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sldIdLst>
    <p:sldId id="256" r:id="rId2"/>
    <p:sldId id="257" r:id="rId3"/>
    <p:sldId id="258" r:id="rId4"/>
    <p:sldId id="283" r:id="rId5"/>
    <p:sldId id="259" r:id="rId6"/>
    <p:sldId id="260" r:id="rId7"/>
    <p:sldId id="261" r:id="rId8"/>
    <p:sldId id="263" r:id="rId9"/>
    <p:sldId id="264" r:id="rId10"/>
    <p:sldId id="265" r:id="rId11"/>
    <p:sldId id="262" r:id="rId12"/>
    <p:sldId id="266" r:id="rId13"/>
    <p:sldId id="267" r:id="rId14"/>
    <p:sldId id="268" r:id="rId15"/>
    <p:sldId id="270" r:id="rId16"/>
    <p:sldId id="271" r:id="rId17"/>
    <p:sldId id="269" r:id="rId18"/>
    <p:sldId id="272" r:id="rId19"/>
    <p:sldId id="273" r:id="rId20"/>
    <p:sldId id="274" r:id="rId21"/>
    <p:sldId id="278" r:id="rId22"/>
    <p:sldId id="275" r:id="rId23"/>
    <p:sldId id="276" r:id="rId24"/>
    <p:sldId id="277" r:id="rId25"/>
    <p:sldId id="299" r:id="rId26"/>
    <p:sldId id="279" r:id="rId27"/>
    <p:sldId id="290" r:id="rId28"/>
    <p:sldId id="291" r:id="rId29"/>
    <p:sldId id="292" r:id="rId30"/>
    <p:sldId id="294" r:id="rId31"/>
    <p:sldId id="293" r:id="rId32"/>
    <p:sldId id="295" r:id="rId33"/>
    <p:sldId id="296" r:id="rId34"/>
    <p:sldId id="297" r:id="rId35"/>
    <p:sldId id="298" r:id="rId36"/>
    <p:sldId id="281" r:id="rId37"/>
    <p:sldId id="282" r:id="rId38"/>
    <p:sldId id="284" r:id="rId39"/>
    <p:sldId id="285" r:id="rId40"/>
    <p:sldId id="286" r:id="rId41"/>
    <p:sldId id="287" r:id="rId42"/>
    <p:sldId id="288" r:id="rId43"/>
    <p:sldId id="2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mailto:frpius@dioceseofbrentwood.org"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frpius@dioceseofbrentwood.org" TargetMode="External"/><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10.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6DF8F-5181-44FA-BAA2-6E26DFA078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81E8F7-4B15-406A-BFDA-3687C0B289BB}">
      <dgm:prSet/>
      <dgm:spPr/>
      <dgm:t>
        <a:bodyPr/>
        <a:lstStyle/>
        <a:p>
          <a:r>
            <a:rPr lang="en-US">
              <a:latin typeface="Garamond"/>
            </a:rPr>
            <a:t>All materials, including my notes, will be available on the Chancery Resources page of the diocesan website by next week.</a:t>
          </a:r>
          <a:endParaRPr lang="en-US" b="0" i="0" u="none" strike="noStrike" cap="none" baseline="0" noProof="0">
            <a:solidFill>
              <a:srgbClr val="010000"/>
            </a:solidFill>
            <a:latin typeface="Garamond"/>
          </a:endParaRPr>
        </a:p>
      </dgm:t>
    </dgm:pt>
    <dgm:pt modelId="{37774B0C-009D-4895-804A-7FAE5F3DD6FE}" type="parTrans" cxnId="{7EEEA84E-8519-4512-A565-3955FBFDE63B}">
      <dgm:prSet/>
      <dgm:spPr/>
      <dgm:t>
        <a:bodyPr/>
        <a:lstStyle/>
        <a:p>
          <a:endParaRPr lang="en-US"/>
        </a:p>
      </dgm:t>
    </dgm:pt>
    <dgm:pt modelId="{0D0EEADC-0557-4397-B76A-FA15BFAEC193}" type="sibTrans" cxnId="{7EEEA84E-8519-4512-A565-3955FBFDE63B}">
      <dgm:prSet/>
      <dgm:spPr/>
      <dgm:t>
        <a:bodyPr/>
        <a:lstStyle/>
        <a:p>
          <a:endParaRPr lang="en-US"/>
        </a:p>
      </dgm:t>
    </dgm:pt>
    <dgm:pt modelId="{3F542F02-DE72-481C-910C-D560A3A6B634}">
      <dgm:prSet/>
      <dgm:spPr/>
      <dgm:t>
        <a:bodyPr/>
        <a:lstStyle/>
        <a:p>
          <a:r>
            <a:rPr lang="en-US" b="0" dirty="0">
              <a:latin typeface="Garamond"/>
            </a:rPr>
            <a:t>Please take a feedback form.</a:t>
          </a:r>
        </a:p>
      </dgm:t>
    </dgm:pt>
    <dgm:pt modelId="{FAF108F3-48B5-40D8-98A8-67E988A5E1A8}" type="parTrans" cxnId="{B6571AB2-40C9-49D7-A66F-0A99CB8AB393}">
      <dgm:prSet/>
      <dgm:spPr/>
      <dgm:t>
        <a:bodyPr/>
        <a:lstStyle/>
        <a:p>
          <a:endParaRPr lang="en-US"/>
        </a:p>
      </dgm:t>
    </dgm:pt>
    <dgm:pt modelId="{94056301-DF45-4F2D-93AE-714CE560F4FC}" type="sibTrans" cxnId="{B6571AB2-40C9-49D7-A66F-0A99CB8AB393}">
      <dgm:prSet/>
      <dgm:spPr/>
      <dgm:t>
        <a:bodyPr/>
        <a:lstStyle/>
        <a:p>
          <a:endParaRPr lang="en-US"/>
        </a:p>
      </dgm:t>
    </dgm:pt>
    <dgm:pt modelId="{5649FFF3-CFDE-451D-BB82-C06E901E1632}">
      <dgm:prSet/>
      <dgm:spPr/>
      <dgm:t>
        <a:bodyPr/>
        <a:lstStyle/>
        <a:p>
          <a:r>
            <a:rPr lang="en-US">
              <a:latin typeface="Garamond"/>
            </a:rPr>
            <a:t>Don't hesitate to e-mail any questions to me directly:</a:t>
          </a:r>
          <a:br>
            <a:rPr lang="en-US">
              <a:latin typeface="Garamond"/>
            </a:rPr>
          </a:br>
          <a:r>
            <a:rPr lang="en-US">
              <a:latin typeface="Garamond"/>
              <a:hlinkClick xmlns:r="http://schemas.openxmlformats.org/officeDocument/2006/relationships" r:id="rId1"/>
            </a:rPr>
            <a:t>frpius@dioceseofbrentwood.org</a:t>
          </a:r>
          <a:endParaRPr lang="en-US">
            <a:latin typeface="Garamond"/>
          </a:endParaRPr>
        </a:p>
      </dgm:t>
    </dgm:pt>
    <dgm:pt modelId="{AFCBE140-224E-40C2-9521-E878F673AEA9}" type="parTrans" cxnId="{CEAD885A-91E0-4DEF-9ED2-EE4497E13594}">
      <dgm:prSet/>
      <dgm:spPr/>
      <dgm:t>
        <a:bodyPr/>
        <a:lstStyle/>
        <a:p>
          <a:endParaRPr lang="en-US"/>
        </a:p>
      </dgm:t>
    </dgm:pt>
    <dgm:pt modelId="{D55397C1-44C1-409B-BF0C-FEEB94BAFA74}" type="sibTrans" cxnId="{CEAD885A-91E0-4DEF-9ED2-EE4497E13594}">
      <dgm:prSet/>
      <dgm:spPr/>
      <dgm:t>
        <a:bodyPr/>
        <a:lstStyle/>
        <a:p>
          <a:endParaRPr lang="en-US"/>
        </a:p>
      </dgm:t>
    </dgm:pt>
    <dgm:pt modelId="{0EE979AA-F52B-4B0B-9F40-DF8CA9295CCA}" type="pres">
      <dgm:prSet presAssocID="{15B6DF8F-5181-44FA-BAA2-6E26DFA078D1}" presName="root" presStyleCnt="0">
        <dgm:presLayoutVars>
          <dgm:dir/>
          <dgm:resizeHandles val="exact"/>
        </dgm:presLayoutVars>
      </dgm:prSet>
      <dgm:spPr/>
    </dgm:pt>
    <dgm:pt modelId="{F5D1758C-6FEB-45FA-B370-1E1ECA6B6487}" type="pres">
      <dgm:prSet presAssocID="{E781E8F7-4B15-406A-BFDA-3687C0B289BB}" presName="compNode" presStyleCnt="0"/>
      <dgm:spPr/>
    </dgm:pt>
    <dgm:pt modelId="{46A3FBCE-4B8B-4E04-B7DB-3EE8F4E6C05D}" type="pres">
      <dgm:prSet presAssocID="{E781E8F7-4B15-406A-BFDA-3687C0B289BB}" presName="bgRect" presStyleLbl="bgShp" presStyleIdx="0" presStyleCnt="3"/>
      <dgm:spPr/>
    </dgm:pt>
    <dgm:pt modelId="{6ACE75E8-6295-4B5B-93C3-D13826F17383}" type="pres">
      <dgm:prSet presAssocID="{E781E8F7-4B15-406A-BFDA-3687C0B289B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esentation with Checklist"/>
        </a:ext>
      </dgm:extLst>
    </dgm:pt>
    <dgm:pt modelId="{28310716-F6A4-4F05-9D85-39B42673C032}" type="pres">
      <dgm:prSet presAssocID="{E781E8F7-4B15-406A-BFDA-3687C0B289BB}" presName="spaceRect" presStyleCnt="0"/>
      <dgm:spPr/>
    </dgm:pt>
    <dgm:pt modelId="{BB4EFA90-A17F-4EEF-9483-B0C48254198D}" type="pres">
      <dgm:prSet presAssocID="{E781E8F7-4B15-406A-BFDA-3687C0B289BB}" presName="parTx" presStyleLbl="revTx" presStyleIdx="0" presStyleCnt="3">
        <dgm:presLayoutVars>
          <dgm:chMax val="0"/>
          <dgm:chPref val="0"/>
        </dgm:presLayoutVars>
      </dgm:prSet>
      <dgm:spPr/>
    </dgm:pt>
    <dgm:pt modelId="{CAB63B0C-786B-4B83-985A-88273E14AF9D}" type="pres">
      <dgm:prSet presAssocID="{0D0EEADC-0557-4397-B76A-FA15BFAEC193}" presName="sibTrans" presStyleCnt="0"/>
      <dgm:spPr/>
    </dgm:pt>
    <dgm:pt modelId="{05B97B7F-0E80-404D-A701-31910BEEE1AF}" type="pres">
      <dgm:prSet presAssocID="{3F542F02-DE72-481C-910C-D560A3A6B634}" presName="compNode" presStyleCnt="0"/>
      <dgm:spPr/>
    </dgm:pt>
    <dgm:pt modelId="{F333A843-565C-48ED-8B90-5CF898BD64BB}" type="pres">
      <dgm:prSet presAssocID="{3F542F02-DE72-481C-910C-D560A3A6B634}" presName="bgRect" presStyleLbl="bgShp" presStyleIdx="1" presStyleCnt="3"/>
      <dgm:spPr/>
    </dgm:pt>
    <dgm:pt modelId="{2AA4E03B-E044-40AA-98A8-2000B2F26E43}" type="pres">
      <dgm:prSet presAssocID="{3F542F02-DE72-481C-910C-D560A3A6B63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w"/>
        </a:ext>
      </dgm:extLst>
    </dgm:pt>
    <dgm:pt modelId="{31572964-3DC3-4286-962C-E4A5B969A475}" type="pres">
      <dgm:prSet presAssocID="{3F542F02-DE72-481C-910C-D560A3A6B634}" presName="spaceRect" presStyleCnt="0"/>
      <dgm:spPr/>
    </dgm:pt>
    <dgm:pt modelId="{B02B43F3-948F-4D7E-85A7-548BC0609C80}" type="pres">
      <dgm:prSet presAssocID="{3F542F02-DE72-481C-910C-D560A3A6B634}" presName="parTx" presStyleLbl="revTx" presStyleIdx="1" presStyleCnt="3">
        <dgm:presLayoutVars>
          <dgm:chMax val="0"/>
          <dgm:chPref val="0"/>
        </dgm:presLayoutVars>
      </dgm:prSet>
      <dgm:spPr/>
    </dgm:pt>
    <dgm:pt modelId="{8E8D85C4-CB55-46D2-9A97-79126E7F5108}" type="pres">
      <dgm:prSet presAssocID="{94056301-DF45-4F2D-93AE-714CE560F4FC}" presName="sibTrans" presStyleCnt="0"/>
      <dgm:spPr/>
    </dgm:pt>
    <dgm:pt modelId="{1D83C289-9650-4E76-8751-E442C404B6D7}" type="pres">
      <dgm:prSet presAssocID="{5649FFF3-CFDE-451D-BB82-C06E901E1632}" presName="compNode" presStyleCnt="0"/>
      <dgm:spPr/>
    </dgm:pt>
    <dgm:pt modelId="{8340DC77-5848-4C1D-8972-2248C5F018D4}" type="pres">
      <dgm:prSet presAssocID="{5649FFF3-CFDE-451D-BB82-C06E901E1632}" presName="bgRect" presStyleLbl="bgShp" presStyleIdx="2" presStyleCnt="3"/>
      <dgm:spPr/>
    </dgm:pt>
    <dgm:pt modelId="{54DABC4E-C62F-4742-881F-A568FDE6F261}" type="pres">
      <dgm:prSet presAssocID="{5649FFF3-CFDE-451D-BB82-C06E901E1632}"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37C1353C-6444-4265-BBAB-438B0DE0CB2D}" type="pres">
      <dgm:prSet presAssocID="{5649FFF3-CFDE-451D-BB82-C06E901E1632}" presName="spaceRect" presStyleCnt="0"/>
      <dgm:spPr/>
    </dgm:pt>
    <dgm:pt modelId="{59C9178F-A08B-47E8-8504-A36992B92EEB}" type="pres">
      <dgm:prSet presAssocID="{5649FFF3-CFDE-451D-BB82-C06E901E1632}" presName="parTx" presStyleLbl="revTx" presStyleIdx="2" presStyleCnt="3">
        <dgm:presLayoutVars>
          <dgm:chMax val="0"/>
          <dgm:chPref val="0"/>
        </dgm:presLayoutVars>
      </dgm:prSet>
      <dgm:spPr/>
    </dgm:pt>
  </dgm:ptLst>
  <dgm:cxnLst>
    <dgm:cxn modelId="{0CEF622F-BFB3-43EE-B24E-601733575D97}" type="presOf" srcId="{3F542F02-DE72-481C-910C-D560A3A6B634}" destId="{B02B43F3-948F-4D7E-85A7-548BC0609C80}" srcOrd="0" destOrd="0" presId="urn:microsoft.com/office/officeart/2018/2/layout/IconVerticalSolidList"/>
    <dgm:cxn modelId="{A21E0E32-8D5D-43D1-A111-9894421C72E5}" type="presOf" srcId="{5649FFF3-CFDE-451D-BB82-C06E901E1632}" destId="{59C9178F-A08B-47E8-8504-A36992B92EEB}" srcOrd="0" destOrd="0" presId="urn:microsoft.com/office/officeart/2018/2/layout/IconVerticalSolidList"/>
    <dgm:cxn modelId="{C590D964-DFF7-48AE-B004-14225164B9C8}" type="presOf" srcId="{15B6DF8F-5181-44FA-BAA2-6E26DFA078D1}" destId="{0EE979AA-F52B-4B0B-9F40-DF8CA9295CCA}" srcOrd="0" destOrd="0" presId="urn:microsoft.com/office/officeart/2018/2/layout/IconVerticalSolidList"/>
    <dgm:cxn modelId="{7EEEA84E-8519-4512-A565-3955FBFDE63B}" srcId="{15B6DF8F-5181-44FA-BAA2-6E26DFA078D1}" destId="{E781E8F7-4B15-406A-BFDA-3687C0B289BB}" srcOrd="0" destOrd="0" parTransId="{37774B0C-009D-4895-804A-7FAE5F3DD6FE}" sibTransId="{0D0EEADC-0557-4397-B76A-FA15BFAEC193}"/>
    <dgm:cxn modelId="{CEAD885A-91E0-4DEF-9ED2-EE4497E13594}" srcId="{15B6DF8F-5181-44FA-BAA2-6E26DFA078D1}" destId="{5649FFF3-CFDE-451D-BB82-C06E901E1632}" srcOrd="2" destOrd="0" parTransId="{AFCBE140-224E-40C2-9521-E878F673AEA9}" sibTransId="{D55397C1-44C1-409B-BF0C-FEEB94BAFA74}"/>
    <dgm:cxn modelId="{100E259C-9501-4A19-B063-974D87FF87A9}" type="presOf" srcId="{E781E8F7-4B15-406A-BFDA-3687C0B289BB}" destId="{BB4EFA90-A17F-4EEF-9483-B0C48254198D}" srcOrd="0" destOrd="0" presId="urn:microsoft.com/office/officeart/2018/2/layout/IconVerticalSolidList"/>
    <dgm:cxn modelId="{B6571AB2-40C9-49D7-A66F-0A99CB8AB393}" srcId="{15B6DF8F-5181-44FA-BAA2-6E26DFA078D1}" destId="{3F542F02-DE72-481C-910C-D560A3A6B634}" srcOrd="1" destOrd="0" parTransId="{FAF108F3-48B5-40D8-98A8-67E988A5E1A8}" sibTransId="{94056301-DF45-4F2D-93AE-714CE560F4FC}"/>
    <dgm:cxn modelId="{FAFED7D0-8AA9-46E0-A7C9-2C8841AA2CAF}" type="presParOf" srcId="{0EE979AA-F52B-4B0B-9F40-DF8CA9295CCA}" destId="{F5D1758C-6FEB-45FA-B370-1E1ECA6B6487}" srcOrd="0" destOrd="0" presId="urn:microsoft.com/office/officeart/2018/2/layout/IconVerticalSolidList"/>
    <dgm:cxn modelId="{82CA8453-2BF3-495D-A180-622CC4A881B8}" type="presParOf" srcId="{F5D1758C-6FEB-45FA-B370-1E1ECA6B6487}" destId="{46A3FBCE-4B8B-4E04-B7DB-3EE8F4E6C05D}" srcOrd="0" destOrd="0" presId="urn:microsoft.com/office/officeart/2018/2/layout/IconVerticalSolidList"/>
    <dgm:cxn modelId="{FD3A0F5B-663B-43DB-B513-E2F91C0BA3F9}" type="presParOf" srcId="{F5D1758C-6FEB-45FA-B370-1E1ECA6B6487}" destId="{6ACE75E8-6295-4B5B-93C3-D13826F17383}" srcOrd="1" destOrd="0" presId="urn:microsoft.com/office/officeart/2018/2/layout/IconVerticalSolidList"/>
    <dgm:cxn modelId="{5F7BC3F7-ABE9-4569-BAB7-8BC5F5E51FF6}" type="presParOf" srcId="{F5D1758C-6FEB-45FA-B370-1E1ECA6B6487}" destId="{28310716-F6A4-4F05-9D85-39B42673C032}" srcOrd="2" destOrd="0" presId="urn:microsoft.com/office/officeart/2018/2/layout/IconVerticalSolidList"/>
    <dgm:cxn modelId="{5754C467-7B4F-4114-87E9-D8D3E5244E6E}" type="presParOf" srcId="{F5D1758C-6FEB-45FA-B370-1E1ECA6B6487}" destId="{BB4EFA90-A17F-4EEF-9483-B0C48254198D}" srcOrd="3" destOrd="0" presId="urn:microsoft.com/office/officeart/2018/2/layout/IconVerticalSolidList"/>
    <dgm:cxn modelId="{B180C123-E7D4-490C-A2CA-87A1932848CC}" type="presParOf" srcId="{0EE979AA-F52B-4B0B-9F40-DF8CA9295CCA}" destId="{CAB63B0C-786B-4B83-985A-88273E14AF9D}" srcOrd="1" destOrd="0" presId="urn:microsoft.com/office/officeart/2018/2/layout/IconVerticalSolidList"/>
    <dgm:cxn modelId="{24D166BC-6A41-491F-AF81-145A404A77EC}" type="presParOf" srcId="{0EE979AA-F52B-4B0B-9F40-DF8CA9295CCA}" destId="{05B97B7F-0E80-404D-A701-31910BEEE1AF}" srcOrd="2" destOrd="0" presId="urn:microsoft.com/office/officeart/2018/2/layout/IconVerticalSolidList"/>
    <dgm:cxn modelId="{70EC730A-9495-4F19-A810-747DCAAF69B1}" type="presParOf" srcId="{05B97B7F-0E80-404D-A701-31910BEEE1AF}" destId="{F333A843-565C-48ED-8B90-5CF898BD64BB}" srcOrd="0" destOrd="0" presId="urn:microsoft.com/office/officeart/2018/2/layout/IconVerticalSolidList"/>
    <dgm:cxn modelId="{09616195-3781-44C6-A673-3BB9CBC1C387}" type="presParOf" srcId="{05B97B7F-0E80-404D-A701-31910BEEE1AF}" destId="{2AA4E03B-E044-40AA-98A8-2000B2F26E43}" srcOrd="1" destOrd="0" presId="urn:microsoft.com/office/officeart/2018/2/layout/IconVerticalSolidList"/>
    <dgm:cxn modelId="{5C9CB281-3BF3-4823-B43E-5FFE639D65EF}" type="presParOf" srcId="{05B97B7F-0E80-404D-A701-31910BEEE1AF}" destId="{31572964-3DC3-4286-962C-E4A5B969A475}" srcOrd="2" destOrd="0" presId="urn:microsoft.com/office/officeart/2018/2/layout/IconVerticalSolidList"/>
    <dgm:cxn modelId="{097F3CA7-B151-4EAC-8975-689B0EBF90C2}" type="presParOf" srcId="{05B97B7F-0E80-404D-A701-31910BEEE1AF}" destId="{B02B43F3-948F-4D7E-85A7-548BC0609C80}" srcOrd="3" destOrd="0" presId="urn:microsoft.com/office/officeart/2018/2/layout/IconVerticalSolidList"/>
    <dgm:cxn modelId="{475104B1-2F68-4D30-BE69-A46C85DDA1D6}" type="presParOf" srcId="{0EE979AA-F52B-4B0B-9F40-DF8CA9295CCA}" destId="{8E8D85C4-CB55-46D2-9A97-79126E7F5108}" srcOrd="3" destOrd="0" presId="urn:microsoft.com/office/officeart/2018/2/layout/IconVerticalSolidList"/>
    <dgm:cxn modelId="{64AC6445-BECD-47C9-93EF-6B64AF4E5454}" type="presParOf" srcId="{0EE979AA-F52B-4B0B-9F40-DF8CA9295CCA}" destId="{1D83C289-9650-4E76-8751-E442C404B6D7}" srcOrd="4" destOrd="0" presId="urn:microsoft.com/office/officeart/2018/2/layout/IconVerticalSolidList"/>
    <dgm:cxn modelId="{D34F8993-788D-4422-80D0-4298789CC947}" type="presParOf" srcId="{1D83C289-9650-4E76-8751-E442C404B6D7}" destId="{8340DC77-5848-4C1D-8972-2248C5F018D4}" srcOrd="0" destOrd="0" presId="urn:microsoft.com/office/officeart/2018/2/layout/IconVerticalSolidList"/>
    <dgm:cxn modelId="{7150353D-2C5E-45D4-AAD9-C7F1183443F0}" type="presParOf" srcId="{1D83C289-9650-4E76-8751-E442C404B6D7}" destId="{54DABC4E-C62F-4742-881F-A568FDE6F261}" srcOrd="1" destOrd="0" presId="urn:microsoft.com/office/officeart/2018/2/layout/IconVerticalSolidList"/>
    <dgm:cxn modelId="{24E9BA1F-70BB-45A2-AC04-2999B3BBFBC2}" type="presParOf" srcId="{1D83C289-9650-4E76-8751-E442C404B6D7}" destId="{37C1353C-6444-4265-BBAB-438B0DE0CB2D}" srcOrd="2" destOrd="0" presId="urn:microsoft.com/office/officeart/2018/2/layout/IconVerticalSolidList"/>
    <dgm:cxn modelId="{2F5F644F-F638-437A-9A63-F81EBB05C988}" type="presParOf" srcId="{1D83C289-9650-4E76-8751-E442C404B6D7}" destId="{59C9178F-A08B-47E8-8504-A36992B92E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03570-35C7-44A9-ADC0-80E86DB17F86}"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E2245809-A95B-4439-A68A-A6C6C5C5E230}">
      <dgm:prSet/>
      <dgm:spPr/>
      <dgm:t>
        <a:bodyPr/>
        <a:lstStyle/>
        <a:p>
          <a:pPr rtl="0"/>
          <a:r>
            <a:rPr lang="en-US" b="0" dirty="0">
              <a:latin typeface="+mn-lt"/>
            </a:rPr>
            <a:t>Has either of you been married before?</a:t>
          </a:r>
          <a:endParaRPr lang="en-US" b="0" i="0" u="none" strike="noStrike" cap="none" baseline="0" noProof="0" dirty="0">
            <a:latin typeface="+mn-lt"/>
            <a:cs typeface="Calibri Light"/>
          </a:endParaRPr>
        </a:p>
      </dgm:t>
    </dgm:pt>
    <dgm:pt modelId="{15FA079F-2F44-473E-8E00-985BA14B1521}" type="parTrans" cxnId="{0F6707D4-3E6E-49BE-B468-B6DCB5F30E71}">
      <dgm:prSet/>
      <dgm:spPr/>
      <dgm:t>
        <a:bodyPr/>
        <a:lstStyle/>
        <a:p>
          <a:endParaRPr lang="en-US"/>
        </a:p>
      </dgm:t>
    </dgm:pt>
    <dgm:pt modelId="{4B88B700-7E7E-4A2E-BA28-062A81EB78FE}" type="sibTrans" cxnId="{0F6707D4-3E6E-49BE-B468-B6DCB5F30E71}">
      <dgm:prSet phldrT="01" phldr="0"/>
      <dgm:spPr/>
      <dgm:t>
        <a:bodyPr/>
        <a:lstStyle/>
        <a:p>
          <a:r>
            <a:rPr lang="en-US"/>
            <a:t>01</a:t>
          </a:r>
        </a:p>
      </dgm:t>
    </dgm:pt>
    <dgm:pt modelId="{7D9D092A-1C11-442D-9500-7C235234E6AD}">
      <dgm:prSet phldr="0"/>
      <dgm:spPr/>
      <dgm:t>
        <a:bodyPr/>
        <a:lstStyle/>
        <a:p>
          <a:pPr rtl="0"/>
          <a:r>
            <a:rPr lang="en-US" b="0" dirty="0">
              <a:latin typeface="Calibri" panose="020F0502020204030204" pitchFamily="34" charset="0"/>
              <a:cs typeface="Calibri" panose="020F0502020204030204" pitchFamily="34" charset="0"/>
            </a:rPr>
            <a:t>Was the person you were previously married to married before? </a:t>
          </a:r>
          <a:endParaRPr lang="en-US" dirty="0">
            <a:latin typeface="Calibri" panose="020F0502020204030204" pitchFamily="34" charset="0"/>
            <a:cs typeface="Calibri" panose="020F0502020204030204" pitchFamily="34" charset="0"/>
          </a:endParaRPr>
        </a:p>
      </dgm:t>
    </dgm:pt>
    <dgm:pt modelId="{FE80EF95-1FE9-42F5-ABEF-79720ADBD156}" type="parTrans" cxnId="{CC1A04CC-8FE4-40BF-BB74-4FB3ED1D77D9}">
      <dgm:prSet/>
      <dgm:spPr/>
      <dgm:t>
        <a:bodyPr/>
        <a:lstStyle/>
        <a:p>
          <a:endParaRPr lang="en-US"/>
        </a:p>
      </dgm:t>
    </dgm:pt>
    <dgm:pt modelId="{D640260E-7ABD-45FB-A6D3-2400EC3D2B4C}" type="sibTrans" cxnId="{CC1A04CC-8FE4-40BF-BB74-4FB3ED1D77D9}">
      <dgm:prSet phldrT="03" phldr="0"/>
      <dgm:spPr/>
      <dgm:t>
        <a:bodyPr/>
        <a:lstStyle/>
        <a:p>
          <a:r>
            <a:rPr lang="en-US"/>
            <a:t>03</a:t>
          </a:r>
        </a:p>
      </dgm:t>
    </dgm:pt>
    <dgm:pt modelId="{A31179DE-F37F-4BA2-86D4-2CD2A9B39711}">
      <dgm:prSet/>
      <dgm:spPr/>
      <dgm:t>
        <a:bodyPr/>
        <a:lstStyle/>
        <a:p>
          <a:r>
            <a:rPr lang="en-US" b="0"/>
            <a:t>Was either of you </a:t>
          </a:r>
          <a:r>
            <a:rPr lang="en-US" b="0" err="1"/>
            <a:t>baptised</a:t>
          </a:r>
          <a:r>
            <a:rPr lang="en-US" b="0"/>
            <a:t> Catholic, and did you marry without canonical form?</a:t>
          </a:r>
        </a:p>
      </dgm:t>
    </dgm:pt>
    <dgm:pt modelId="{C0D7E0FD-6D57-4961-AFEA-38861E0333A8}" type="parTrans" cxnId="{2C98D013-E294-4171-A7AE-39DE2381445A}">
      <dgm:prSet/>
      <dgm:spPr/>
      <dgm:t>
        <a:bodyPr/>
        <a:lstStyle/>
        <a:p>
          <a:endParaRPr lang="en-US"/>
        </a:p>
      </dgm:t>
    </dgm:pt>
    <dgm:pt modelId="{6E8836E6-D953-43EA-B0AB-E41F5178D173}" type="sibTrans" cxnId="{2C98D013-E294-4171-A7AE-39DE2381445A}">
      <dgm:prSet phldrT="04" phldr="0"/>
      <dgm:spPr/>
      <dgm:t>
        <a:bodyPr/>
        <a:lstStyle/>
        <a:p>
          <a:r>
            <a:rPr lang="en-US"/>
            <a:t>04</a:t>
          </a:r>
        </a:p>
      </dgm:t>
    </dgm:pt>
    <dgm:pt modelId="{0B75D307-08EF-418A-ACE3-19BF3E1DF614}">
      <dgm:prSet/>
      <dgm:spPr/>
      <dgm:t>
        <a:bodyPr/>
        <a:lstStyle/>
        <a:p>
          <a:r>
            <a:rPr lang="en-US" b="0"/>
            <a:t>What was your baptismal status before the wedding?</a:t>
          </a:r>
        </a:p>
      </dgm:t>
    </dgm:pt>
    <dgm:pt modelId="{54FC8A34-B6FB-4E7B-A6BC-017B37FFE619}" type="parTrans" cxnId="{5D6FC1C8-EA50-4136-B316-6C23BB39F6CC}">
      <dgm:prSet/>
      <dgm:spPr/>
      <dgm:t>
        <a:bodyPr/>
        <a:lstStyle/>
        <a:p>
          <a:endParaRPr lang="en-US"/>
        </a:p>
      </dgm:t>
    </dgm:pt>
    <dgm:pt modelId="{C346E267-650B-4485-98E9-9A6CA5A3D30E}" type="sibTrans" cxnId="{5D6FC1C8-EA50-4136-B316-6C23BB39F6CC}">
      <dgm:prSet phldrT="05" phldr="0"/>
      <dgm:spPr/>
      <dgm:t>
        <a:bodyPr/>
        <a:lstStyle/>
        <a:p>
          <a:r>
            <a:rPr lang="en-US"/>
            <a:t>05</a:t>
          </a:r>
        </a:p>
      </dgm:t>
    </dgm:pt>
    <dgm:pt modelId="{4CC052A4-D58F-4AF3-9A8C-7C1BBBAB857E}">
      <dgm:prSet phldr="0"/>
      <dgm:spPr/>
      <dgm:t>
        <a:bodyPr/>
        <a:lstStyle/>
        <a:p>
          <a:pPr rtl="0"/>
          <a:r>
            <a:rPr lang="en-US" b="0" dirty="0">
              <a:latin typeface="Calibri" panose="020F0502020204030204" pitchFamily="34" charset="0"/>
              <a:cs typeface="Calibri" panose="020F0502020204030204" pitchFamily="34" charset="0"/>
            </a:rPr>
            <a:t>Is the other party still alive?</a:t>
          </a:r>
        </a:p>
      </dgm:t>
    </dgm:pt>
    <dgm:pt modelId="{C2E8579C-46C0-4FC9-859F-879586BEE65E}" type="parTrans" cxnId="{ADC40D6E-8A26-4BB5-9FFF-C575A449B210}">
      <dgm:prSet/>
      <dgm:spPr/>
      <dgm:t>
        <a:bodyPr/>
        <a:lstStyle/>
        <a:p>
          <a:endParaRPr lang="en-GB"/>
        </a:p>
      </dgm:t>
    </dgm:pt>
    <dgm:pt modelId="{279F4F04-1C82-4392-B457-5CCF917F7DA8}" type="sibTrans" cxnId="{ADC40D6E-8A26-4BB5-9FFF-C575A449B210}">
      <dgm:prSet phldrT="02" phldr="0"/>
      <dgm:spPr/>
      <dgm:t>
        <a:bodyPr/>
        <a:lstStyle/>
        <a:p>
          <a:r>
            <a:rPr lang="en-US"/>
            <a:t>02</a:t>
          </a:r>
        </a:p>
      </dgm:t>
    </dgm:pt>
    <dgm:pt modelId="{1CF9A389-9D77-4EE6-B75C-E663FEA20160}" type="pres">
      <dgm:prSet presAssocID="{C5303570-35C7-44A9-ADC0-80E86DB17F86}" presName="Name0" presStyleCnt="0">
        <dgm:presLayoutVars>
          <dgm:animLvl val="lvl"/>
          <dgm:resizeHandles val="exact"/>
        </dgm:presLayoutVars>
      </dgm:prSet>
      <dgm:spPr/>
    </dgm:pt>
    <dgm:pt modelId="{6A91169B-7439-4815-8875-54235EA67CEB}" type="pres">
      <dgm:prSet presAssocID="{E2245809-A95B-4439-A68A-A6C6C5C5E230}" presName="compositeNode" presStyleCnt="0">
        <dgm:presLayoutVars>
          <dgm:bulletEnabled val="1"/>
        </dgm:presLayoutVars>
      </dgm:prSet>
      <dgm:spPr/>
    </dgm:pt>
    <dgm:pt modelId="{4C10D321-050B-4F5F-8306-99D8C6FAD61E}" type="pres">
      <dgm:prSet presAssocID="{E2245809-A95B-4439-A68A-A6C6C5C5E230}" presName="bgRect" presStyleLbl="alignNode1" presStyleIdx="0" presStyleCnt="5"/>
      <dgm:spPr/>
    </dgm:pt>
    <dgm:pt modelId="{50C7C738-1CAC-441B-A9AF-462D9EB354FE}" type="pres">
      <dgm:prSet presAssocID="{4B88B700-7E7E-4A2E-BA28-062A81EB78FE}" presName="sibTransNodeRect" presStyleLbl="alignNode1" presStyleIdx="0" presStyleCnt="5">
        <dgm:presLayoutVars>
          <dgm:chMax val="0"/>
          <dgm:bulletEnabled val="1"/>
        </dgm:presLayoutVars>
      </dgm:prSet>
      <dgm:spPr/>
    </dgm:pt>
    <dgm:pt modelId="{4CC15239-BACD-494F-A908-2FD1DC19A36B}" type="pres">
      <dgm:prSet presAssocID="{E2245809-A95B-4439-A68A-A6C6C5C5E230}" presName="nodeRect" presStyleLbl="alignNode1" presStyleIdx="0" presStyleCnt="5">
        <dgm:presLayoutVars>
          <dgm:bulletEnabled val="1"/>
        </dgm:presLayoutVars>
      </dgm:prSet>
      <dgm:spPr/>
    </dgm:pt>
    <dgm:pt modelId="{768A3063-568F-4B4B-B8F1-7F162F424E1E}" type="pres">
      <dgm:prSet presAssocID="{4B88B700-7E7E-4A2E-BA28-062A81EB78FE}" presName="sibTrans" presStyleCnt="0"/>
      <dgm:spPr/>
    </dgm:pt>
    <dgm:pt modelId="{7DCA01E3-B502-4DEA-A897-15392CD04C5A}" type="pres">
      <dgm:prSet presAssocID="{4CC052A4-D58F-4AF3-9A8C-7C1BBBAB857E}" presName="compositeNode" presStyleCnt="0">
        <dgm:presLayoutVars>
          <dgm:bulletEnabled val="1"/>
        </dgm:presLayoutVars>
      </dgm:prSet>
      <dgm:spPr/>
    </dgm:pt>
    <dgm:pt modelId="{D0D48545-C12B-46F7-BC6F-BBB84C134A7A}" type="pres">
      <dgm:prSet presAssocID="{4CC052A4-D58F-4AF3-9A8C-7C1BBBAB857E}" presName="bgRect" presStyleLbl="alignNode1" presStyleIdx="1" presStyleCnt="5"/>
      <dgm:spPr/>
    </dgm:pt>
    <dgm:pt modelId="{1FBD62ED-A2E8-4663-9C04-1E33229A16EC}" type="pres">
      <dgm:prSet presAssocID="{279F4F04-1C82-4392-B457-5CCF917F7DA8}" presName="sibTransNodeRect" presStyleLbl="alignNode1" presStyleIdx="1" presStyleCnt="5">
        <dgm:presLayoutVars>
          <dgm:chMax val="0"/>
          <dgm:bulletEnabled val="1"/>
        </dgm:presLayoutVars>
      </dgm:prSet>
      <dgm:spPr/>
    </dgm:pt>
    <dgm:pt modelId="{741F180A-AB31-480C-AEE9-E1F93CBB3F14}" type="pres">
      <dgm:prSet presAssocID="{4CC052A4-D58F-4AF3-9A8C-7C1BBBAB857E}" presName="nodeRect" presStyleLbl="alignNode1" presStyleIdx="1" presStyleCnt="5">
        <dgm:presLayoutVars>
          <dgm:bulletEnabled val="1"/>
        </dgm:presLayoutVars>
      </dgm:prSet>
      <dgm:spPr/>
    </dgm:pt>
    <dgm:pt modelId="{A967FD39-5C61-4E98-A04A-749FE33AB169}" type="pres">
      <dgm:prSet presAssocID="{279F4F04-1C82-4392-B457-5CCF917F7DA8}" presName="sibTrans" presStyleCnt="0"/>
      <dgm:spPr/>
    </dgm:pt>
    <dgm:pt modelId="{E68712CD-1A98-4D78-9469-B98F2A19F749}" type="pres">
      <dgm:prSet presAssocID="{7D9D092A-1C11-442D-9500-7C235234E6AD}" presName="compositeNode" presStyleCnt="0">
        <dgm:presLayoutVars>
          <dgm:bulletEnabled val="1"/>
        </dgm:presLayoutVars>
      </dgm:prSet>
      <dgm:spPr/>
    </dgm:pt>
    <dgm:pt modelId="{108A307E-4601-4780-AC30-0378753A39C2}" type="pres">
      <dgm:prSet presAssocID="{7D9D092A-1C11-442D-9500-7C235234E6AD}" presName="bgRect" presStyleLbl="alignNode1" presStyleIdx="2" presStyleCnt="5"/>
      <dgm:spPr/>
    </dgm:pt>
    <dgm:pt modelId="{185402B7-5E3B-4529-A758-C4677F730451}" type="pres">
      <dgm:prSet presAssocID="{D640260E-7ABD-45FB-A6D3-2400EC3D2B4C}" presName="sibTransNodeRect" presStyleLbl="alignNode1" presStyleIdx="2" presStyleCnt="5">
        <dgm:presLayoutVars>
          <dgm:chMax val="0"/>
          <dgm:bulletEnabled val="1"/>
        </dgm:presLayoutVars>
      </dgm:prSet>
      <dgm:spPr/>
    </dgm:pt>
    <dgm:pt modelId="{08B36713-67CB-47A1-845A-12F98BE40480}" type="pres">
      <dgm:prSet presAssocID="{7D9D092A-1C11-442D-9500-7C235234E6AD}" presName="nodeRect" presStyleLbl="alignNode1" presStyleIdx="2" presStyleCnt="5">
        <dgm:presLayoutVars>
          <dgm:bulletEnabled val="1"/>
        </dgm:presLayoutVars>
      </dgm:prSet>
      <dgm:spPr/>
    </dgm:pt>
    <dgm:pt modelId="{2AE19E6F-5315-4A73-93AE-D5998D670992}" type="pres">
      <dgm:prSet presAssocID="{D640260E-7ABD-45FB-A6D3-2400EC3D2B4C}" presName="sibTrans" presStyleCnt="0"/>
      <dgm:spPr/>
    </dgm:pt>
    <dgm:pt modelId="{36533B18-2D7F-411C-84C0-1FC36CE6BC64}" type="pres">
      <dgm:prSet presAssocID="{A31179DE-F37F-4BA2-86D4-2CD2A9B39711}" presName="compositeNode" presStyleCnt="0">
        <dgm:presLayoutVars>
          <dgm:bulletEnabled val="1"/>
        </dgm:presLayoutVars>
      </dgm:prSet>
      <dgm:spPr/>
    </dgm:pt>
    <dgm:pt modelId="{C5DB13F5-4E32-474F-8267-00A4270853F2}" type="pres">
      <dgm:prSet presAssocID="{A31179DE-F37F-4BA2-86D4-2CD2A9B39711}" presName="bgRect" presStyleLbl="alignNode1" presStyleIdx="3" presStyleCnt="5"/>
      <dgm:spPr/>
    </dgm:pt>
    <dgm:pt modelId="{E345C87F-2BD6-4ADF-A4F8-1D9B69F0267A}" type="pres">
      <dgm:prSet presAssocID="{6E8836E6-D953-43EA-B0AB-E41F5178D173}" presName="sibTransNodeRect" presStyleLbl="alignNode1" presStyleIdx="3" presStyleCnt="5">
        <dgm:presLayoutVars>
          <dgm:chMax val="0"/>
          <dgm:bulletEnabled val="1"/>
        </dgm:presLayoutVars>
      </dgm:prSet>
      <dgm:spPr/>
    </dgm:pt>
    <dgm:pt modelId="{010DF56E-D9B3-4AEC-9FB0-DB46EC5EE076}" type="pres">
      <dgm:prSet presAssocID="{A31179DE-F37F-4BA2-86D4-2CD2A9B39711}" presName="nodeRect" presStyleLbl="alignNode1" presStyleIdx="3" presStyleCnt="5">
        <dgm:presLayoutVars>
          <dgm:bulletEnabled val="1"/>
        </dgm:presLayoutVars>
      </dgm:prSet>
      <dgm:spPr/>
    </dgm:pt>
    <dgm:pt modelId="{58393CFF-0BC3-41F4-99ED-C72BAEFB3968}" type="pres">
      <dgm:prSet presAssocID="{6E8836E6-D953-43EA-B0AB-E41F5178D173}" presName="sibTrans" presStyleCnt="0"/>
      <dgm:spPr/>
    </dgm:pt>
    <dgm:pt modelId="{03A9FC31-18FC-4DAB-B014-32CEFD3E0D67}" type="pres">
      <dgm:prSet presAssocID="{0B75D307-08EF-418A-ACE3-19BF3E1DF614}" presName="compositeNode" presStyleCnt="0">
        <dgm:presLayoutVars>
          <dgm:bulletEnabled val="1"/>
        </dgm:presLayoutVars>
      </dgm:prSet>
      <dgm:spPr/>
    </dgm:pt>
    <dgm:pt modelId="{445B5D81-B497-4F79-8E97-271008E49563}" type="pres">
      <dgm:prSet presAssocID="{0B75D307-08EF-418A-ACE3-19BF3E1DF614}" presName="bgRect" presStyleLbl="alignNode1" presStyleIdx="4" presStyleCnt="5"/>
      <dgm:spPr/>
    </dgm:pt>
    <dgm:pt modelId="{C476B1D8-7116-4DF3-92BA-B305F3720CF1}" type="pres">
      <dgm:prSet presAssocID="{C346E267-650B-4485-98E9-9A6CA5A3D30E}" presName="sibTransNodeRect" presStyleLbl="alignNode1" presStyleIdx="4" presStyleCnt="5">
        <dgm:presLayoutVars>
          <dgm:chMax val="0"/>
          <dgm:bulletEnabled val="1"/>
        </dgm:presLayoutVars>
      </dgm:prSet>
      <dgm:spPr/>
    </dgm:pt>
    <dgm:pt modelId="{E644A205-7922-492E-8035-3E87D615EAAC}" type="pres">
      <dgm:prSet presAssocID="{0B75D307-08EF-418A-ACE3-19BF3E1DF614}" presName="nodeRect" presStyleLbl="alignNode1" presStyleIdx="4" presStyleCnt="5">
        <dgm:presLayoutVars>
          <dgm:bulletEnabled val="1"/>
        </dgm:presLayoutVars>
      </dgm:prSet>
      <dgm:spPr/>
    </dgm:pt>
  </dgm:ptLst>
  <dgm:cxnLst>
    <dgm:cxn modelId="{2C98D013-E294-4171-A7AE-39DE2381445A}" srcId="{C5303570-35C7-44A9-ADC0-80E86DB17F86}" destId="{A31179DE-F37F-4BA2-86D4-2CD2A9B39711}" srcOrd="3" destOrd="0" parTransId="{C0D7E0FD-6D57-4961-AFEA-38861E0333A8}" sibTransId="{6E8836E6-D953-43EA-B0AB-E41F5178D173}"/>
    <dgm:cxn modelId="{298F9423-C2BC-4C9D-873E-B30748B0495E}" type="presOf" srcId="{279F4F04-1C82-4392-B457-5CCF917F7DA8}" destId="{1FBD62ED-A2E8-4663-9C04-1E33229A16EC}" srcOrd="0" destOrd="0" presId="urn:microsoft.com/office/officeart/2016/7/layout/LinearBlockProcessNumbered"/>
    <dgm:cxn modelId="{8ABA0924-765A-44DF-910D-C5E1A3774C15}" type="presOf" srcId="{C346E267-650B-4485-98E9-9A6CA5A3D30E}" destId="{C476B1D8-7116-4DF3-92BA-B305F3720CF1}" srcOrd="0" destOrd="0" presId="urn:microsoft.com/office/officeart/2016/7/layout/LinearBlockProcessNumbered"/>
    <dgm:cxn modelId="{E1DF0E61-35AC-4A26-B65C-3E1C11B2517E}" type="presOf" srcId="{6E8836E6-D953-43EA-B0AB-E41F5178D173}" destId="{E345C87F-2BD6-4ADF-A4F8-1D9B69F0267A}" srcOrd="0" destOrd="0" presId="urn:microsoft.com/office/officeart/2016/7/layout/LinearBlockProcessNumbered"/>
    <dgm:cxn modelId="{8A2A7E68-1BDA-4570-8338-5568442CD85F}" type="presOf" srcId="{0B75D307-08EF-418A-ACE3-19BF3E1DF614}" destId="{E644A205-7922-492E-8035-3E87D615EAAC}" srcOrd="1" destOrd="0" presId="urn:microsoft.com/office/officeart/2016/7/layout/LinearBlockProcessNumbered"/>
    <dgm:cxn modelId="{ADC40D6E-8A26-4BB5-9FFF-C575A449B210}" srcId="{C5303570-35C7-44A9-ADC0-80E86DB17F86}" destId="{4CC052A4-D58F-4AF3-9A8C-7C1BBBAB857E}" srcOrd="1" destOrd="0" parTransId="{C2E8579C-46C0-4FC9-859F-879586BEE65E}" sibTransId="{279F4F04-1C82-4392-B457-5CCF917F7DA8}"/>
    <dgm:cxn modelId="{F605D87C-709B-4A52-851C-6EA6B0F5229E}" type="presOf" srcId="{A31179DE-F37F-4BA2-86D4-2CD2A9B39711}" destId="{C5DB13F5-4E32-474F-8267-00A4270853F2}" srcOrd="0" destOrd="0" presId="urn:microsoft.com/office/officeart/2016/7/layout/LinearBlockProcessNumbered"/>
    <dgm:cxn modelId="{9A57849B-62D0-4E26-B931-24B39DC2CB3B}" type="presOf" srcId="{4CC052A4-D58F-4AF3-9A8C-7C1BBBAB857E}" destId="{D0D48545-C12B-46F7-BC6F-BBB84C134A7A}" srcOrd="0" destOrd="0" presId="urn:microsoft.com/office/officeart/2016/7/layout/LinearBlockProcessNumbered"/>
    <dgm:cxn modelId="{DD10AB9B-E9DE-4237-AB32-28D644162638}" type="presOf" srcId="{7D9D092A-1C11-442D-9500-7C235234E6AD}" destId="{108A307E-4601-4780-AC30-0378753A39C2}" srcOrd="0" destOrd="0" presId="urn:microsoft.com/office/officeart/2016/7/layout/LinearBlockProcessNumbered"/>
    <dgm:cxn modelId="{663CF1A4-FECC-40F6-8E1B-AE794016DBCF}" type="presOf" srcId="{E2245809-A95B-4439-A68A-A6C6C5C5E230}" destId="{4CC15239-BACD-494F-A908-2FD1DC19A36B}" srcOrd="1" destOrd="0" presId="urn:microsoft.com/office/officeart/2016/7/layout/LinearBlockProcessNumbered"/>
    <dgm:cxn modelId="{F83F7AB8-C472-4F5C-B3EB-9F48352BC89B}" type="presOf" srcId="{D640260E-7ABD-45FB-A6D3-2400EC3D2B4C}" destId="{185402B7-5E3B-4529-A758-C4677F730451}" srcOrd="0" destOrd="0" presId="urn:microsoft.com/office/officeart/2016/7/layout/LinearBlockProcessNumbered"/>
    <dgm:cxn modelId="{E7BCCEC0-50C2-469A-AD84-84BF6D94734F}" type="presOf" srcId="{7D9D092A-1C11-442D-9500-7C235234E6AD}" destId="{08B36713-67CB-47A1-845A-12F98BE40480}" srcOrd="1" destOrd="0" presId="urn:microsoft.com/office/officeart/2016/7/layout/LinearBlockProcessNumbered"/>
    <dgm:cxn modelId="{5D6FC1C8-EA50-4136-B316-6C23BB39F6CC}" srcId="{C5303570-35C7-44A9-ADC0-80E86DB17F86}" destId="{0B75D307-08EF-418A-ACE3-19BF3E1DF614}" srcOrd="4" destOrd="0" parTransId="{54FC8A34-B6FB-4E7B-A6BC-017B37FFE619}" sibTransId="{C346E267-650B-4485-98E9-9A6CA5A3D30E}"/>
    <dgm:cxn modelId="{CC1A04CC-8FE4-40BF-BB74-4FB3ED1D77D9}" srcId="{C5303570-35C7-44A9-ADC0-80E86DB17F86}" destId="{7D9D092A-1C11-442D-9500-7C235234E6AD}" srcOrd="2" destOrd="0" parTransId="{FE80EF95-1FE9-42F5-ABEF-79720ADBD156}" sibTransId="{D640260E-7ABD-45FB-A6D3-2400EC3D2B4C}"/>
    <dgm:cxn modelId="{0F6707D4-3E6E-49BE-B468-B6DCB5F30E71}" srcId="{C5303570-35C7-44A9-ADC0-80E86DB17F86}" destId="{E2245809-A95B-4439-A68A-A6C6C5C5E230}" srcOrd="0" destOrd="0" parTransId="{15FA079F-2F44-473E-8E00-985BA14B1521}" sibTransId="{4B88B700-7E7E-4A2E-BA28-062A81EB78FE}"/>
    <dgm:cxn modelId="{A9876ADF-8533-4E30-A72F-D98156FE12D6}" type="presOf" srcId="{A31179DE-F37F-4BA2-86D4-2CD2A9B39711}" destId="{010DF56E-D9B3-4AEC-9FB0-DB46EC5EE076}" srcOrd="1" destOrd="0" presId="urn:microsoft.com/office/officeart/2016/7/layout/LinearBlockProcessNumbered"/>
    <dgm:cxn modelId="{F02041E5-24AF-4771-829E-FC439EB84748}" type="presOf" srcId="{0B75D307-08EF-418A-ACE3-19BF3E1DF614}" destId="{445B5D81-B497-4F79-8E97-271008E49563}" srcOrd="0" destOrd="0" presId="urn:microsoft.com/office/officeart/2016/7/layout/LinearBlockProcessNumbered"/>
    <dgm:cxn modelId="{D81B7EE7-0787-4711-A58E-429E8103D354}" type="presOf" srcId="{E2245809-A95B-4439-A68A-A6C6C5C5E230}" destId="{4C10D321-050B-4F5F-8306-99D8C6FAD61E}" srcOrd="0" destOrd="0" presId="urn:microsoft.com/office/officeart/2016/7/layout/LinearBlockProcessNumbered"/>
    <dgm:cxn modelId="{58AAA5EA-E0DF-4DBA-B2FE-80E4BA414691}" type="presOf" srcId="{4B88B700-7E7E-4A2E-BA28-062A81EB78FE}" destId="{50C7C738-1CAC-441B-A9AF-462D9EB354FE}" srcOrd="0" destOrd="0" presId="urn:microsoft.com/office/officeart/2016/7/layout/LinearBlockProcessNumbered"/>
    <dgm:cxn modelId="{6B2517EB-A9AF-4A1E-BDBC-5A1C71692A9D}" type="presOf" srcId="{4CC052A4-D58F-4AF3-9A8C-7C1BBBAB857E}" destId="{741F180A-AB31-480C-AEE9-E1F93CBB3F14}" srcOrd="1" destOrd="0" presId="urn:microsoft.com/office/officeart/2016/7/layout/LinearBlockProcessNumbered"/>
    <dgm:cxn modelId="{0E6836FA-D597-401B-9B85-40F77494EE28}" type="presOf" srcId="{C5303570-35C7-44A9-ADC0-80E86DB17F86}" destId="{1CF9A389-9D77-4EE6-B75C-E663FEA20160}" srcOrd="0" destOrd="0" presId="urn:microsoft.com/office/officeart/2016/7/layout/LinearBlockProcessNumbered"/>
    <dgm:cxn modelId="{6D5176F4-56F9-409D-894B-0FBEC1394D06}" type="presParOf" srcId="{1CF9A389-9D77-4EE6-B75C-E663FEA20160}" destId="{6A91169B-7439-4815-8875-54235EA67CEB}" srcOrd="0" destOrd="0" presId="urn:microsoft.com/office/officeart/2016/7/layout/LinearBlockProcessNumbered"/>
    <dgm:cxn modelId="{EF1E0462-8840-4869-9F3F-F9B5C7BF2D88}" type="presParOf" srcId="{6A91169B-7439-4815-8875-54235EA67CEB}" destId="{4C10D321-050B-4F5F-8306-99D8C6FAD61E}" srcOrd="0" destOrd="0" presId="urn:microsoft.com/office/officeart/2016/7/layout/LinearBlockProcessNumbered"/>
    <dgm:cxn modelId="{E8B456CE-99AF-4F61-9EAE-5B0971AC28EF}" type="presParOf" srcId="{6A91169B-7439-4815-8875-54235EA67CEB}" destId="{50C7C738-1CAC-441B-A9AF-462D9EB354FE}" srcOrd="1" destOrd="0" presId="urn:microsoft.com/office/officeart/2016/7/layout/LinearBlockProcessNumbered"/>
    <dgm:cxn modelId="{9D90504C-A898-4032-A249-93F81725289E}" type="presParOf" srcId="{6A91169B-7439-4815-8875-54235EA67CEB}" destId="{4CC15239-BACD-494F-A908-2FD1DC19A36B}" srcOrd="2" destOrd="0" presId="urn:microsoft.com/office/officeart/2016/7/layout/LinearBlockProcessNumbered"/>
    <dgm:cxn modelId="{096EAF20-5E6D-4286-AEAE-FB0B2435A82E}" type="presParOf" srcId="{1CF9A389-9D77-4EE6-B75C-E663FEA20160}" destId="{768A3063-568F-4B4B-B8F1-7F162F424E1E}" srcOrd="1" destOrd="0" presId="urn:microsoft.com/office/officeart/2016/7/layout/LinearBlockProcessNumbered"/>
    <dgm:cxn modelId="{9CDABA1E-6D7E-416B-8764-EC68297F5CE0}" type="presParOf" srcId="{1CF9A389-9D77-4EE6-B75C-E663FEA20160}" destId="{7DCA01E3-B502-4DEA-A897-15392CD04C5A}" srcOrd="2" destOrd="0" presId="urn:microsoft.com/office/officeart/2016/7/layout/LinearBlockProcessNumbered"/>
    <dgm:cxn modelId="{52C312D1-C7DC-43F6-AAF6-33788DF15137}" type="presParOf" srcId="{7DCA01E3-B502-4DEA-A897-15392CD04C5A}" destId="{D0D48545-C12B-46F7-BC6F-BBB84C134A7A}" srcOrd="0" destOrd="0" presId="urn:microsoft.com/office/officeart/2016/7/layout/LinearBlockProcessNumbered"/>
    <dgm:cxn modelId="{6B2BB40A-65E9-4BDB-B698-1EF4A36772A7}" type="presParOf" srcId="{7DCA01E3-B502-4DEA-A897-15392CD04C5A}" destId="{1FBD62ED-A2E8-4663-9C04-1E33229A16EC}" srcOrd="1" destOrd="0" presId="urn:microsoft.com/office/officeart/2016/7/layout/LinearBlockProcessNumbered"/>
    <dgm:cxn modelId="{BF5A7CC2-8CED-46CF-BD2E-69D4815033C8}" type="presParOf" srcId="{7DCA01E3-B502-4DEA-A897-15392CD04C5A}" destId="{741F180A-AB31-480C-AEE9-E1F93CBB3F14}" srcOrd="2" destOrd="0" presId="urn:microsoft.com/office/officeart/2016/7/layout/LinearBlockProcessNumbered"/>
    <dgm:cxn modelId="{D1887D5F-82A3-47EE-A6C3-7EB3B1DCA1FB}" type="presParOf" srcId="{1CF9A389-9D77-4EE6-B75C-E663FEA20160}" destId="{A967FD39-5C61-4E98-A04A-749FE33AB169}" srcOrd="3" destOrd="0" presId="urn:microsoft.com/office/officeart/2016/7/layout/LinearBlockProcessNumbered"/>
    <dgm:cxn modelId="{387153E5-FD2C-412A-8827-A581F6B31E65}" type="presParOf" srcId="{1CF9A389-9D77-4EE6-B75C-E663FEA20160}" destId="{E68712CD-1A98-4D78-9469-B98F2A19F749}" srcOrd="4" destOrd="0" presId="urn:microsoft.com/office/officeart/2016/7/layout/LinearBlockProcessNumbered"/>
    <dgm:cxn modelId="{522BDE52-D63A-4F63-8A6C-DD137A46DA2A}" type="presParOf" srcId="{E68712CD-1A98-4D78-9469-B98F2A19F749}" destId="{108A307E-4601-4780-AC30-0378753A39C2}" srcOrd="0" destOrd="0" presId="urn:microsoft.com/office/officeart/2016/7/layout/LinearBlockProcessNumbered"/>
    <dgm:cxn modelId="{9C997140-6B08-4CBC-B950-F3A644F8E843}" type="presParOf" srcId="{E68712CD-1A98-4D78-9469-B98F2A19F749}" destId="{185402B7-5E3B-4529-A758-C4677F730451}" srcOrd="1" destOrd="0" presId="urn:microsoft.com/office/officeart/2016/7/layout/LinearBlockProcessNumbered"/>
    <dgm:cxn modelId="{94CE3745-4B64-477E-B966-38315910ED85}" type="presParOf" srcId="{E68712CD-1A98-4D78-9469-B98F2A19F749}" destId="{08B36713-67CB-47A1-845A-12F98BE40480}" srcOrd="2" destOrd="0" presId="urn:microsoft.com/office/officeart/2016/7/layout/LinearBlockProcessNumbered"/>
    <dgm:cxn modelId="{5D31C189-D7E8-4F27-9AF6-3146A263B2C9}" type="presParOf" srcId="{1CF9A389-9D77-4EE6-B75C-E663FEA20160}" destId="{2AE19E6F-5315-4A73-93AE-D5998D670992}" srcOrd="5" destOrd="0" presId="urn:microsoft.com/office/officeart/2016/7/layout/LinearBlockProcessNumbered"/>
    <dgm:cxn modelId="{949DFCF3-08FC-4D39-A4F3-5EA0DD1C4785}" type="presParOf" srcId="{1CF9A389-9D77-4EE6-B75C-E663FEA20160}" destId="{36533B18-2D7F-411C-84C0-1FC36CE6BC64}" srcOrd="6" destOrd="0" presId="urn:microsoft.com/office/officeart/2016/7/layout/LinearBlockProcessNumbered"/>
    <dgm:cxn modelId="{8D3FDB40-6F5E-45BB-880F-D1CA7B69E7EC}" type="presParOf" srcId="{36533B18-2D7F-411C-84C0-1FC36CE6BC64}" destId="{C5DB13F5-4E32-474F-8267-00A4270853F2}" srcOrd="0" destOrd="0" presId="urn:microsoft.com/office/officeart/2016/7/layout/LinearBlockProcessNumbered"/>
    <dgm:cxn modelId="{290E1CFC-0E1E-4273-BE32-DCA27606B102}" type="presParOf" srcId="{36533B18-2D7F-411C-84C0-1FC36CE6BC64}" destId="{E345C87F-2BD6-4ADF-A4F8-1D9B69F0267A}" srcOrd="1" destOrd="0" presId="urn:microsoft.com/office/officeart/2016/7/layout/LinearBlockProcessNumbered"/>
    <dgm:cxn modelId="{E1A9FEEC-0283-4C55-978F-2AFD58DDA90E}" type="presParOf" srcId="{36533B18-2D7F-411C-84C0-1FC36CE6BC64}" destId="{010DF56E-D9B3-4AEC-9FB0-DB46EC5EE076}" srcOrd="2" destOrd="0" presId="urn:microsoft.com/office/officeart/2016/7/layout/LinearBlockProcessNumbered"/>
    <dgm:cxn modelId="{B9ADC08E-52F5-4A99-B099-34C0A350739A}" type="presParOf" srcId="{1CF9A389-9D77-4EE6-B75C-E663FEA20160}" destId="{58393CFF-0BC3-41F4-99ED-C72BAEFB3968}" srcOrd="7" destOrd="0" presId="urn:microsoft.com/office/officeart/2016/7/layout/LinearBlockProcessNumbered"/>
    <dgm:cxn modelId="{83E4125F-D32B-400A-A5D7-AF5323DE500F}" type="presParOf" srcId="{1CF9A389-9D77-4EE6-B75C-E663FEA20160}" destId="{03A9FC31-18FC-4DAB-B014-32CEFD3E0D67}" srcOrd="8" destOrd="0" presId="urn:microsoft.com/office/officeart/2016/7/layout/LinearBlockProcessNumbered"/>
    <dgm:cxn modelId="{2E31FF30-B638-450F-8221-CA4A88E20DF8}" type="presParOf" srcId="{03A9FC31-18FC-4DAB-B014-32CEFD3E0D67}" destId="{445B5D81-B497-4F79-8E97-271008E49563}" srcOrd="0" destOrd="0" presId="urn:microsoft.com/office/officeart/2016/7/layout/LinearBlockProcessNumbered"/>
    <dgm:cxn modelId="{729871A8-BC0B-40DA-B839-CE64AC0299E3}" type="presParOf" srcId="{03A9FC31-18FC-4DAB-B014-32CEFD3E0D67}" destId="{C476B1D8-7116-4DF3-92BA-B305F3720CF1}" srcOrd="1" destOrd="0" presId="urn:microsoft.com/office/officeart/2016/7/layout/LinearBlockProcessNumbered"/>
    <dgm:cxn modelId="{16E59D61-C043-49CC-80F5-8D3DEB399B09}" type="presParOf" srcId="{03A9FC31-18FC-4DAB-B014-32CEFD3E0D67}" destId="{E644A205-7922-492E-8035-3E87D615EAA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03570-35C7-44A9-ADC0-80E86DB17F86}"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E2245809-A95B-4439-A68A-A6C6C5C5E230}">
      <dgm:prSet/>
      <dgm:spPr/>
      <dgm:t>
        <a:bodyPr/>
        <a:lstStyle/>
        <a:p>
          <a:pPr rtl="0"/>
          <a:r>
            <a:rPr lang="en-US" b="0" dirty="0">
              <a:latin typeface="+mn-lt"/>
            </a:rPr>
            <a:t>Has either of you been married before?</a:t>
          </a:r>
          <a:endParaRPr lang="en-US" b="0" i="0" u="none" strike="noStrike" cap="none" baseline="0" noProof="0" dirty="0">
            <a:latin typeface="+mn-lt"/>
            <a:cs typeface="Calibri Light"/>
          </a:endParaRPr>
        </a:p>
      </dgm:t>
    </dgm:pt>
    <dgm:pt modelId="{15FA079F-2F44-473E-8E00-985BA14B1521}" type="parTrans" cxnId="{0F6707D4-3E6E-49BE-B468-B6DCB5F30E71}">
      <dgm:prSet/>
      <dgm:spPr/>
      <dgm:t>
        <a:bodyPr/>
        <a:lstStyle/>
        <a:p>
          <a:endParaRPr lang="en-US"/>
        </a:p>
      </dgm:t>
    </dgm:pt>
    <dgm:pt modelId="{4B88B700-7E7E-4A2E-BA28-062A81EB78FE}" type="sibTrans" cxnId="{0F6707D4-3E6E-49BE-B468-B6DCB5F30E71}">
      <dgm:prSet phldrT="01" phldr="0"/>
      <dgm:spPr/>
      <dgm:t>
        <a:bodyPr/>
        <a:lstStyle/>
        <a:p>
          <a:r>
            <a:rPr lang="en-US"/>
            <a:t>01</a:t>
          </a:r>
        </a:p>
      </dgm:t>
    </dgm:pt>
    <dgm:pt modelId="{7D9D092A-1C11-442D-9500-7C235234E6AD}">
      <dgm:prSet phldr="0"/>
      <dgm:spPr/>
      <dgm:t>
        <a:bodyPr/>
        <a:lstStyle/>
        <a:p>
          <a:pPr rtl="0"/>
          <a:r>
            <a:rPr lang="en-US" b="0" dirty="0">
              <a:latin typeface="Calibri" panose="020F0502020204030204" pitchFamily="34" charset="0"/>
              <a:cs typeface="Calibri" panose="020F0502020204030204" pitchFamily="34" charset="0"/>
            </a:rPr>
            <a:t>Was the person you were previously married to married before? </a:t>
          </a:r>
          <a:endParaRPr lang="en-US" dirty="0">
            <a:latin typeface="Calibri" panose="020F0502020204030204" pitchFamily="34" charset="0"/>
            <a:cs typeface="Calibri" panose="020F0502020204030204" pitchFamily="34" charset="0"/>
          </a:endParaRPr>
        </a:p>
      </dgm:t>
    </dgm:pt>
    <dgm:pt modelId="{FE80EF95-1FE9-42F5-ABEF-79720ADBD156}" type="parTrans" cxnId="{CC1A04CC-8FE4-40BF-BB74-4FB3ED1D77D9}">
      <dgm:prSet/>
      <dgm:spPr/>
      <dgm:t>
        <a:bodyPr/>
        <a:lstStyle/>
        <a:p>
          <a:endParaRPr lang="en-US"/>
        </a:p>
      </dgm:t>
    </dgm:pt>
    <dgm:pt modelId="{D640260E-7ABD-45FB-A6D3-2400EC3D2B4C}" type="sibTrans" cxnId="{CC1A04CC-8FE4-40BF-BB74-4FB3ED1D77D9}">
      <dgm:prSet phldrT="03" phldr="0"/>
      <dgm:spPr/>
      <dgm:t>
        <a:bodyPr/>
        <a:lstStyle/>
        <a:p>
          <a:r>
            <a:rPr lang="en-US"/>
            <a:t>03</a:t>
          </a:r>
        </a:p>
      </dgm:t>
    </dgm:pt>
    <dgm:pt modelId="{A31179DE-F37F-4BA2-86D4-2CD2A9B39711}">
      <dgm:prSet/>
      <dgm:spPr/>
      <dgm:t>
        <a:bodyPr/>
        <a:lstStyle/>
        <a:p>
          <a:r>
            <a:rPr lang="en-US" b="0"/>
            <a:t>Was either of you </a:t>
          </a:r>
          <a:r>
            <a:rPr lang="en-US" b="0" err="1"/>
            <a:t>baptised</a:t>
          </a:r>
          <a:r>
            <a:rPr lang="en-US" b="0"/>
            <a:t> Catholic, and did you marry without canonical form?</a:t>
          </a:r>
        </a:p>
      </dgm:t>
    </dgm:pt>
    <dgm:pt modelId="{C0D7E0FD-6D57-4961-AFEA-38861E0333A8}" type="parTrans" cxnId="{2C98D013-E294-4171-A7AE-39DE2381445A}">
      <dgm:prSet/>
      <dgm:spPr/>
      <dgm:t>
        <a:bodyPr/>
        <a:lstStyle/>
        <a:p>
          <a:endParaRPr lang="en-US"/>
        </a:p>
      </dgm:t>
    </dgm:pt>
    <dgm:pt modelId="{6E8836E6-D953-43EA-B0AB-E41F5178D173}" type="sibTrans" cxnId="{2C98D013-E294-4171-A7AE-39DE2381445A}">
      <dgm:prSet phldrT="04" phldr="0"/>
      <dgm:spPr/>
      <dgm:t>
        <a:bodyPr/>
        <a:lstStyle/>
        <a:p>
          <a:r>
            <a:rPr lang="en-US"/>
            <a:t>04</a:t>
          </a:r>
        </a:p>
      </dgm:t>
    </dgm:pt>
    <dgm:pt modelId="{0B75D307-08EF-418A-ACE3-19BF3E1DF614}">
      <dgm:prSet/>
      <dgm:spPr/>
      <dgm:t>
        <a:bodyPr/>
        <a:lstStyle/>
        <a:p>
          <a:r>
            <a:rPr lang="en-US" b="0"/>
            <a:t>What was your baptismal status before the wedding?</a:t>
          </a:r>
        </a:p>
      </dgm:t>
    </dgm:pt>
    <dgm:pt modelId="{54FC8A34-B6FB-4E7B-A6BC-017B37FFE619}" type="parTrans" cxnId="{5D6FC1C8-EA50-4136-B316-6C23BB39F6CC}">
      <dgm:prSet/>
      <dgm:spPr/>
      <dgm:t>
        <a:bodyPr/>
        <a:lstStyle/>
        <a:p>
          <a:endParaRPr lang="en-US"/>
        </a:p>
      </dgm:t>
    </dgm:pt>
    <dgm:pt modelId="{C346E267-650B-4485-98E9-9A6CA5A3D30E}" type="sibTrans" cxnId="{5D6FC1C8-EA50-4136-B316-6C23BB39F6CC}">
      <dgm:prSet phldrT="05" phldr="0"/>
      <dgm:spPr/>
      <dgm:t>
        <a:bodyPr/>
        <a:lstStyle/>
        <a:p>
          <a:r>
            <a:rPr lang="en-US"/>
            <a:t>05</a:t>
          </a:r>
        </a:p>
      </dgm:t>
    </dgm:pt>
    <dgm:pt modelId="{4CC052A4-D58F-4AF3-9A8C-7C1BBBAB857E}">
      <dgm:prSet phldr="0"/>
      <dgm:spPr/>
      <dgm:t>
        <a:bodyPr/>
        <a:lstStyle/>
        <a:p>
          <a:pPr rtl="0"/>
          <a:r>
            <a:rPr lang="en-US" b="0" dirty="0">
              <a:latin typeface="Calibri" panose="020F0502020204030204" pitchFamily="34" charset="0"/>
              <a:cs typeface="Calibri" panose="020F0502020204030204" pitchFamily="34" charset="0"/>
            </a:rPr>
            <a:t>Is the other party still alive?</a:t>
          </a:r>
        </a:p>
      </dgm:t>
    </dgm:pt>
    <dgm:pt modelId="{C2E8579C-46C0-4FC9-859F-879586BEE65E}" type="parTrans" cxnId="{ADC40D6E-8A26-4BB5-9FFF-C575A449B210}">
      <dgm:prSet/>
      <dgm:spPr/>
      <dgm:t>
        <a:bodyPr/>
        <a:lstStyle/>
        <a:p>
          <a:endParaRPr lang="en-GB"/>
        </a:p>
      </dgm:t>
    </dgm:pt>
    <dgm:pt modelId="{279F4F04-1C82-4392-B457-5CCF917F7DA8}" type="sibTrans" cxnId="{ADC40D6E-8A26-4BB5-9FFF-C575A449B210}">
      <dgm:prSet phldrT="02" phldr="0"/>
      <dgm:spPr/>
      <dgm:t>
        <a:bodyPr/>
        <a:lstStyle/>
        <a:p>
          <a:r>
            <a:rPr lang="en-US"/>
            <a:t>02</a:t>
          </a:r>
        </a:p>
      </dgm:t>
    </dgm:pt>
    <dgm:pt modelId="{1CF9A389-9D77-4EE6-B75C-E663FEA20160}" type="pres">
      <dgm:prSet presAssocID="{C5303570-35C7-44A9-ADC0-80E86DB17F86}" presName="Name0" presStyleCnt="0">
        <dgm:presLayoutVars>
          <dgm:animLvl val="lvl"/>
          <dgm:resizeHandles val="exact"/>
        </dgm:presLayoutVars>
      </dgm:prSet>
      <dgm:spPr/>
    </dgm:pt>
    <dgm:pt modelId="{6A91169B-7439-4815-8875-54235EA67CEB}" type="pres">
      <dgm:prSet presAssocID="{E2245809-A95B-4439-A68A-A6C6C5C5E230}" presName="compositeNode" presStyleCnt="0">
        <dgm:presLayoutVars>
          <dgm:bulletEnabled val="1"/>
        </dgm:presLayoutVars>
      </dgm:prSet>
      <dgm:spPr/>
    </dgm:pt>
    <dgm:pt modelId="{4C10D321-050B-4F5F-8306-99D8C6FAD61E}" type="pres">
      <dgm:prSet presAssocID="{E2245809-A95B-4439-A68A-A6C6C5C5E230}" presName="bgRect" presStyleLbl="alignNode1" presStyleIdx="0" presStyleCnt="5"/>
      <dgm:spPr/>
    </dgm:pt>
    <dgm:pt modelId="{50C7C738-1CAC-441B-A9AF-462D9EB354FE}" type="pres">
      <dgm:prSet presAssocID="{4B88B700-7E7E-4A2E-BA28-062A81EB78FE}" presName="sibTransNodeRect" presStyleLbl="alignNode1" presStyleIdx="0" presStyleCnt="5">
        <dgm:presLayoutVars>
          <dgm:chMax val="0"/>
          <dgm:bulletEnabled val="1"/>
        </dgm:presLayoutVars>
      </dgm:prSet>
      <dgm:spPr/>
    </dgm:pt>
    <dgm:pt modelId="{4CC15239-BACD-494F-A908-2FD1DC19A36B}" type="pres">
      <dgm:prSet presAssocID="{E2245809-A95B-4439-A68A-A6C6C5C5E230}" presName="nodeRect" presStyleLbl="alignNode1" presStyleIdx="0" presStyleCnt="5">
        <dgm:presLayoutVars>
          <dgm:bulletEnabled val="1"/>
        </dgm:presLayoutVars>
      </dgm:prSet>
      <dgm:spPr/>
    </dgm:pt>
    <dgm:pt modelId="{768A3063-568F-4B4B-B8F1-7F162F424E1E}" type="pres">
      <dgm:prSet presAssocID="{4B88B700-7E7E-4A2E-BA28-062A81EB78FE}" presName="sibTrans" presStyleCnt="0"/>
      <dgm:spPr/>
    </dgm:pt>
    <dgm:pt modelId="{7DCA01E3-B502-4DEA-A897-15392CD04C5A}" type="pres">
      <dgm:prSet presAssocID="{4CC052A4-D58F-4AF3-9A8C-7C1BBBAB857E}" presName="compositeNode" presStyleCnt="0">
        <dgm:presLayoutVars>
          <dgm:bulletEnabled val="1"/>
        </dgm:presLayoutVars>
      </dgm:prSet>
      <dgm:spPr/>
    </dgm:pt>
    <dgm:pt modelId="{D0D48545-C12B-46F7-BC6F-BBB84C134A7A}" type="pres">
      <dgm:prSet presAssocID="{4CC052A4-D58F-4AF3-9A8C-7C1BBBAB857E}" presName="bgRect" presStyleLbl="alignNode1" presStyleIdx="1" presStyleCnt="5"/>
      <dgm:spPr/>
    </dgm:pt>
    <dgm:pt modelId="{1FBD62ED-A2E8-4663-9C04-1E33229A16EC}" type="pres">
      <dgm:prSet presAssocID="{279F4F04-1C82-4392-B457-5CCF917F7DA8}" presName="sibTransNodeRect" presStyleLbl="alignNode1" presStyleIdx="1" presStyleCnt="5">
        <dgm:presLayoutVars>
          <dgm:chMax val="0"/>
          <dgm:bulletEnabled val="1"/>
        </dgm:presLayoutVars>
      </dgm:prSet>
      <dgm:spPr/>
    </dgm:pt>
    <dgm:pt modelId="{741F180A-AB31-480C-AEE9-E1F93CBB3F14}" type="pres">
      <dgm:prSet presAssocID="{4CC052A4-D58F-4AF3-9A8C-7C1BBBAB857E}" presName="nodeRect" presStyleLbl="alignNode1" presStyleIdx="1" presStyleCnt="5">
        <dgm:presLayoutVars>
          <dgm:bulletEnabled val="1"/>
        </dgm:presLayoutVars>
      </dgm:prSet>
      <dgm:spPr/>
    </dgm:pt>
    <dgm:pt modelId="{A967FD39-5C61-4E98-A04A-749FE33AB169}" type="pres">
      <dgm:prSet presAssocID="{279F4F04-1C82-4392-B457-5CCF917F7DA8}" presName="sibTrans" presStyleCnt="0"/>
      <dgm:spPr/>
    </dgm:pt>
    <dgm:pt modelId="{E68712CD-1A98-4D78-9469-B98F2A19F749}" type="pres">
      <dgm:prSet presAssocID="{7D9D092A-1C11-442D-9500-7C235234E6AD}" presName="compositeNode" presStyleCnt="0">
        <dgm:presLayoutVars>
          <dgm:bulletEnabled val="1"/>
        </dgm:presLayoutVars>
      </dgm:prSet>
      <dgm:spPr/>
    </dgm:pt>
    <dgm:pt modelId="{108A307E-4601-4780-AC30-0378753A39C2}" type="pres">
      <dgm:prSet presAssocID="{7D9D092A-1C11-442D-9500-7C235234E6AD}" presName="bgRect" presStyleLbl="alignNode1" presStyleIdx="2" presStyleCnt="5"/>
      <dgm:spPr/>
    </dgm:pt>
    <dgm:pt modelId="{185402B7-5E3B-4529-A758-C4677F730451}" type="pres">
      <dgm:prSet presAssocID="{D640260E-7ABD-45FB-A6D3-2400EC3D2B4C}" presName="sibTransNodeRect" presStyleLbl="alignNode1" presStyleIdx="2" presStyleCnt="5">
        <dgm:presLayoutVars>
          <dgm:chMax val="0"/>
          <dgm:bulletEnabled val="1"/>
        </dgm:presLayoutVars>
      </dgm:prSet>
      <dgm:spPr/>
    </dgm:pt>
    <dgm:pt modelId="{08B36713-67CB-47A1-845A-12F98BE40480}" type="pres">
      <dgm:prSet presAssocID="{7D9D092A-1C11-442D-9500-7C235234E6AD}" presName="nodeRect" presStyleLbl="alignNode1" presStyleIdx="2" presStyleCnt="5">
        <dgm:presLayoutVars>
          <dgm:bulletEnabled val="1"/>
        </dgm:presLayoutVars>
      </dgm:prSet>
      <dgm:spPr/>
    </dgm:pt>
    <dgm:pt modelId="{2AE19E6F-5315-4A73-93AE-D5998D670992}" type="pres">
      <dgm:prSet presAssocID="{D640260E-7ABD-45FB-A6D3-2400EC3D2B4C}" presName="sibTrans" presStyleCnt="0"/>
      <dgm:spPr/>
    </dgm:pt>
    <dgm:pt modelId="{36533B18-2D7F-411C-84C0-1FC36CE6BC64}" type="pres">
      <dgm:prSet presAssocID="{A31179DE-F37F-4BA2-86D4-2CD2A9B39711}" presName="compositeNode" presStyleCnt="0">
        <dgm:presLayoutVars>
          <dgm:bulletEnabled val="1"/>
        </dgm:presLayoutVars>
      </dgm:prSet>
      <dgm:spPr/>
    </dgm:pt>
    <dgm:pt modelId="{C5DB13F5-4E32-474F-8267-00A4270853F2}" type="pres">
      <dgm:prSet presAssocID="{A31179DE-F37F-4BA2-86D4-2CD2A9B39711}" presName="bgRect" presStyleLbl="alignNode1" presStyleIdx="3" presStyleCnt="5"/>
      <dgm:spPr/>
    </dgm:pt>
    <dgm:pt modelId="{E345C87F-2BD6-4ADF-A4F8-1D9B69F0267A}" type="pres">
      <dgm:prSet presAssocID="{6E8836E6-D953-43EA-B0AB-E41F5178D173}" presName="sibTransNodeRect" presStyleLbl="alignNode1" presStyleIdx="3" presStyleCnt="5">
        <dgm:presLayoutVars>
          <dgm:chMax val="0"/>
          <dgm:bulletEnabled val="1"/>
        </dgm:presLayoutVars>
      </dgm:prSet>
      <dgm:spPr/>
    </dgm:pt>
    <dgm:pt modelId="{010DF56E-D9B3-4AEC-9FB0-DB46EC5EE076}" type="pres">
      <dgm:prSet presAssocID="{A31179DE-F37F-4BA2-86D4-2CD2A9B39711}" presName="nodeRect" presStyleLbl="alignNode1" presStyleIdx="3" presStyleCnt="5">
        <dgm:presLayoutVars>
          <dgm:bulletEnabled val="1"/>
        </dgm:presLayoutVars>
      </dgm:prSet>
      <dgm:spPr/>
    </dgm:pt>
    <dgm:pt modelId="{58393CFF-0BC3-41F4-99ED-C72BAEFB3968}" type="pres">
      <dgm:prSet presAssocID="{6E8836E6-D953-43EA-B0AB-E41F5178D173}" presName="sibTrans" presStyleCnt="0"/>
      <dgm:spPr/>
    </dgm:pt>
    <dgm:pt modelId="{03A9FC31-18FC-4DAB-B014-32CEFD3E0D67}" type="pres">
      <dgm:prSet presAssocID="{0B75D307-08EF-418A-ACE3-19BF3E1DF614}" presName="compositeNode" presStyleCnt="0">
        <dgm:presLayoutVars>
          <dgm:bulletEnabled val="1"/>
        </dgm:presLayoutVars>
      </dgm:prSet>
      <dgm:spPr/>
    </dgm:pt>
    <dgm:pt modelId="{445B5D81-B497-4F79-8E97-271008E49563}" type="pres">
      <dgm:prSet presAssocID="{0B75D307-08EF-418A-ACE3-19BF3E1DF614}" presName="bgRect" presStyleLbl="alignNode1" presStyleIdx="4" presStyleCnt="5"/>
      <dgm:spPr/>
    </dgm:pt>
    <dgm:pt modelId="{C476B1D8-7116-4DF3-92BA-B305F3720CF1}" type="pres">
      <dgm:prSet presAssocID="{C346E267-650B-4485-98E9-9A6CA5A3D30E}" presName="sibTransNodeRect" presStyleLbl="alignNode1" presStyleIdx="4" presStyleCnt="5">
        <dgm:presLayoutVars>
          <dgm:chMax val="0"/>
          <dgm:bulletEnabled val="1"/>
        </dgm:presLayoutVars>
      </dgm:prSet>
      <dgm:spPr/>
    </dgm:pt>
    <dgm:pt modelId="{E644A205-7922-492E-8035-3E87D615EAAC}" type="pres">
      <dgm:prSet presAssocID="{0B75D307-08EF-418A-ACE3-19BF3E1DF614}" presName="nodeRect" presStyleLbl="alignNode1" presStyleIdx="4" presStyleCnt="5">
        <dgm:presLayoutVars>
          <dgm:bulletEnabled val="1"/>
        </dgm:presLayoutVars>
      </dgm:prSet>
      <dgm:spPr/>
    </dgm:pt>
  </dgm:ptLst>
  <dgm:cxnLst>
    <dgm:cxn modelId="{2C98D013-E294-4171-A7AE-39DE2381445A}" srcId="{C5303570-35C7-44A9-ADC0-80E86DB17F86}" destId="{A31179DE-F37F-4BA2-86D4-2CD2A9B39711}" srcOrd="3" destOrd="0" parTransId="{C0D7E0FD-6D57-4961-AFEA-38861E0333A8}" sibTransId="{6E8836E6-D953-43EA-B0AB-E41F5178D173}"/>
    <dgm:cxn modelId="{298F9423-C2BC-4C9D-873E-B30748B0495E}" type="presOf" srcId="{279F4F04-1C82-4392-B457-5CCF917F7DA8}" destId="{1FBD62ED-A2E8-4663-9C04-1E33229A16EC}" srcOrd="0" destOrd="0" presId="urn:microsoft.com/office/officeart/2016/7/layout/LinearBlockProcessNumbered"/>
    <dgm:cxn modelId="{8ABA0924-765A-44DF-910D-C5E1A3774C15}" type="presOf" srcId="{C346E267-650B-4485-98E9-9A6CA5A3D30E}" destId="{C476B1D8-7116-4DF3-92BA-B305F3720CF1}" srcOrd="0" destOrd="0" presId="urn:microsoft.com/office/officeart/2016/7/layout/LinearBlockProcessNumbered"/>
    <dgm:cxn modelId="{E1DF0E61-35AC-4A26-B65C-3E1C11B2517E}" type="presOf" srcId="{6E8836E6-D953-43EA-B0AB-E41F5178D173}" destId="{E345C87F-2BD6-4ADF-A4F8-1D9B69F0267A}" srcOrd="0" destOrd="0" presId="urn:microsoft.com/office/officeart/2016/7/layout/LinearBlockProcessNumbered"/>
    <dgm:cxn modelId="{8A2A7E68-1BDA-4570-8338-5568442CD85F}" type="presOf" srcId="{0B75D307-08EF-418A-ACE3-19BF3E1DF614}" destId="{E644A205-7922-492E-8035-3E87D615EAAC}" srcOrd="1" destOrd="0" presId="urn:microsoft.com/office/officeart/2016/7/layout/LinearBlockProcessNumbered"/>
    <dgm:cxn modelId="{ADC40D6E-8A26-4BB5-9FFF-C575A449B210}" srcId="{C5303570-35C7-44A9-ADC0-80E86DB17F86}" destId="{4CC052A4-D58F-4AF3-9A8C-7C1BBBAB857E}" srcOrd="1" destOrd="0" parTransId="{C2E8579C-46C0-4FC9-859F-879586BEE65E}" sibTransId="{279F4F04-1C82-4392-B457-5CCF917F7DA8}"/>
    <dgm:cxn modelId="{F605D87C-709B-4A52-851C-6EA6B0F5229E}" type="presOf" srcId="{A31179DE-F37F-4BA2-86D4-2CD2A9B39711}" destId="{C5DB13F5-4E32-474F-8267-00A4270853F2}" srcOrd="0" destOrd="0" presId="urn:microsoft.com/office/officeart/2016/7/layout/LinearBlockProcessNumbered"/>
    <dgm:cxn modelId="{9A57849B-62D0-4E26-B931-24B39DC2CB3B}" type="presOf" srcId="{4CC052A4-D58F-4AF3-9A8C-7C1BBBAB857E}" destId="{D0D48545-C12B-46F7-BC6F-BBB84C134A7A}" srcOrd="0" destOrd="0" presId="urn:microsoft.com/office/officeart/2016/7/layout/LinearBlockProcessNumbered"/>
    <dgm:cxn modelId="{DD10AB9B-E9DE-4237-AB32-28D644162638}" type="presOf" srcId="{7D9D092A-1C11-442D-9500-7C235234E6AD}" destId="{108A307E-4601-4780-AC30-0378753A39C2}" srcOrd="0" destOrd="0" presId="urn:microsoft.com/office/officeart/2016/7/layout/LinearBlockProcessNumbered"/>
    <dgm:cxn modelId="{663CF1A4-FECC-40F6-8E1B-AE794016DBCF}" type="presOf" srcId="{E2245809-A95B-4439-A68A-A6C6C5C5E230}" destId="{4CC15239-BACD-494F-A908-2FD1DC19A36B}" srcOrd="1" destOrd="0" presId="urn:microsoft.com/office/officeart/2016/7/layout/LinearBlockProcessNumbered"/>
    <dgm:cxn modelId="{F83F7AB8-C472-4F5C-B3EB-9F48352BC89B}" type="presOf" srcId="{D640260E-7ABD-45FB-A6D3-2400EC3D2B4C}" destId="{185402B7-5E3B-4529-A758-C4677F730451}" srcOrd="0" destOrd="0" presId="urn:microsoft.com/office/officeart/2016/7/layout/LinearBlockProcessNumbered"/>
    <dgm:cxn modelId="{E7BCCEC0-50C2-469A-AD84-84BF6D94734F}" type="presOf" srcId="{7D9D092A-1C11-442D-9500-7C235234E6AD}" destId="{08B36713-67CB-47A1-845A-12F98BE40480}" srcOrd="1" destOrd="0" presId="urn:microsoft.com/office/officeart/2016/7/layout/LinearBlockProcessNumbered"/>
    <dgm:cxn modelId="{5D6FC1C8-EA50-4136-B316-6C23BB39F6CC}" srcId="{C5303570-35C7-44A9-ADC0-80E86DB17F86}" destId="{0B75D307-08EF-418A-ACE3-19BF3E1DF614}" srcOrd="4" destOrd="0" parTransId="{54FC8A34-B6FB-4E7B-A6BC-017B37FFE619}" sibTransId="{C346E267-650B-4485-98E9-9A6CA5A3D30E}"/>
    <dgm:cxn modelId="{CC1A04CC-8FE4-40BF-BB74-4FB3ED1D77D9}" srcId="{C5303570-35C7-44A9-ADC0-80E86DB17F86}" destId="{7D9D092A-1C11-442D-9500-7C235234E6AD}" srcOrd="2" destOrd="0" parTransId="{FE80EF95-1FE9-42F5-ABEF-79720ADBD156}" sibTransId="{D640260E-7ABD-45FB-A6D3-2400EC3D2B4C}"/>
    <dgm:cxn modelId="{0F6707D4-3E6E-49BE-B468-B6DCB5F30E71}" srcId="{C5303570-35C7-44A9-ADC0-80E86DB17F86}" destId="{E2245809-A95B-4439-A68A-A6C6C5C5E230}" srcOrd="0" destOrd="0" parTransId="{15FA079F-2F44-473E-8E00-985BA14B1521}" sibTransId="{4B88B700-7E7E-4A2E-BA28-062A81EB78FE}"/>
    <dgm:cxn modelId="{A9876ADF-8533-4E30-A72F-D98156FE12D6}" type="presOf" srcId="{A31179DE-F37F-4BA2-86D4-2CD2A9B39711}" destId="{010DF56E-D9B3-4AEC-9FB0-DB46EC5EE076}" srcOrd="1" destOrd="0" presId="urn:microsoft.com/office/officeart/2016/7/layout/LinearBlockProcessNumbered"/>
    <dgm:cxn modelId="{F02041E5-24AF-4771-829E-FC439EB84748}" type="presOf" srcId="{0B75D307-08EF-418A-ACE3-19BF3E1DF614}" destId="{445B5D81-B497-4F79-8E97-271008E49563}" srcOrd="0" destOrd="0" presId="urn:microsoft.com/office/officeart/2016/7/layout/LinearBlockProcessNumbered"/>
    <dgm:cxn modelId="{D81B7EE7-0787-4711-A58E-429E8103D354}" type="presOf" srcId="{E2245809-A95B-4439-A68A-A6C6C5C5E230}" destId="{4C10D321-050B-4F5F-8306-99D8C6FAD61E}" srcOrd="0" destOrd="0" presId="urn:microsoft.com/office/officeart/2016/7/layout/LinearBlockProcessNumbered"/>
    <dgm:cxn modelId="{58AAA5EA-E0DF-4DBA-B2FE-80E4BA414691}" type="presOf" srcId="{4B88B700-7E7E-4A2E-BA28-062A81EB78FE}" destId="{50C7C738-1CAC-441B-A9AF-462D9EB354FE}" srcOrd="0" destOrd="0" presId="urn:microsoft.com/office/officeart/2016/7/layout/LinearBlockProcessNumbered"/>
    <dgm:cxn modelId="{6B2517EB-A9AF-4A1E-BDBC-5A1C71692A9D}" type="presOf" srcId="{4CC052A4-D58F-4AF3-9A8C-7C1BBBAB857E}" destId="{741F180A-AB31-480C-AEE9-E1F93CBB3F14}" srcOrd="1" destOrd="0" presId="urn:microsoft.com/office/officeart/2016/7/layout/LinearBlockProcessNumbered"/>
    <dgm:cxn modelId="{0E6836FA-D597-401B-9B85-40F77494EE28}" type="presOf" srcId="{C5303570-35C7-44A9-ADC0-80E86DB17F86}" destId="{1CF9A389-9D77-4EE6-B75C-E663FEA20160}" srcOrd="0" destOrd="0" presId="urn:microsoft.com/office/officeart/2016/7/layout/LinearBlockProcessNumbered"/>
    <dgm:cxn modelId="{6D5176F4-56F9-409D-894B-0FBEC1394D06}" type="presParOf" srcId="{1CF9A389-9D77-4EE6-B75C-E663FEA20160}" destId="{6A91169B-7439-4815-8875-54235EA67CEB}" srcOrd="0" destOrd="0" presId="urn:microsoft.com/office/officeart/2016/7/layout/LinearBlockProcessNumbered"/>
    <dgm:cxn modelId="{EF1E0462-8840-4869-9F3F-F9B5C7BF2D88}" type="presParOf" srcId="{6A91169B-7439-4815-8875-54235EA67CEB}" destId="{4C10D321-050B-4F5F-8306-99D8C6FAD61E}" srcOrd="0" destOrd="0" presId="urn:microsoft.com/office/officeart/2016/7/layout/LinearBlockProcessNumbered"/>
    <dgm:cxn modelId="{E8B456CE-99AF-4F61-9EAE-5B0971AC28EF}" type="presParOf" srcId="{6A91169B-7439-4815-8875-54235EA67CEB}" destId="{50C7C738-1CAC-441B-A9AF-462D9EB354FE}" srcOrd="1" destOrd="0" presId="urn:microsoft.com/office/officeart/2016/7/layout/LinearBlockProcessNumbered"/>
    <dgm:cxn modelId="{9D90504C-A898-4032-A249-93F81725289E}" type="presParOf" srcId="{6A91169B-7439-4815-8875-54235EA67CEB}" destId="{4CC15239-BACD-494F-A908-2FD1DC19A36B}" srcOrd="2" destOrd="0" presId="urn:microsoft.com/office/officeart/2016/7/layout/LinearBlockProcessNumbered"/>
    <dgm:cxn modelId="{096EAF20-5E6D-4286-AEAE-FB0B2435A82E}" type="presParOf" srcId="{1CF9A389-9D77-4EE6-B75C-E663FEA20160}" destId="{768A3063-568F-4B4B-B8F1-7F162F424E1E}" srcOrd="1" destOrd="0" presId="urn:microsoft.com/office/officeart/2016/7/layout/LinearBlockProcessNumbered"/>
    <dgm:cxn modelId="{9CDABA1E-6D7E-416B-8764-EC68297F5CE0}" type="presParOf" srcId="{1CF9A389-9D77-4EE6-B75C-E663FEA20160}" destId="{7DCA01E3-B502-4DEA-A897-15392CD04C5A}" srcOrd="2" destOrd="0" presId="urn:microsoft.com/office/officeart/2016/7/layout/LinearBlockProcessNumbered"/>
    <dgm:cxn modelId="{52C312D1-C7DC-43F6-AAF6-33788DF15137}" type="presParOf" srcId="{7DCA01E3-B502-4DEA-A897-15392CD04C5A}" destId="{D0D48545-C12B-46F7-BC6F-BBB84C134A7A}" srcOrd="0" destOrd="0" presId="urn:microsoft.com/office/officeart/2016/7/layout/LinearBlockProcessNumbered"/>
    <dgm:cxn modelId="{6B2BB40A-65E9-4BDB-B698-1EF4A36772A7}" type="presParOf" srcId="{7DCA01E3-B502-4DEA-A897-15392CD04C5A}" destId="{1FBD62ED-A2E8-4663-9C04-1E33229A16EC}" srcOrd="1" destOrd="0" presId="urn:microsoft.com/office/officeart/2016/7/layout/LinearBlockProcessNumbered"/>
    <dgm:cxn modelId="{BF5A7CC2-8CED-46CF-BD2E-69D4815033C8}" type="presParOf" srcId="{7DCA01E3-B502-4DEA-A897-15392CD04C5A}" destId="{741F180A-AB31-480C-AEE9-E1F93CBB3F14}" srcOrd="2" destOrd="0" presId="urn:microsoft.com/office/officeart/2016/7/layout/LinearBlockProcessNumbered"/>
    <dgm:cxn modelId="{D1887D5F-82A3-47EE-A6C3-7EB3B1DCA1FB}" type="presParOf" srcId="{1CF9A389-9D77-4EE6-B75C-E663FEA20160}" destId="{A967FD39-5C61-4E98-A04A-749FE33AB169}" srcOrd="3" destOrd="0" presId="urn:microsoft.com/office/officeart/2016/7/layout/LinearBlockProcessNumbered"/>
    <dgm:cxn modelId="{387153E5-FD2C-412A-8827-A581F6B31E65}" type="presParOf" srcId="{1CF9A389-9D77-4EE6-B75C-E663FEA20160}" destId="{E68712CD-1A98-4D78-9469-B98F2A19F749}" srcOrd="4" destOrd="0" presId="urn:microsoft.com/office/officeart/2016/7/layout/LinearBlockProcessNumbered"/>
    <dgm:cxn modelId="{522BDE52-D63A-4F63-8A6C-DD137A46DA2A}" type="presParOf" srcId="{E68712CD-1A98-4D78-9469-B98F2A19F749}" destId="{108A307E-4601-4780-AC30-0378753A39C2}" srcOrd="0" destOrd="0" presId="urn:microsoft.com/office/officeart/2016/7/layout/LinearBlockProcessNumbered"/>
    <dgm:cxn modelId="{9C997140-6B08-4CBC-B950-F3A644F8E843}" type="presParOf" srcId="{E68712CD-1A98-4D78-9469-B98F2A19F749}" destId="{185402B7-5E3B-4529-A758-C4677F730451}" srcOrd="1" destOrd="0" presId="urn:microsoft.com/office/officeart/2016/7/layout/LinearBlockProcessNumbered"/>
    <dgm:cxn modelId="{94CE3745-4B64-477E-B966-38315910ED85}" type="presParOf" srcId="{E68712CD-1A98-4D78-9469-B98F2A19F749}" destId="{08B36713-67CB-47A1-845A-12F98BE40480}" srcOrd="2" destOrd="0" presId="urn:microsoft.com/office/officeart/2016/7/layout/LinearBlockProcessNumbered"/>
    <dgm:cxn modelId="{5D31C189-D7E8-4F27-9AF6-3146A263B2C9}" type="presParOf" srcId="{1CF9A389-9D77-4EE6-B75C-E663FEA20160}" destId="{2AE19E6F-5315-4A73-93AE-D5998D670992}" srcOrd="5" destOrd="0" presId="urn:microsoft.com/office/officeart/2016/7/layout/LinearBlockProcessNumbered"/>
    <dgm:cxn modelId="{949DFCF3-08FC-4D39-A4F3-5EA0DD1C4785}" type="presParOf" srcId="{1CF9A389-9D77-4EE6-B75C-E663FEA20160}" destId="{36533B18-2D7F-411C-84C0-1FC36CE6BC64}" srcOrd="6" destOrd="0" presId="urn:microsoft.com/office/officeart/2016/7/layout/LinearBlockProcessNumbered"/>
    <dgm:cxn modelId="{8D3FDB40-6F5E-45BB-880F-D1CA7B69E7EC}" type="presParOf" srcId="{36533B18-2D7F-411C-84C0-1FC36CE6BC64}" destId="{C5DB13F5-4E32-474F-8267-00A4270853F2}" srcOrd="0" destOrd="0" presId="urn:microsoft.com/office/officeart/2016/7/layout/LinearBlockProcessNumbered"/>
    <dgm:cxn modelId="{290E1CFC-0E1E-4273-BE32-DCA27606B102}" type="presParOf" srcId="{36533B18-2D7F-411C-84C0-1FC36CE6BC64}" destId="{E345C87F-2BD6-4ADF-A4F8-1D9B69F0267A}" srcOrd="1" destOrd="0" presId="urn:microsoft.com/office/officeart/2016/7/layout/LinearBlockProcessNumbered"/>
    <dgm:cxn modelId="{E1A9FEEC-0283-4C55-978F-2AFD58DDA90E}" type="presParOf" srcId="{36533B18-2D7F-411C-84C0-1FC36CE6BC64}" destId="{010DF56E-D9B3-4AEC-9FB0-DB46EC5EE076}" srcOrd="2" destOrd="0" presId="urn:microsoft.com/office/officeart/2016/7/layout/LinearBlockProcessNumbered"/>
    <dgm:cxn modelId="{B9ADC08E-52F5-4A99-B099-34C0A350739A}" type="presParOf" srcId="{1CF9A389-9D77-4EE6-B75C-E663FEA20160}" destId="{58393CFF-0BC3-41F4-99ED-C72BAEFB3968}" srcOrd="7" destOrd="0" presId="urn:microsoft.com/office/officeart/2016/7/layout/LinearBlockProcessNumbered"/>
    <dgm:cxn modelId="{83E4125F-D32B-400A-A5D7-AF5323DE500F}" type="presParOf" srcId="{1CF9A389-9D77-4EE6-B75C-E663FEA20160}" destId="{03A9FC31-18FC-4DAB-B014-32CEFD3E0D67}" srcOrd="8" destOrd="0" presId="urn:microsoft.com/office/officeart/2016/7/layout/LinearBlockProcessNumbered"/>
    <dgm:cxn modelId="{2E31FF30-B638-450F-8221-CA4A88E20DF8}" type="presParOf" srcId="{03A9FC31-18FC-4DAB-B014-32CEFD3E0D67}" destId="{445B5D81-B497-4F79-8E97-271008E49563}" srcOrd="0" destOrd="0" presId="urn:microsoft.com/office/officeart/2016/7/layout/LinearBlockProcessNumbered"/>
    <dgm:cxn modelId="{729871A8-BC0B-40DA-B839-CE64AC0299E3}" type="presParOf" srcId="{03A9FC31-18FC-4DAB-B014-32CEFD3E0D67}" destId="{C476B1D8-7116-4DF3-92BA-B305F3720CF1}" srcOrd="1" destOrd="0" presId="urn:microsoft.com/office/officeart/2016/7/layout/LinearBlockProcessNumbered"/>
    <dgm:cxn modelId="{16E59D61-C043-49CC-80F5-8D3DEB399B09}" type="presParOf" srcId="{03A9FC31-18FC-4DAB-B014-32CEFD3E0D67}" destId="{E644A205-7922-492E-8035-3E87D615EAA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3FBCE-4B8B-4E04-B7DB-3EE8F4E6C05D}">
      <dsp:nvSpPr>
        <dsp:cNvPr id="0" name=""/>
        <dsp:cNvSpPr/>
      </dsp:nvSpPr>
      <dsp:spPr>
        <a:xfrm>
          <a:off x="0" y="441"/>
          <a:ext cx="10900477" cy="1033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E75E8-6295-4B5B-93C3-D13826F17383}">
      <dsp:nvSpPr>
        <dsp:cNvPr id="0" name=""/>
        <dsp:cNvSpPr/>
      </dsp:nvSpPr>
      <dsp:spPr>
        <a:xfrm>
          <a:off x="312729" y="233050"/>
          <a:ext cx="568599" cy="568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4EFA90-A17F-4EEF-9483-B0C48254198D}">
      <dsp:nvSpPr>
        <dsp:cNvPr id="0" name=""/>
        <dsp:cNvSpPr/>
      </dsp:nvSpPr>
      <dsp:spPr>
        <a:xfrm>
          <a:off x="1194058" y="441"/>
          <a:ext cx="9706418" cy="103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2" tIns="109412" rIns="109412" bIns="109412" numCol="1" spcCol="1270" anchor="ctr" anchorCtr="0">
          <a:noAutofit/>
        </a:bodyPr>
        <a:lstStyle/>
        <a:p>
          <a:pPr marL="0" lvl="0" indent="0" algn="l" defTabSz="1111250">
            <a:lnSpc>
              <a:spcPct val="90000"/>
            </a:lnSpc>
            <a:spcBef>
              <a:spcPct val="0"/>
            </a:spcBef>
            <a:spcAft>
              <a:spcPct val="35000"/>
            </a:spcAft>
            <a:buNone/>
          </a:pPr>
          <a:r>
            <a:rPr lang="en-US" sz="2500" kern="1200">
              <a:latin typeface="Garamond"/>
            </a:rPr>
            <a:t>All materials, including my notes, will be available on the Chancery Resources page of the diocesan website by next week.</a:t>
          </a:r>
          <a:endParaRPr lang="en-US" sz="2500" b="0" i="0" u="none" strike="noStrike" kern="1200" cap="none" baseline="0" noProof="0">
            <a:solidFill>
              <a:srgbClr val="010000"/>
            </a:solidFill>
            <a:latin typeface="Garamond"/>
          </a:endParaRPr>
        </a:p>
      </dsp:txBody>
      <dsp:txXfrm>
        <a:off x="1194058" y="441"/>
        <a:ext cx="9706418" cy="1033816"/>
      </dsp:txXfrm>
    </dsp:sp>
    <dsp:sp modelId="{F333A843-565C-48ED-8B90-5CF898BD64BB}">
      <dsp:nvSpPr>
        <dsp:cNvPr id="0" name=""/>
        <dsp:cNvSpPr/>
      </dsp:nvSpPr>
      <dsp:spPr>
        <a:xfrm>
          <a:off x="0" y="1292712"/>
          <a:ext cx="10900477" cy="1033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4E03B-E044-40AA-98A8-2000B2F26E43}">
      <dsp:nvSpPr>
        <dsp:cNvPr id="0" name=""/>
        <dsp:cNvSpPr/>
      </dsp:nvSpPr>
      <dsp:spPr>
        <a:xfrm>
          <a:off x="312729" y="1525321"/>
          <a:ext cx="568599" cy="568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2B43F3-948F-4D7E-85A7-548BC0609C80}">
      <dsp:nvSpPr>
        <dsp:cNvPr id="0" name=""/>
        <dsp:cNvSpPr/>
      </dsp:nvSpPr>
      <dsp:spPr>
        <a:xfrm>
          <a:off x="1194058" y="1292712"/>
          <a:ext cx="9706418" cy="103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2" tIns="109412" rIns="109412" bIns="109412" numCol="1" spcCol="1270" anchor="ctr" anchorCtr="0">
          <a:noAutofit/>
        </a:bodyPr>
        <a:lstStyle/>
        <a:p>
          <a:pPr marL="0" lvl="0" indent="0" algn="l" defTabSz="1111250">
            <a:lnSpc>
              <a:spcPct val="90000"/>
            </a:lnSpc>
            <a:spcBef>
              <a:spcPct val="0"/>
            </a:spcBef>
            <a:spcAft>
              <a:spcPct val="35000"/>
            </a:spcAft>
            <a:buNone/>
          </a:pPr>
          <a:r>
            <a:rPr lang="en-US" sz="2500" b="0" kern="1200" dirty="0">
              <a:latin typeface="Garamond"/>
            </a:rPr>
            <a:t>Please take a feedback form.</a:t>
          </a:r>
        </a:p>
      </dsp:txBody>
      <dsp:txXfrm>
        <a:off x="1194058" y="1292712"/>
        <a:ext cx="9706418" cy="1033816"/>
      </dsp:txXfrm>
    </dsp:sp>
    <dsp:sp modelId="{8340DC77-5848-4C1D-8972-2248C5F018D4}">
      <dsp:nvSpPr>
        <dsp:cNvPr id="0" name=""/>
        <dsp:cNvSpPr/>
      </dsp:nvSpPr>
      <dsp:spPr>
        <a:xfrm>
          <a:off x="0" y="2584983"/>
          <a:ext cx="10900477" cy="10338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ABC4E-C62F-4742-881F-A568FDE6F261}">
      <dsp:nvSpPr>
        <dsp:cNvPr id="0" name=""/>
        <dsp:cNvSpPr/>
      </dsp:nvSpPr>
      <dsp:spPr>
        <a:xfrm>
          <a:off x="312729" y="2817592"/>
          <a:ext cx="568599" cy="568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9178F-A08B-47E8-8504-A36992B92EEB}">
      <dsp:nvSpPr>
        <dsp:cNvPr id="0" name=""/>
        <dsp:cNvSpPr/>
      </dsp:nvSpPr>
      <dsp:spPr>
        <a:xfrm>
          <a:off x="1194058" y="2584983"/>
          <a:ext cx="9706418" cy="1033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412" tIns="109412" rIns="109412" bIns="109412" numCol="1" spcCol="1270" anchor="ctr" anchorCtr="0">
          <a:noAutofit/>
        </a:bodyPr>
        <a:lstStyle/>
        <a:p>
          <a:pPr marL="0" lvl="0" indent="0" algn="l" defTabSz="1111250">
            <a:lnSpc>
              <a:spcPct val="90000"/>
            </a:lnSpc>
            <a:spcBef>
              <a:spcPct val="0"/>
            </a:spcBef>
            <a:spcAft>
              <a:spcPct val="35000"/>
            </a:spcAft>
            <a:buNone/>
          </a:pPr>
          <a:r>
            <a:rPr lang="en-US" sz="2500" kern="1200">
              <a:latin typeface="Garamond"/>
            </a:rPr>
            <a:t>Don't hesitate to e-mail any questions to me directly:</a:t>
          </a:r>
          <a:br>
            <a:rPr lang="en-US" sz="2500" kern="1200">
              <a:latin typeface="Garamond"/>
            </a:rPr>
          </a:br>
          <a:r>
            <a:rPr lang="en-US" sz="2500" kern="1200">
              <a:latin typeface="Garamond"/>
              <a:hlinkClick xmlns:r="http://schemas.openxmlformats.org/officeDocument/2006/relationships" r:id="rId7"/>
            </a:rPr>
            <a:t>frpius@dioceseofbrentwood.org</a:t>
          </a:r>
          <a:endParaRPr lang="en-US" sz="2500" kern="1200">
            <a:latin typeface="Garamond"/>
          </a:endParaRPr>
        </a:p>
      </dsp:txBody>
      <dsp:txXfrm>
        <a:off x="1194058" y="2584983"/>
        <a:ext cx="9706418" cy="1033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D321-050B-4F5F-8306-99D8C6FAD61E}">
      <dsp:nvSpPr>
        <dsp:cNvPr id="0" name=""/>
        <dsp:cNvSpPr/>
      </dsp:nvSpPr>
      <dsp:spPr>
        <a:xfrm>
          <a:off x="6546"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rtl="0">
            <a:lnSpc>
              <a:spcPct val="90000"/>
            </a:lnSpc>
            <a:spcBef>
              <a:spcPct val="0"/>
            </a:spcBef>
            <a:spcAft>
              <a:spcPct val="35000"/>
            </a:spcAft>
            <a:buNone/>
          </a:pPr>
          <a:r>
            <a:rPr lang="en-US" sz="1600" b="0" kern="1200" dirty="0">
              <a:latin typeface="+mn-lt"/>
            </a:rPr>
            <a:t>Has either of you been married before?</a:t>
          </a:r>
          <a:endParaRPr lang="en-US" sz="1600" b="0" i="0" u="none" strike="noStrike" kern="1200" cap="none" baseline="0" noProof="0" dirty="0">
            <a:latin typeface="+mn-lt"/>
            <a:cs typeface="Calibri Light"/>
          </a:endParaRPr>
        </a:p>
      </dsp:txBody>
      <dsp:txXfrm>
        <a:off x="6546" y="1564040"/>
        <a:ext cx="2046500" cy="1473480"/>
      </dsp:txXfrm>
    </dsp:sp>
    <dsp:sp modelId="{50C7C738-1CAC-441B-A9AF-462D9EB354FE}">
      <dsp:nvSpPr>
        <dsp:cNvPr id="0" name=""/>
        <dsp:cNvSpPr/>
      </dsp:nvSpPr>
      <dsp:spPr>
        <a:xfrm>
          <a:off x="6546"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p>
      </dsp:txBody>
      <dsp:txXfrm>
        <a:off x="6546" y="581720"/>
        <a:ext cx="2046500" cy="982320"/>
      </dsp:txXfrm>
    </dsp:sp>
    <dsp:sp modelId="{D0D48545-C12B-46F7-BC6F-BBB84C134A7A}">
      <dsp:nvSpPr>
        <dsp:cNvPr id="0" name=""/>
        <dsp:cNvSpPr/>
      </dsp:nvSpPr>
      <dsp:spPr>
        <a:xfrm>
          <a:off x="2216767"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rtl="0">
            <a:lnSpc>
              <a:spcPct val="90000"/>
            </a:lnSpc>
            <a:spcBef>
              <a:spcPct val="0"/>
            </a:spcBef>
            <a:spcAft>
              <a:spcPct val="35000"/>
            </a:spcAft>
            <a:buNone/>
          </a:pPr>
          <a:r>
            <a:rPr lang="en-US" sz="1600" b="0" kern="1200" dirty="0">
              <a:latin typeface="Calibri" panose="020F0502020204030204" pitchFamily="34" charset="0"/>
              <a:cs typeface="Calibri" panose="020F0502020204030204" pitchFamily="34" charset="0"/>
            </a:rPr>
            <a:t>Is the other party still alive?</a:t>
          </a:r>
        </a:p>
      </dsp:txBody>
      <dsp:txXfrm>
        <a:off x="2216767" y="1564040"/>
        <a:ext cx="2046500" cy="1473480"/>
      </dsp:txXfrm>
    </dsp:sp>
    <dsp:sp modelId="{1FBD62ED-A2E8-4663-9C04-1E33229A16EC}">
      <dsp:nvSpPr>
        <dsp:cNvPr id="0" name=""/>
        <dsp:cNvSpPr/>
      </dsp:nvSpPr>
      <dsp:spPr>
        <a:xfrm>
          <a:off x="2216767"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p>
      </dsp:txBody>
      <dsp:txXfrm>
        <a:off x="2216767" y="581720"/>
        <a:ext cx="2046500" cy="982320"/>
      </dsp:txXfrm>
    </dsp:sp>
    <dsp:sp modelId="{108A307E-4601-4780-AC30-0378753A39C2}">
      <dsp:nvSpPr>
        <dsp:cNvPr id="0" name=""/>
        <dsp:cNvSpPr/>
      </dsp:nvSpPr>
      <dsp:spPr>
        <a:xfrm>
          <a:off x="442698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rtl="0">
            <a:lnSpc>
              <a:spcPct val="90000"/>
            </a:lnSpc>
            <a:spcBef>
              <a:spcPct val="0"/>
            </a:spcBef>
            <a:spcAft>
              <a:spcPct val="35000"/>
            </a:spcAft>
            <a:buNone/>
          </a:pPr>
          <a:r>
            <a:rPr lang="en-US" sz="1600" b="0" kern="1200" dirty="0">
              <a:latin typeface="Calibri" panose="020F0502020204030204" pitchFamily="34" charset="0"/>
              <a:cs typeface="Calibri" panose="020F0502020204030204" pitchFamily="34" charset="0"/>
            </a:rPr>
            <a:t>Was the person you were previously married to married before? </a:t>
          </a:r>
          <a:endParaRPr lang="en-US" sz="1600" kern="1200" dirty="0">
            <a:latin typeface="Calibri" panose="020F0502020204030204" pitchFamily="34" charset="0"/>
            <a:cs typeface="Calibri" panose="020F0502020204030204" pitchFamily="34" charset="0"/>
          </a:endParaRPr>
        </a:p>
      </dsp:txBody>
      <dsp:txXfrm>
        <a:off x="4426988" y="1564040"/>
        <a:ext cx="2046500" cy="1473480"/>
      </dsp:txXfrm>
    </dsp:sp>
    <dsp:sp modelId="{185402B7-5E3B-4529-A758-C4677F730451}">
      <dsp:nvSpPr>
        <dsp:cNvPr id="0" name=""/>
        <dsp:cNvSpPr/>
      </dsp:nvSpPr>
      <dsp:spPr>
        <a:xfrm>
          <a:off x="442698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p>
      </dsp:txBody>
      <dsp:txXfrm>
        <a:off x="4426988" y="581720"/>
        <a:ext cx="2046500" cy="982320"/>
      </dsp:txXfrm>
    </dsp:sp>
    <dsp:sp modelId="{C5DB13F5-4E32-474F-8267-00A4270853F2}">
      <dsp:nvSpPr>
        <dsp:cNvPr id="0" name=""/>
        <dsp:cNvSpPr/>
      </dsp:nvSpPr>
      <dsp:spPr>
        <a:xfrm>
          <a:off x="663720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a:lnSpc>
              <a:spcPct val="90000"/>
            </a:lnSpc>
            <a:spcBef>
              <a:spcPct val="0"/>
            </a:spcBef>
            <a:spcAft>
              <a:spcPct val="35000"/>
            </a:spcAft>
            <a:buNone/>
          </a:pPr>
          <a:r>
            <a:rPr lang="en-US" sz="1600" b="0" kern="1200"/>
            <a:t>Was either of you </a:t>
          </a:r>
          <a:r>
            <a:rPr lang="en-US" sz="1600" b="0" kern="1200" err="1"/>
            <a:t>baptised</a:t>
          </a:r>
          <a:r>
            <a:rPr lang="en-US" sz="1600" b="0" kern="1200"/>
            <a:t> Catholic, and did you marry without canonical form?</a:t>
          </a:r>
        </a:p>
      </dsp:txBody>
      <dsp:txXfrm>
        <a:off x="6637208" y="1564040"/>
        <a:ext cx="2046500" cy="1473480"/>
      </dsp:txXfrm>
    </dsp:sp>
    <dsp:sp modelId="{E345C87F-2BD6-4ADF-A4F8-1D9B69F0267A}">
      <dsp:nvSpPr>
        <dsp:cNvPr id="0" name=""/>
        <dsp:cNvSpPr/>
      </dsp:nvSpPr>
      <dsp:spPr>
        <a:xfrm>
          <a:off x="663720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04</a:t>
          </a:r>
        </a:p>
      </dsp:txBody>
      <dsp:txXfrm>
        <a:off x="6637208" y="581720"/>
        <a:ext cx="2046500" cy="982320"/>
      </dsp:txXfrm>
    </dsp:sp>
    <dsp:sp modelId="{445B5D81-B497-4F79-8E97-271008E49563}">
      <dsp:nvSpPr>
        <dsp:cNvPr id="0" name=""/>
        <dsp:cNvSpPr/>
      </dsp:nvSpPr>
      <dsp:spPr>
        <a:xfrm>
          <a:off x="8847429"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a:lnSpc>
              <a:spcPct val="90000"/>
            </a:lnSpc>
            <a:spcBef>
              <a:spcPct val="0"/>
            </a:spcBef>
            <a:spcAft>
              <a:spcPct val="35000"/>
            </a:spcAft>
            <a:buNone/>
          </a:pPr>
          <a:r>
            <a:rPr lang="en-US" sz="1600" b="0" kern="1200"/>
            <a:t>What was your baptismal status before the wedding?</a:t>
          </a:r>
        </a:p>
      </dsp:txBody>
      <dsp:txXfrm>
        <a:off x="8847429" y="1564040"/>
        <a:ext cx="2046500" cy="1473480"/>
      </dsp:txXfrm>
    </dsp:sp>
    <dsp:sp modelId="{C476B1D8-7116-4DF3-92BA-B305F3720CF1}">
      <dsp:nvSpPr>
        <dsp:cNvPr id="0" name=""/>
        <dsp:cNvSpPr/>
      </dsp:nvSpPr>
      <dsp:spPr>
        <a:xfrm>
          <a:off x="8847429"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05</a:t>
          </a:r>
        </a:p>
      </dsp:txBody>
      <dsp:txXfrm>
        <a:off x="8847429" y="581720"/>
        <a:ext cx="2046500" cy="982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D321-050B-4F5F-8306-99D8C6FAD61E}">
      <dsp:nvSpPr>
        <dsp:cNvPr id="0" name=""/>
        <dsp:cNvSpPr/>
      </dsp:nvSpPr>
      <dsp:spPr>
        <a:xfrm>
          <a:off x="6546"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rtl="0">
            <a:lnSpc>
              <a:spcPct val="90000"/>
            </a:lnSpc>
            <a:spcBef>
              <a:spcPct val="0"/>
            </a:spcBef>
            <a:spcAft>
              <a:spcPct val="35000"/>
            </a:spcAft>
            <a:buNone/>
          </a:pPr>
          <a:r>
            <a:rPr lang="en-US" sz="1600" b="0" kern="1200" dirty="0">
              <a:latin typeface="+mn-lt"/>
            </a:rPr>
            <a:t>Has either of you been married before?</a:t>
          </a:r>
          <a:endParaRPr lang="en-US" sz="1600" b="0" i="0" u="none" strike="noStrike" kern="1200" cap="none" baseline="0" noProof="0" dirty="0">
            <a:latin typeface="+mn-lt"/>
            <a:cs typeface="Calibri Light"/>
          </a:endParaRPr>
        </a:p>
      </dsp:txBody>
      <dsp:txXfrm>
        <a:off x="6546" y="1564040"/>
        <a:ext cx="2046500" cy="1473480"/>
      </dsp:txXfrm>
    </dsp:sp>
    <dsp:sp modelId="{50C7C738-1CAC-441B-A9AF-462D9EB354FE}">
      <dsp:nvSpPr>
        <dsp:cNvPr id="0" name=""/>
        <dsp:cNvSpPr/>
      </dsp:nvSpPr>
      <dsp:spPr>
        <a:xfrm>
          <a:off x="6546"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01</a:t>
          </a:r>
        </a:p>
      </dsp:txBody>
      <dsp:txXfrm>
        <a:off x="6546" y="581720"/>
        <a:ext cx="2046500" cy="982320"/>
      </dsp:txXfrm>
    </dsp:sp>
    <dsp:sp modelId="{D0D48545-C12B-46F7-BC6F-BBB84C134A7A}">
      <dsp:nvSpPr>
        <dsp:cNvPr id="0" name=""/>
        <dsp:cNvSpPr/>
      </dsp:nvSpPr>
      <dsp:spPr>
        <a:xfrm>
          <a:off x="2216767"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rtl="0">
            <a:lnSpc>
              <a:spcPct val="90000"/>
            </a:lnSpc>
            <a:spcBef>
              <a:spcPct val="0"/>
            </a:spcBef>
            <a:spcAft>
              <a:spcPct val="35000"/>
            </a:spcAft>
            <a:buNone/>
          </a:pPr>
          <a:r>
            <a:rPr lang="en-US" sz="1600" b="0" kern="1200" dirty="0">
              <a:latin typeface="Calibri" panose="020F0502020204030204" pitchFamily="34" charset="0"/>
              <a:cs typeface="Calibri" panose="020F0502020204030204" pitchFamily="34" charset="0"/>
            </a:rPr>
            <a:t>Is the other party still alive?</a:t>
          </a:r>
        </a:p>
      </dsp:txBody>
      <dsp:txXfrm>
        <a:off x="2216767" y="1564040"/>
        <a:ext cx="2046500" cy="1473480"/>
      </dsp:txXfrm>
    </dsp:sp>
    <dsp:sp modelId="{1FBD62ED-A2E8-4663-9C04-1E33229A16EC}">
      <dsp:nvSpPr>
        <dsp:cNvPr id="0" name=""/>
        <dsp:cNvSpPr/>
      </dsp:nvSpPr>
      <dsp:spPr>
        <a:xfrm>
          <a:off x="2216767"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02</a:t>
          </a:r>
        </a:p>
      </dsp:txBody>
      <dsp:txXfrm>
        <a:off x="2216767" y="581720"/>
        <a:ext cx="2046500" cy="982320"/>
      </dsp:txXfrm>
    </dsp:sp>
    <dsp:sp modelId="{108A307E-4601-4780-AC30-0378753A39C2}">
      <dsp:nvSpPr>
        <dsp:cNvPr id="0" name=""/>
        <dsp:cNvSpPr/>
      </dsp:nvSpPr>
      <dsp:spPr>
        <a:xfrm>
          <a:off x="442698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rtl="0">
            <a:lnSpc>
              <a:spcPct val="90000"/>
            </a:lnSpc>
            <a:spcBef>
              <a:spcPct val="0"/>
            </a:spcBef>
            <a:spcAft>
              <a:spcPct val="35000"/>
            </a:spcAft>
            <a:buNone/>
          </a:pPr>
          <a:r>
            <a:rPr lang="en-US" sz="1600" b="0" kern="1200" dirty="0">
              <a:latin typeface="Calibri" panose="020F0502020204030204" pitchFamily="34" charset="0"/>
              <a:cs typeface="Calibri" panose="020F0502020204030204" pitchFamily="34" charset="0"/>
            </a:rPr>
            <a:t>Was the person you were previously married to married before? </a:t>
          </a:r>
          <a:endParaRPr lang="en-US" sz="1600" kern="1200" dirty="0">
            <a:latin typeface="Calibri" panose="020F0502020204030204" pitchFamily="34" charset="0"/>
            <a:cs typeface="Calibri" panose="020F0502020204030204" pitchFamily="34" charset="0"/>
          </a:endParaRPr>
        </a:p>
      </dsp:txBody>
      <dsp:txXfrm>
        <a:off x="4426988" y="1564040"/>
        <a:ext cx="2046500" cy="1473480"/>
      </dsp:txXfrm>
    </dsp:sp>
    <dsp:sp modelId="{185402B7-5E3B-4529-A758-C4677F730451}">
      <dsp:nvSpPr>
        <dsp:cNvPr id="0" name=""/>
        <dsp:cNvSpPr/>
      </dsp:nvSpPr>
      <dsp:spPr>
        <a:xfrm>
          <a:off x="442698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03</a:t>
          </a:r>
        </a:p>
      </dsp:txBody>
      <dsp:txXfrm>
        <a:off x="4426988" y="581720"/>
        <a:ext cx="2046500" cy="982320"/>
      </dsp:txXfrm>
    </dsp:sp>
    <dsp:sp modelId="{C5DB13F5-4E32-474F-8267-00A4270853F2}">
      <dsp:nvSpPr>
        <dsp:cNvPr id="0" name=""/>
        <dsp:cNvSpPr/>
      </dsp:nvSpPr>
      <dsp:spPr>
        <a:xfrm>
          <a:off x="6637208"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a:lnSpc>
              <a:spcPct val="90000"/>
            </a:lnSpc>
            <a:spcBef>
              <a:spcPct val="0"/>
            </a:spcBef>
            <a:spcAft>
              <a:spcPct val="35000"/>
            </a:spcAft>
            <a:buNone/>
          </a:pPr>
          <a:r>
            <a:rPr lang="en-US" sz="1600" b="0" kern="1200"/>
            <a:t>Was either of you </a:t>
          </a:r>
          <a:r>
            <a:rPr lang="en-US" sz="1600" b="0" kern="1200" err="1"/>
            <a:t>baptised</a:t>
          </a:r>
          <a:r>
            <a:rPr lang="en-US" sz="1600" b="0" kern="1200"/>
            <a:t> Catholic, and did you marry without canonical form?</a:t>
          </a:r>
        </a:p>
      </dsp:txBody>
      <dsp:txXfrm>
        <a:off x="6637208" y="1564040"/>
        <a:ext cx="2046500" cy="1473480"/>
      </dsp:txXfrm>
    </dsp:sp>
    <dsp:sp modelId="{E345C87F-2BD6-4ADF-A4F8-1D9B69F0267A}">
      <dsp:nvSpPr>
        <dsp:cNvPr id="0" name=""/>
        <dsp:cNvSpPr/>
      </dsp:nvSpPr>
      <dsp:spPr>
        <a:xfrm>
          <a:off x="6637208"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04</a:t>
          </a:r>
        </a:p>
      </dsp:txBody>
      <dsp:txXfrm>
        <a:off x="6637208" y="581720"/>
        <a:ext cx="2046500" cy="982320"/>
      </dsp:txXfrm>
    </dsp:sp>
    <dsp:sp modelId="{445B5D81-B497-4F79-8E97-271008E49563}">
      <dsp:nvSpPr>
        <dsp:cNvPr id="0" name=""/>
        <dsp:cNvSpPr/>
      </dsp:nvSpPr>
      <dsp:spPr>
        <a:xfrm>
          <a:off x="8847429" y="581720"/>
          <a:ext cx="2046500" cy="24558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149" tIns="0" rIns="202149" bIns="330200" numCol="1" spcCol="1270" anchor="t" anchorCtr="0">
          <a:noAutofit/>
        </a:bodyPr>
        <a:lstStyle/>
        <a:p>
          <a:pPr marL="0" lvl="0" indent="0" algn="l" defTabSz="711200">
            <a:lnSpc>
              <a:spcPct val="90000"/>
            </a:lnSpc>
            <a:spcBef>
              <a:spcPct val="0"/>
            </a:spcBef>
            <a:spcAft>
              <a:spcPct val="35000"/>
            </a:spcAft>
            <a:buNone/>
          </a:pPr>
          <a:r>
            <a:rPr lang="en-US" sz="1600" b="0" kern="1200"/>
            <a:t>What was your baptismal status before the wedding?</a:t>
          </a:r>
        </a:p>
      </dsp:txBody>
      <dsp:txXfrm>
        <a:off x="8847429" y="1564040"/>
        <a:ext cx="2046500" cy="1473480"/>
      </dsp:txXfrm>
    </dsp:sp>
    <dsp:sp modelId="{C476B1D8-7116-4DF3-92BA-B305F3720CF1}">
      <dsp:nvSpPr>
        <dsp:cNvPr id="0" name=""/>
        <dsp:cNvSpPr/>
      </dsp:nvSpPr>
      <dsp:spPr>
        <a:xfrm>
          <a:off x="8847429" y="581720"/>
          <a:ext cx="2046500" cy="9823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149" tIns="165100" rIns="202149" bIns="165100" numCol="1" spcCol="1270" anchor="ctr" anchorCtr="0">
          <a:noAutofit/>
        </a:bodyPr>
        <a:lstStyle/>
        <a:p>
          <a:pPr marL="0" lvl="0" indent="0" algn="l" defTabSz="2044700">
            <a:lnSpc>
              <a:spcPct val="90000"/>
            </a:lnSpc>
            <a:spcBef>
              <a:spcPct val="0"/>
            </a:spcBef>
            <a:spcAft>
              <a:spcPct val="35000"/>
            </a:spcAft>
            <a:buNone/>
          </a:pPr>
          <a:r>
            <a:rPr lang="en-US" sz="4600" kern="1200"/>
            <a:t>05</a:t>
          </a:r>
        </a:p>
      </dsp:txBody>
      <dsp:txXfrm>
        <a:off x="8847429" y="581720"/>
        <a:ext cx="2046500" cy="9823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279CE-02B8-45EA-97A5-C73F92AF99C5}" type="datetimeFigureOut">
              <a:rPr lang="en-GB" smtClean="0"/>
              <a:t>10/03/2020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6A2DC-7136-482B-8B22-1DA344AAB191}" type="slidenum">
              <a:rPr lang="en-GB" smtClean="0"/>
              <a:t>‹#›</a:t>
            </a:fld>
            <a:endParaRPr lang="en-GB"/>
          </a:p>
        </p:txBody>
      </p:sp>
    </p:spTree>
    <p:extLst>
      <p:ext uri="{BB962C8B-B14F-4D97-AF65-F5344CB8AC3E}">
        <p14:creationId xmlns:p14="http://schemas.microsoft.com/office/powerpoint/2010/main" val="309959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36A2DC-7136-482B-8B22-1DA344AAB191}" type="slidenum">
              <a:rPr lang="en-GB" smtClean="0"/>
              <a:t>13</a:t>
            </a:fld>
            <a:endParaRPr lang="en-GB"/>
          </a:p>
        </p:txBody>
      </p:sp>
    </p:spTree>
    <p:extLst>
      <p:ext uri="{BB962C8B-B14F-4D97-AF65-F5344CB8AC3E}">
        <p14:creationId xmlns:p14="http://schemas.microsoft.com/office/powerpoint/2010/main" val="322170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9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23078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9160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55470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88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851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9463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6675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9721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3/10/2020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7314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126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3/10/2020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754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30000" y="639097"/>
            <a:ext cx="4813072" cy="3686015"/>
          </a:xfrm>
        </p:spPr>
        <p:txBody>
          <a:bodyPr>
            <a:normAutofit/>
          </a:bodyPr>
          <a:lstStyle/>
          <a:p>
            <a:r>
              <a:rPr lang="en-US" sz="6800">
                <a:latin typeface="Garamond"/>
                <a:cs typeface="Calibri Light"/>
              </a:rPr>
              <a:t>Diocese of Brentwood Chancery Training Day</a:t>
            </a:r>
            <a:endParaRPr lang="en-US" sz="6800">
              <a:latin typeface="Garamond"/>
            </a:endParaRPr>
          </a:p>
        </p:txBody>
      </p:sp>
      <p:sp>
        <p:nvSpPr>
          <p:cNvPr id="3" name="Subtitle 2"/>
          <p:cNvSpPr>
            <a:spLocks noGrp="1"/>
          </p:cNvSpPr>
          <p:nvPr>
            <p:ph type="subTitle" idx="1"/>
          </p:nvPr>
        </p:nvSpPr>
        <p:spPr>
          <a:xfrm>
            <a:off x="6729999" y="4455621"/>
            <a:ext cx="4829101" cy="1238616"/>
          </a:xfrm>
        </p:spPr>
        <p:txBody>
          <a:bodyPr>
            <a:normAutofit/>
          </a:bodyPr>
          <a:lstStyle/>
          <a:p>
            <a:r>
              <a:rPr lang="en-US">
                <a:solidFill>
                  <a:schemeClr val="tx1">
                    <a:lumMod val="85000"/>
                    <a:lumOff val="15000"/>
                  </a:schemeClr>
                </a:solidFill>
                <a:cs typeface="Calibri"/>
              </a:rPr>
              <a:t>Wednesday, 11th March 2020</a:t>
            </a:r>
            <a:endParaRPr lang="en-US">
              <a:solidFill>
                <a:schemeClr val="tx1">
                  <a:lumMod val="85000"/>
                  <a:lumOff val="15000"/>
                </a:schemeClr>
              </a:solidFill>
            </a:endParaRPr>
          </a:p>
        </p:txBody>
      </p:sp>
      <p:pic>
        <p:nvPicPr>
          <p:cNvPr id="4" name="Picture 4" descr="A picture containing table, black, sitting, light&#10;&#10;Description generated with very high confidence">
            <a:extLst>
              <a:ext uri="{FF2B5EF4-FFF2-40B4-BE49-F238E27FC236}">
                <a16:creationId xmlns:a16="http://schemas.microsoft.com/office/drawing/2014/main" id="{8D786295-AE6D-4720-A7CA-E8FD88ED12B7}"/>
              </a:ext>
            </a:extLst>
          </p:cNvPr>
          <p:cNvPicPr>
            <a:picLocks noChangeAspect="1"/>
          </p:cNvPicPr>
          <p:nvPr/>
        </p:nvPicPr>
        <p:blipFill rotWithShape="1">
          <a:blip r:embed="rId2"/>
          <a:srcRect t="5035" r="-2" b="4512"/>
          <a:stretch/>
        </p:blipFill>
        <p:spPr>
          <a:xfrm>
            <a:off x="633999" y="640081"/>
            <a:ext cx="5462001" cy="5054156"/>
          </a:xfrm>
          <a:prstGeom prst="rect">
            <a:avLst/>
          </a:prstGeom>
        </p:spPr>
      </p:pic>
      <p:cxnSp>
        <p:nvCxnSpPr>
          <p:cNvPr id="29" name="Straight Connector 10">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12">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4">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D2B417-2F02-4BBD-8E92-A44F926493F4}"/>
              </a:ext>
            </a:extLst>
          </p:cNvPr>
          <p:cNvSpPr txBox="1"/>
          <p:nvPr/>
        </p:nvSpPr>
        <p:spPr>
          <a:xfrm>
            <a:off x="5011916" y="2564092"/>
            <a:ext cx="2168165" cy="3939540"/>
          </a:xfrm>
          <a:prstGeom prst="rect">
            <a:avLst/>
          </a:prstGeom>
          <a:noFill/>
        </p:spPr>
        <p:txBody>
          <a:bodyPr wrap="square" rtlCol="0">
            <a:spAutoFit/>
          </a:bodyPr>
          <a:lstStyle/>
          <a:p>
            <a:r>
              <a:rPr lang="en-GB" sz="25000" dirty="0"/>
              <a:t>?</a:t>
            </a:r>
          </a:p>
        </p:txBody>
      </p:sp>
      <p:sp>
        <p:nvSpPr>
          <p:cNvPr id="6" name="TextBox 5">
            <a:extLst>
              <a:ext uri="{FF2B5EF4-FFF2-40B4-BE49-F238E27FC236}">
                <a16:creationId xmlns:a16="http://schemas.microsoft.com/office/drawing/2014/main" id="{EE596B1E-E4B0-4CEB-9DA0-DE123FC1C963}"/>
              </a:ext>
            </a:extLst>
          </p:cNvPr>
          <p:cNvSpPr txBox="1"/>
          <p:nvPr/>
        </p:nvSpPr>
        <p:spPr>
          <a:xfrm>
            <a:off x="718008" y="452486"/>
            <a:ext cx="10755983" cy="3170099"/>
          </a:xfrm>
          <a:prstGeom prst="rect">
            <a:avLst/>
          </a:prstGeom>
          <a:noFill/>
        </p:spPr>
        <p:txBody>
          <a:bodyPr wrap="square" rtlCol="0">
            <a:spAutoFit/>
          </a:bodyPr>
          <a:lstStyle/>
          <a:p>
            <a:r>
              <a:rPr lang="en-GB" sz="20000" dirty="0"/>
              <a:t>Questions</a:t>
            </a:r>
          </a:p>
        </p:txBody>
      </p:sp>
    </p:spTree>
    <p:extLst>
      <p:ext uri="{BB962C8B-B14F-4D97-AF65-F5344CB8AC3E}">
        <p14:creationId xmlns:p14="http://schemas.microsoft.com/office/powerpoint/2010/main" val="173455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5ED7EB-1874-43F5-A813-6B8B8B0F6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Title 3">
            <a:extLst>
              <a:ext uri="{FF2B5EF4-FFF2-40B4-BE49-F238E27FC236}">
                <a16:creationId xmlns:a16="http://schemas.microsoft.com/office/drawing/2014/main" id="{CBACDE80-0F49-4952-A279-1ACD2782553F}"/>
              </a:ext>
            </a:extLst>
          </p:cNvPr>
          <p:cNvSpPr>
            <a:spLocks noGrp="1"/>
          </p:cNvSpPr>
          <p:nvPr>
            <p:ph type="title"/>
          </p:nvPr>
        </p:nvSpPr>
        <p:spPr>
          <a:xfrm>
            <a:off x="1097280" y="5074919"/>
            <a:ext cx="10113264" cy="1363587"/>
          </a:xfrm>
        </p:spPr>
        <p:txBody>
          <a:bodyPr/>
          <a:lstStyle/>
          <a:p>
            <a:pPr algn="ctr"/>
            <a:r>
              <a:rPr lang="en-GB" b="1" u="sng" dirty="0"/>
              <a:t>DO NOT SET A WEDDING DATE IF THERE IS A PREVIOUS MARRIAGE!</a:t>
            </a:r>
          </a:p>
        </p:txBody>
      </p:sp>
    </p:spTree>
    <p:extLst>
      <p:ext uri="{BB962C8B-B14F-4D97-AF65-F5344CB8AC3E}">
        <p14:creationId xmlns:p14="http://schemas.microsoft.com/office/powerpoint/2010/main" val="92252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2BDEE-61A1-48BC-8885-AC79A291A926}"/>
              </a:ext>
            </a:extLst>
          </p:cNvPr>
          <p:cNvSpPr>
            <a:spLocks noGrp="1"/>
          </p:cNvSpPr>
          <p:nvPr>
            <p:ph type="title"/>
          </p:nvPr>
        </p:nvSpPr>
        <p:spPr/>
        <p:txBody>
          <a:bodyPr/>
          <a:lstStyle/>
          <a:p>
            <a:pPr algn="ctr"/>
            <a:r>
              <a:rPr lang="en-US" dirty="0">
                <a:cs typeface="Calibri Light"/>
              </a:rPr>
              <a:t>Permissions and Dispensations</a:t>
            </a:r>
            <a:br>
              <a:rPr lang="en-US" dirty="0">
                <a:cs typeface="Calibri Light"/>
              </a:rPr>
            </a:br>
            <a:r>
              <a:rPr lang="en-US" dirty="0">
                <a:cs typeface="Calibri Light"/>
              </a:rPr>
              <a:t>Permission for Mixed Marriages (c. 1125)</a:t>
            </a:r>
            <a:endParaRPr lang="en-GB" dirty="0"/>
          </a:p>
        </p:txBody>
      </p:sp>
      <p:sp>
        <p:nvSpPr>
          <p:cNvPr id="6" name="Content Placeholder 5">
            <a:extLst>
              <a:ext uri="{FF2B5EF4-FFF2-40B4-BE49-F238E27FC236}">
                <a16:creationId xmlns:a16="http://schemas.microsoft.com/office/drawing/2014/main" id="{57150B6E-1CC3-4205-BDF4-9AEE85A1E71A}"/>
              </a:ext>
            </a:extLst>
          </p:cNvPr>
          <p:cNvSpPr>
            <a:spLocks noGrp="1"/>
          </p:cNvSpPr>
          <p:nvPr>
            <p:ph idx="1"/>
          </p:nvPr>
        </p:nvSpPr>
        <p:spPr>
          <a:xfrm>
            <a:off x="1097280" y="1845734"/>
            <a:ext cx="10058400" cy="4489078"/>
          </a:xfrm>
        </p:spPr>
        <p:txBody>
          <a:bodyPr/>
          <a:lstStyle/>
          <a:p>
            <a:pPr>
              <a:buFont typeface="Courier New" panose="02070309020205020404" pitchFamily="49" charset="0"/>
              <a:buChar char="o"/>
            </a:pPr>
            <a:r>
              <a:rPr lang="en-GB" dirty="0"/>
              <a:t>Marriage of </a:t>
            </a:r>
            <a:r>
              <a:rPr lang="en-GB" b="1" dirty="0"/>
              <a:t>a baptised Catholic </a:t>
            </a:r>
            <a:r>
              <a:rPr lang="en-GB" dirty="0"/>
              <a:t>and</a:t>
            </a:r>
            <a:r>
              <a:rPr lang="en-GB" b="1" dirty="0"/>
              <a:t> baptised non-Catholic.</a:t>
            </a:r>
          </a:p>
          <a:p>
            <a:pPr>
              <a:buFont typeface="Courier New" panose="02070309020205020404" pitchFamily="49" charset="0"/>
              <a:buChar char="o"/>
            </a:pPr>
            <a:r>
              <a:rPr lang="en-GB" dirty="0"/>
              <a:t>May be granted by parish priests/priests in charge (not assistant priests), </a:t>
            </a:r>
            <a:r>
              <a:rPr lang="en-GB" b="1" dirty="0"/>
              <a:t>only if</a:t>
            </a:r>
            <a:r>
              <a:rPr lang="en-GB" dirty="0"/>
              <a:t>:</a:t>
            </a:r>
          </a:p>
          <a:p>
            <a:pPr lvl="1">
              <a:buFont typeface="Courier New" panose="02070309020205020404" pitchFamily="49" charset="0"/>
              <a:buChar char="o"/>
            </a:pPr>
            <a:r>
              <a:rPr lang="en-GB" dirty="0"/>
              <a:t>The Catholic party resides in the territorial boundaries of the parish;</a:t>
            </a:r>
          </a:p>
          <a:p>
            <a:pPr lvl="1">
              <a:buFont typeface="Courier New" panose="02070309020205020404" pitchFamily="49" charset="0"/>
              <a:buChar char="o"/>
            </a:pPr>
            <a:r>
              <a:rPr lang="en-GB" dirty="0"/>
              <a:t>This permission </a:t>
            </a:r>
            <a:r>
              <a:rPr lang="en-GB" b="1" dirty="0"/>
              <a:t>alone </a:t>
            </a:r>
            <a:r>
              <a:rPr lang="en-GB" dirty="0"/>
              <a:t>is required;</a:t>
            </a:r>
          </a:p>
          <a:p>
            <a:pPr lvl="1">
              <a:buFont typeface="Courier New" panose="02070309020205020404" pitchFamily="49" charset="0"/>
              <a:buChar char="o"/>
            </a:pPr>
            <a:r>
              <a:rPr lang="en-GB" dirty="0"/>
              <a:t>The marriage is to take place in the parish of the parish priest granting the permission.</a:t>
            </a:r>
          </a:p>
          <a:p>
            <a:pPr>
              <a:buFont typeface="Courier New" panose="02070309020205020404" pitchFamily="49" charset="0"/>
              <a:buChar char="o"/>
            </a:pPr>
            <a:r>
              <a:rPr lang="en-GB" b="1" dirty="0"/>
              <a:t>We advise parish priests to apply to the Chancery for this permission.</a:t>
            </a:r>
          </a:p>
          <a:p>
            <a:pPr>
              <a:buFont typeface="Courier New" panose="02070309020205020404" pitchFamily="49" charset="0"/>
              <a:buChar char="o"/>
            </a:pPr>
            <a:r>
              <a:rPr lang="en-GB" dirty="0"/>
              <a:t>Application to the Chancery </a:t>
            </a:r>
            <a:r>
              <a:rPr lang="en-GB" b="1" dirty="0"/>
              <a:t>must</a:t>
            </a:r>
            <a:r>
              <a:rPr lang="en-GB" dirty="0"/>
              <a:t> be made if:</a:t>
            </a:r>
          </a:p>
          <a:p>
            <a:pPr lvl="1">
              <a:buFont typeface="Courier New" panose="02070309020205020404" pitchFamily="49" charset="0"/>
              <a:buChar char="o"/>
            </a:pPr>
            <a:r>
              <a:rPr lang="en-GB" dirty="0"/>
              <a:t>Permission is sought alongside an application for </a:t>
            </a:r>
            <a:r>
              <a:rPr lang="en-GB" dirty="0" err="1"/>
              <a:t>convalidation</a:t>
            </a:r>
            <a:r>
              <a:rPr lang="en-GB" dirty="0"/>
              <a:t>;</a:t>
            </a:r>
          </a:p>
          <a:p>
            <a:pPr lvl="1">
              <a:buFont typeface="Courier New" panose="02070309020205020404" pitchFamily="49" charset="0"/>
              <a:buChar char="o"/>
            </a:pPr>
            <a:r>
              <a:rPr lang="en-GB" dirty="0"/>
              <a:t>Dispensation from canonical form is also requested;</a:t>
            </a:r>
          </a:p>
          <a:p>
            <a:pPr lvl="1">
              <a:buFont typeface="Courier New" panose="02070309020205020404" pitchFamily="49" charset="0"/>
              <a:buChar char="o"/>
            </a:pPr>
            <a:r>
              <a:rPr lang="en-GB" dirty="0"/>
              <a:t>Marriage is taking place outside the territorial boundaries of the parish.</a:t>
            </a:r>
          </a:p>
          <a:p>
            <a:pPr>
              <a:buFont typeface="Courier New" panose="02070309020205020404" pitchFamily="49" charset="0"/>
              <a:buChar char="o"/>
            </a:pPr>
            <a:r>
              <a:rPr lang="en-GB" dirty="0"/>
              <a:t>Permission will ordinarily be given if the priest supports it, the Catholic party makes the promise, and the non-Catholic party does not object to the promise.</a:t>
            </a:r>
          </a:p>
          <a:p>
            <a:pPr>
              <a:buFont typeface="Courier New" panose="02070309020205020404" pitchFamily="49" charset="0"/>
              <a:buChar char="o"/>
            </a:pPr>
            <a:endParaRPr lang="en-GB" b="1" dirty="0"/>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18080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C76-1311-4833-8A4A-3B681F3D0C0D}"/>
              </a:ext>
            </a:extLst>
          </p:cNvPr>
          <p:cNvSpPr>
            <a:spLocks noGrp="1"/>
          </p:cNvSpPr>
          <p:nvPr>
            <p:ph type="title"/>
          </p:nvPr>
        </p:nvSpPr>
        <p:spPr/>
        <p:txBody>
          <a:bodyPr>
            <a:normAutofit fontScale="90000"/>
          </a:bodyPr>
          <a:lstStyle/>
          <a:p>
            <a:pPr algn="ctr"/>
            <a:r>
              <a:rPr lang="en-US" sz="5300" dirty="0">
                <a:cs typeface="Calibri Light"/>
              </a:rPr>
              <a:t>Permissions and Dispensations</a:t>
            </a:r>
            <a:br>
              <a:rPr lang="en-US" dirty="0">
                <a:cs typeface="Calibri Light"/>
              </a:rPr>
            </a:br>
            <a:r>
              <a:rPr lang="en-US" dirty="0">
                <a:cs typeface="Calibri Light"/>
              </a:rPr>
              <a:t>Dispensation from Disparity of Cult (c. 1125)</a:t>
            </a:r>
            <a:endParaRPr lang="en-GB" dirty="0"/>
          </a:p>
        </p:txBody>
      </p:sp>
      <p:sp>
        <p:nvSpPr>
          <p:cNvPr id="3" name="Content Placeholder 2">
            <a:extLst>
              <a:ext uri="{FF2B5EF4-FFF2-40B4-BE49-F238E27FC236}">
                <a16:creationId xmlns:a16="http://schemas.microsoft.com/office/drawing/2014/main" id="{19BDF6D4-F87B-47DD-A5DA-98E06175D7F9}"/>
              </a:ext>
            </a:extLst>
          </p:cNvPr>
          <p:cNvSpPr>
            <a:spLocks noGrp="1"/>
          </p:cNvSpPr>
          <p:nvPr>
            <p:ph idx="1"/>
          </p:nvPr>
        </p:nvSpPr>
        <p:spPr/>
        <p:txBody>
          <a:bodyPr/>
          <a:lstStyle/>
          <a:p>
            <a:pPr>
              <a:buFont typeface="Courier New" panose="02070309020205020404" pitchFamily="49" charset="0"/>
              <a:buChar char="o"/>
            </a:pPr>
            <a:r>
              <a:rPr lang="en-GB" dirty="0"/>
              <a:t>Marriage of </a:t>
            </a:r>
            <a:r>
              <a:rPr lang="en-GB" b="1" dirty="0"/>
              <a:t>a baptised Catholic </a:t>
            </a:r>
            <a:r>
              <a:rPr lang="en-GB" dirty="0"/>
              <a:t>and </a:t>
            </a:r>
            <a:r>
              <a:rPr lang="en-GB" b="1" dirty="0"/>
              <a:t>a non-baptised person</a:t>
            </a:r>
            <a:r>
              <a:rPr lang="en-GB" dirty="0"/>
              <a:t>.</a:t>
            </a:r>
          </a:p>
          <a:p>
            <a:pPr>
              <a:buFont typeface="Courier New" panose="02070309020205020404" pitchFamily="49" charset="0"/>
              <a:buChar char="o"/>
            </a:pPr>
            <a:r>
              <a:rPr lang="en-GB" dirty="0"/>
              <a:t>This permission will ordinarily be given if: the priest supports it, the Catholic party makes the promise, and the non-Catholic party does not object to the promise.</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56412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FD39-EFDD-4454-A10A-607A55CBFD97}"/>
              </a:ext>
            </a:extLst>
          </p:cNvPr>
          <p:cNvSpPr>
            <a:spLocks noGrp="1"/>
          </p:cNvSpPr>
          <p:nvPr>
            <p:ph type="title"/>
          </p:nvPr>
        </p:nvSpPr>
        <p:spPr/>
        <p:txBody>
          <a:bodyPr>
            <a:normAutofit fontScale="90000"/>
          </a:bodyPr>
          <a:lstStyle/>
          <a:p>
            <a:pPr algn="ctr"/>
            <a:r>
              <a:rPr lang="en-US" sz="5300" dirty="0">
                <a:cs typeface="Calibri Light"/>
              </a:rPr>
              <a:t>Permissions and Dispensations</a:t>
            </a:r>
            <a:br>
              <a:rPr lang="en-US" dirty="0">
                <a:cs typeface="Calibri Light"/>
              </a:rPr>
            </a:br>
            <a:r>
              <a:rPr lang="en-US" dirty="0">
                <a:cs typeface="Calibri Light"/>
              </a:rPr>
              <a:t>Dispensation from Canonical Form (c. 1127.2)</a:t>
            </a:r>
            <a:endParaRPr lang="en-GB" dirty="0"/>
          </a:p>
        </p:txBody>
      </p:sp>
      <p:sp>
        <p:nvSpPr>
          <p:cNvPr id="3" name="Content Placeholder 2">
            <a:extLst>
              <a:ext uri="{FF2B5EF4-FFF2-40B4-BE49-F238E27FC236}">
                <a16:creationId xmlns:a16="http://schemas.microsoft.com/office/drawing/2014/main" id="{4357B151-65F2-4D00-B078-3143386E4192}"/>
              </a:ext>
            </a:extLst>
          </p:cNvPr>
          <p:cNvSpPr>
            <a:spLocks noGrp="1"/>
          </p:cNvSpPr>
          <p:nvPr>
            <p:ph idx="1"/>
          </p:nvPr>
        </p:nvSpPr>
        <p:spPr>
          <a:xfrm>
            <a:off x="1097280" y="1845734"/>
            <a:ext cx="10058400" cy="4507932"/>
          </a:xfrm>
        </p:spPr>
        <p:txBody>
          <a:bodyPr>
            <a:noAutofit/>
          </a:bodyPr>
          <a:lstStyle/>
          <a:p>
            <a:pPr>
              <a:buFont typeface="Courier New" panose="02070309020205020404" pitchFamily="49" charset="0"/>
              <a:buChar char="o"/>
            </a:pPr>
            <a:r>
              <a:rPr lang="en-GB" sz="1800" dirty="0"/>
              <a:t>Marriage of a Catholic in a non-Catholic form.</a:t>
            </a:r>
          </a:p>
          <a:p>
            <a:pPr>
              <a:buFont typeface="Courier New" panose="02070309020205020404" pitchFamily="49" charset="0"/>
              <a:buChar char="o"/>
            </a:pPr>
            <a:r>
              <a:rPr lang="en-GB" sz="1800" dirty="0"/>
              <a:t>Universal law requires “grave reasons” for this to be given, the Bishops’ Conference has stated such reasons include:</a:t>
            </a:r>
          </a:p>
          <a:p>
            <a:pPr lvl="1">
              <a:buFont typeface="Courier New" panose="02070309020205020404" pitchFamily="49" charset="0"/>
              <a:buChar char="o"/>
            </a:pPr>
            <a:r>
              <a:rPr lang="en-GB" dirty="0"/>
              <a:t>The spiritual well-being of the parties;</a:t>
            </a:r>
          </a:p>
          <a:p>
            <a:pPr lvl="1">
              <a:buFont typeface="Courier New" panose="02070309020205020404" pitchFamily="49" charset="0"/>
              <a:buChar char="o"/>
            </a:pPr>
            <a:r>
              <a:rPr lang="en-GB" dirty="0"/>
              <a:t>Tranquillity and peace of their personal and family relationships;</a:t>
            </a:r>
          </a:p>
          <a:p>
            <a:pPr lvl="1">
              <a:buFont typeface="Courier New" panose="02070309020205020404" pitchFamily="49" charset="0"/>
              <a:buChar char="o"/>
            </a:pPr>
            <a:r>
              <a:rPr lang="en-GB" dirty="0"/>
              <a:t>A special relationship to a non-Catholic minister or non-Catholic place of worship.</a:t>
            </a:r>
          </a:p>
          <a:p>
            <a:pPr>
              <a:buFont typeface="Courier New" panose="02070309020205020404" pitchFamily="49" charset="0"/>
              <a:buChar char="o"/>
            </a:pPr>
            <a:r>
              <a:rPr lang="en-GB" sz="1800" dirty="0"/>
              <a:t>It is not permitted to have two religious ceremonies “for the purposes of giving or renewing matrimonial consent” (c. 1127.2), nor to have a Catholic and non-Catholic minister ask for consent together (c. 1127.3).</a:t>
            </a:r>
          </a:p>
          <a:p>
            <a:pPr>
              <a:buFont typeface="Courier New" panose="02070309020205020404" pitchFamily="49" charset="0"/>
              <a:buChar char="o"/>
            </a:pPr>
            <a:r>
              <a:rPr lang="en-GB" sz="1800" dirty="0"/>
              <a:t>Dispensation will ordinarily be given if the reasons above are fulfilled, if the applying cleric supports the application, and (if taking place outside the Diocese) the local Ordinary does not object. </a:t>
            </a:r>
          </a:p>
          <a:p>
            <a:pPr>
              <a:buFont typeface="Courier New" panose="02070309020205020404" pitchFamily="49" charset="0"/>
              <a:buChar char="o"/>
            </a:pPr>
            <a:r>
              <a:rPr lang="en-GB" sz="1800" dirty="0"/>
              <a:t>Dispensation will not ordinarily be given for a non-Christian rite, unless the situation is truly exceptional. It may be suggested to have a civil wedding followed by a </a:t>
            </a:r>
            <a:r>
              <a:rPr lang="en-GB" sz="1800" dirty="0" err="1"/>
              <a:t>convalidation</a:t>
            </a:r>
            <a:r>
              <a:rPr lang="en-GB" sz="1800" dirty="0"/>
              <a:t>.</a:t>
            </a:r>
          </a:p>
          <a:p>
            <a:pPr>
              <a:buFont typeface="Courier New" panose="02070309020205020404" pitchFamily="49" charset="0"/>
              <a:buChar char="o"/>
            </a:pPr>
            <a:r>
              <a:rPr lang="en-GB" sz="1800" dirty="0"/>
              <a:t>If any concerns arise contact the Chancery.</a:t>
            </a:r>
          </a:p>
        </p:txBody>
      </p:sp>
    </p:spTree>
    <p:extLst>
      <p:ext uri="{BB962C8B-B14F-4D97-AF65-F5344CB8AC3E}">
        <p14:creationId xmlns:p14="http://schemas.microsoft.com/office/powerpoint/2010/main" val="324014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EBDF8-5F5E-4A21-849A-5DA776689942}"/>
              </a:ext>
            </a:extLst>
          </p:cNvPr>
          <p:cNvSpPr>
            <a:spLocks noGrp="1"/>
          </p:cNvSpPr>
          <p:nvPr>
            <p:ph type="title"/>
          </p:nvPr>
        </p:nvSpPr>
        <p:spPr/>
        <p:txBody>
          <a:bodyPr/>
          <a:lstStyle/>
          <a:p>
            <a:pPr algn="ctr"/>
            <a:r>
              <a:rPr lang="en-GB" dirty="0"/>
              <a:t>Preparing for Marriages</a:t>
            </a:r>
            <a:br>
              <a:rPr lang="en-GB" dirty="0"/>
            </a:br>
            <a:r>
              <a:rPr lang="en-GB" dirty="0"/>
              <a:t>Convalidations (cc. 1156-1159)</a:t>
            </a:r>
          </a:p>
        </p:txBody>
      </p:sp>
      <p:sp>
        <p:nvSpPr>
          <p:cNvPr id="6" name="Content Placeholder 5">
            <a:extLst>
              <a:ext uri="{FF2B5EF4-FFF2-40B4-BE49-F238E27FC236}">
                <a16:creationId xmlns:a16="http://schemas.microsoft.com/office/drawing/2014/main" id="{585CEE01-DC31-41C9-AE48-B3B50DBBB297}"/>
              </a:ext>
            </a:extLst>
          </p:cNvPr>
          <p:cNvSpPr>
            <a:spLocks noGrp="1"/>
          </p:cNvSpPr>
          <p:nvPr>
            <p:ph idx="1"/>
          </p:nvPr>
        </p:nvSpPr>
        <p:spPr/>
        <p:txBody>
          <a:bodyPr/>
          <a:lstStyle/>
          <a:p>
            <a:pPr>
              <a:buFont typeface="Courier New" panose="02070309020205020404" pitchFamily="49" charset="0"/>
              <a:buChar char="o"/>
            </a:pPr>
            <a:r>
              <a:rPr lang="en-GB" dirty="0"/>
              <a:t>Customarily to regularise a marriage that took place without canonical form (c. 1108), where at least one party was Catholic and no dispensation was granted.</a:t>
            </a:r>
          </a:p>
          <a:p>
            <a:pPr>
              <a:buFont typeface="Courier New" panose="02070309020205020404" pitchFamily="49" charset="0"/>
              <a:buChar char="o"/>
            </a:pPr>
            <a:r>
              <a:rPr lang="en-GB" dirty="0"/>
              <a:t>The wedding may have been a non-Catholic ceremony, a Tribal/Customary/Traditional ceremony, or may have taken place in a Register Office.</a:t>
            </a:r>
          </a:p>
          <a:p>
            <a:pPr>
              <a:buFont typeface="Courier New" panose="02070309020205020404" pitchFamily="49" charset="0"/>
              <a:buChar char="o"/>
            </a:pPr>
            <a:r>
              <a:rPr lang="en-GB" dirty="0"/>
              <a:t>Two different forms:</a:t>
            </a:r>
          </a:p>
          <a:p>
            <a:pPr lvl="1">
              <a:buFont typeface="Courier New" panose="02070309020205020404" pitchFamily="49" charset="0"/>
              <a:buChar char="o"/>
            </a:pPr>
            <a:r>
              <a:rPr lang="en-GB" dirty="0"/>
              <a:t>Use the ‘Supplementary Application’ Form if applying alongside a permission or dispensation;</a:t>
            </a:r>
          </a:p>
          <a:p>
            <a:pPr lvl="1">
              <a:buFont typeface="Courier New" panose="02070309020205020404" pitchFamily="49" charset="0"/>
              <a:buChar char="o"/>
            </a:pPr>
            <a:r>
              <a:rPr lang="en-GB" dirty="0"/>
              <a:t>Use the ‘Simple Convalidation’ form for the wedding of two Catholics.</a:t>
            </a:r>
          </a:p>
          <a:p>
            <a:pPr>
              <a:buFont typeface="Courier New" panose="02070309020205020404" pitchFamily="49" charset="0"/>
              <a:buChar char="o"/>
            </a:pPr>
            <a:r>
              <a:rPr lang="en-GB" dirty="0"/>
              <a:t>A copy of the wedding certificate is to be included.</a:t>
            </a:r>
          </a:p>
          <a:p>
            <a:pPr>
              <a:buFont typeface="Courier New" panose="02070309020205020404" pitchFamily="49" charset="0"/>
              <a:buChar char="o"/>
            </a:pPr>
            <a:endParaRPr lang="en-GB" dirty="0"/>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0153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A51B-17A1-4EBA-B54D-FD67EEF988B6}"/>
              </a:ext>
            </a:extLst>
          </p:cNvPr>
          <p:cNvSpPr>
            <a:spLocks noGrp="1"/>
          </p:cNvSpPr>
          <p:nvPr>
            <p:ph type="title"/>
          </p:nvPr>
        </p:nvSpPr>
        <p:spPr/>
        <p:txBody>
          <a:bodyPr/>
          <a:lstStyle/>
          <a:p>
            <a:pPr algn="ctr"/>
            <a:r>
              <a:rPr lang="en-GB" dirty="0"/>
              <a:t>Preparing for Marriages</a:t>
            </a:r>
            <a:br>
              <a:rPr lang="en-GB" dirty="0"/>
            </a:br>
            <a:r>
              <a:rPr lang="en-GB" i="1" dirty="0" err="1"/>
              <a:t>Sanatio</a:t>
            </a:r>
            <a:r>
              <a:rPr lang="en-GB" i="1" dirty="0"/>
              <a:t> in </a:t>
            </a:r>
            <a:r>
              <a:rPr lang="en-GB" i="1" dirty="0" err="1"/>
              <a:t>radice</a:t>
            </a:r>
            <a:r>
              <a:rPr lang="en-GB" i="1" dirty="0"/>
              <a:t> </a:t>
            </a:r>
            <a:r>
              <a:rPr lang="en-GB" dirty="0"/>
              <a:t>(cc. 1161-1165)</a:t>
            </a:r>
          </a:p>
        </p:txBody>
      </p:sp>
      <p:sp>
        <p:nvSpPr>
          <p:cNvPr id="3" name="Content Placeholder 2">
            <a:extLst>
              <a:ext uri="{FF2B5EF4-FFF2-40B4-BE49-F238E27FC236}">
                <a16:creationId xmlns:a16="http://schemas.microsoft.com/office/drawing/2014/main" id="{9F94F873-55B2-42A0-8D22-A1843663DFFD}"/>
              </a:ext>
            </a:extLst>
          </p:cNvPr>
          <p:cNvSpPr>
            <a:spLocks noGrp="1"/>
          </p:cNvSpPr>
          <p:nvPr>
            <p:ph idx="1"/>
          </p:nvPr>
        </p:nvSpPr>
        <p:spPr/>
        <p:txBody>
          <a:bodyPr/>
          <a:lstStyle/>
          <a:p>
            <a:pPr>
              <a:buFont typeface="Courier New" panose="02070309020205020404" pitchFamily="49" charset="0"/>
              <a:buChar char="o"/>
            </a:pPr>
            <a:r>
              <a:rPr lang="en-GB" dirty="0"/>
              <a:t>An act making a marriage valid, which was originally invalid due to a diriment impediment or lack of canonical form, without a renewal/new consent.</a:t>
            </a:r>
            <a:endParaRPr lang="en-GB" sz="1800" dirty="0"/>
          </a:p>
          <a:p>
            <a:pPr>
              <a:buFont typeface="Courier New" panose="02070309020205020404" pitchFamily="49" charset="0"/>
              <a:buChar char="o"/>
            </a:pPr>
            <a:r>
              <a:rPr lang="en-GB" dirty="0"/>
              <a:t>Generally used in situations where a </a:t>
            </a:r>
            <a:r>
              <a:rPr lang="en-GB" dirty="0" err="1"/>
              <a:t>convalidation</a:t>
            </a:r>
            <a:r>
              <a:rPr lang="en-GB" dirty="0"/>
              <a:t> is not possible because one party refuses or is unable to renew consent. </a:t>
            </a:r>
          </a:p>
          <a:p>
            <a:pPr>
              <a:buFont typeface="Courier New" panose="02070309020205020404" pitchFamily="49" charset="0"/>
              <a:buChar char="o"/>
            </a:pPr>
            <a:r>
              <a:rPr lang="en-GB" dirty="0"/>
              <a:t>Can also be used in situations where a diriment impediment, such as disparity of cult, was not dispensed and can be dispensed by the local Ordinary.</a:t>
            </a:r>
            <a:endParaRPr lang="en-GB" sz="1800" dirty="0"/>
          </a:p>
          <a:p>
            <a:pPr>
              <a:buFont typeface="Courier New" panose="02070309020205020404" pitchFamily="49" charset="0"/>
              <a:buChar char="o"/>
            </a:pPr>
            <a:r>
              <a:rPr lang="en-GB" dirty="0"/>
              <a:t>The applying cleric should attest that it is probable that the parties intend to persevere in conjugal life (c. 1161.1).</a:t>
            </a:r>
            <a:endParaRPr lang="en-GB" sz="1800" dirty="0"/>
          </a:p>
          <a:p>
            <a:pPr>
              <a:buFont typeface="Courier New" panose="02070309020205020404" pitchFamily="49" charset="0"/>
              <a:buChar char="o"/>
            </a:pPr>
            <a:r>
              <a:rPr lang="en-GB" b="1" dirty="0"/>
              <a:t>This may not be given if either party was previously married.</a:t>
            </a:r>
            <a:endParaRPr lang="en-GB" sz="1800" dirty="0"/>
          </a:p>
        </p:txBody>
      </p:sp>
    </p:spTree>
    <p:extLst>
      <p:ext uri="{BB962C8B-B14F-4D97-AF65-F5344CB8AC3E}">
        <p14:creationId xmlns:p14="http://schemas.microsoft.com/office/powerpoint/2010/main" val="378040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69B201-0A51-43CB-8844-169E51538662}"/>
              </a:ext>
            </a:extLst>
          </p:cNvPr>
          <p:cNvSpPr>
            <a:spLocks noGrp="1"/>
          </p:cNvSpPr>
          <p:nvPr>
            <p:ph type="title"/>
          </p:nvPr>
        </p:nvSpPr>
        <p:spPr>
          <a:xfrm>
            <a:off x="1039368" y="5433139"/>
            <a:ext cx="10113264" cy="822960"/>
          </a:xfrm>
        </p:spPr>
        <p:txBody>
          <a:bodyPr/>
          <a:lstStyle/>
          <a:p>
            <a:r>
              <a:rPr lang="en-GB" b="1" u="sng" dirty="0"/>
              <a:t>DO NOT SET A WEDDING DATE IF THERE IS A PREVIOUS MARRIAGE!</a:t>
            </a:r>
            <a:endParaRPr lang="en-GB" dirty="0"/>
          </a:p>
        </p:txBody>
      </p:sp>
      <p:pic>
        <p:nvPicPr>
          <p:cNvPr id="8" name="Picture Placeholder 7">
            <a:extLst>
              <a:ext uri="{FF2B5EF4-FFF2-40B4-BE49-F238E27FC236}">
                <a16:creationId xmlns:a16="http://schemas.microsoft.com/office/drawing/2014/main" id="{D5D50163-1C62-43F6-84BC-28402AF2C4E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6012" b="30238"/>
          <a:stretch/>
        </p:blipFill>
        <p:spPr>
          <a:xfrm>
            <a:off x="15" y="0"/>
            <a:ext cx="12191985" cy="4915076"/>
          </a:xfrm>
        </p:spPr>
      </p:pic>
    </p:spTree>
    <p:extLst>
      <p:ext uri="{BB962C8B-B14F-4D97-AF65-F5344CB8AC3E}">
        <p14:creationId xmlns:p14="http://schemas.microsoft.com/office/powerpoint/2010/main" val="272320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D2B417-2F02-4BBD-8E92-A44F926493F4}"/>
              </a:ext>
            </a:extLst>
          </p:cNvPr>
          <p:cNvSpPr txBox="1"/>
          <p:nvPr/>
        </p:nvSpPr>
        <p:spPr>
          <a:xfrm>
            <a:off x="5011916" y="2564092"/>
            <a:ext cx="2168165" cy="3939540"/>
          </a:xfrm>
          <a:prstGeom prst="rect">
            <a:avLst/>
          </a:prstGeom>
          <a:noFill/>
        </p:spPr>
        <p:txBody>
          <a:bodyPr wrap="square" rtlCol="0">
            <a:spAutoFit/>
          </a:bodyPr>
          <a:lstStyle/>
          <a:p>
            <a:r>
              <a:rPr lang="en-GB" sz="25000" dirty="0"/>
              <a:t>?</a:t>
            </a:r>
          </a:p>
        </p:txBody>
      </p:sp>
      <p:sp>
        <p:nvSpPr>
          <p:cNvPr id="6" name="TextBox 5">
            <a:extLst>
              <a:ext uri="{FF2B5EF4-FFF2-40B4-BE49-F238E27FC236}">
                <a16:creationId xmlns:a16="http://schemas.microsoft.com/office/drawing/2014/main" id="{EE596B1E-E4B0-4CEB-9DA0-DE123FC1C963}"/>
              </a:ext>
            </a:extLst>
          </p:cNvPr>
          <p:cNvSpPr txBox="1"/>
          <p:nvPr/>
        </p:nvSpPr>
        <p:spPr>
          <a:xfrm>
            <a:off x="718008" y="452486"/>
            <a:ext cx="10755983" cy="3170099"/>
          </a:xfrm>
          <a:prstGeom prst="rect">
            <a:avLst/>
          </a:prstGeom>
          <a:noFill/>
        </p:spPr>
        <p:txBody>
          <a:bodyPr wrap="square" rtlCol="0">
            <a:spAutoFit/>
          </a:bodyPr>
          <a:lstStyle/>
          <a:p>
            <a:r>
              <a:rPr lang="en-GB" sz="20000" dirty="0"/>
              <a:t>Questions</a:t>
            </a:r>
          </a:p>
        </p:txBody>
      </p:sp>
    </p:spTree>
    <p:extLst>
      <p:ext uri="{BB962C8B-B14F-4D97-AF65-F5344CB8AC3E}">
        <p14:creationId xmlns:p14="http://schemas.microsoft.com/office/powerpoint/2010/main" val="40012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B7961A-DD27-4F04-857D-8D7FABD19099}"/>
              </a:ext>
            </a:extLst>
          </p:cNvPr>
          <p:cNvSpPr>
            <a:spLocks noGrp="1"/>
          </p:cNvSpPr>
          <p:nvPr>
            <p:ph type="title"/>
          </p:nvPr>
        </p:nvSpPr>
        <p:spPr>
          <a:xfrm>
            <a:off x="1066800" y="5252936"/>
            <a:ext cx="10058400" cy="1028715"/>
          </a:xfrm>
        </p:spPr>
        <p:txBody>
          <a:bodyPr>
            <a:normAutofit/>
          </a:bodyPr>
          <a:lstStyle/>
          <a:p>
            <a:pPr algn="ctr"/>
            <a:r>
              <a:rPr lang="en-US" sz="2300">
                <a:solidFill>
                  <a:srgbClr val="FFFFFF"/>
                </a:solidFill>
                <a:cs typeface="Calibri Light"/>
              </a:rPr>
              <a:t>Preparing for Marriages</a:t>
            </a:r>
            <a:br>
              <a:rPr lang="en-US" sz="2300">
                <a:solidFill>
                  <a:srgbClr val="FFFFFF"/>
                </a:solidFill>
                <a:cs typeface="Calibri Light"/>
              </a:rPr>
            </a:br>
            <a:br>
              <a:rPr lang="en-US" sz="2300">
                <a:solidFill>
                  <a:srgbClr val="FFFFFF"/>
                </a:solidFill>
                <a:cs typeface="Calibri Light"/>
              </a:rPr>
            </a:br>
            <a:r>
              <a:rPr lang="en-US" sz="2300">
                <a:solidFill>
                  <a:srgbClr val="FFFFFF"/>
                </a:solidFill>
                <a:cs typeface="Calibri Light"/>
              </a:rPr>
              <a:t>Previous Marriages: Questions to Ask</a:t>
            </a:r>
            <a:endParaRPr lang="en-US" sz="2300">
              <a:solidFill>
                <a:srgbClr val="FFFFFF"/>
              </a:solidFill>
            </a:endParaRPr>
          </a:p>
        </p:txBody>
      </p:sp>
      <p:sp>
        <p:nvSpPr>
          <p:cNvPr id="40" name="Rectangle 25">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8CABD7E5-EA29-4207-B405-1108527BA984}"/>
              </a:ext>
            </a:extLst>
          </p:cNvPr>
          <p:cNvGraphicFramePr>
            <a:graphicFrameLocks noGrp="1"/>
          </p:cNvGraphicFramePr>
          <p:nvPr>
            <p:ph idx="1"/>
            <p:extLst>
              <p:ext uri="{D42A27DB-BD31-4B8C-83A1-F6EECF244321}">
                <p14:modId xmlns:p14="http://schemas.microsoft.com/office/powerpoint/2010/main" val="2344546656"/>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17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0625C-4915-405B-9467-5F329EA6717A}"/>
              </a:ext>
            </a:extLst>
          </p:cNvPr>
          <p:cNvSpPr>
            <a:spLocks noGrp="1"/>
          </p:cNvSpPr>
          <p:nvPr>
            <p:ph type="title"/>
          </p:nvPr>
        </p:nvSpPr>
        <p:spPr>
          <a:xfrm>
            <a:off x="6411685" y="634946"/>
            <a:ext cx="5127171" cy="1450757"/>
          </a:xfrm>
        </p:spPr>
        <p:txBody>
          <a:bodyPr>
            <a:normAutofit/>
          </a:bodyPr>
          <a:lstStyle/>
          <a:p>
            <a:br>
              <a:rPr lang="en-US" sz="3400" dirty="0">
                <a:latin typeface="Garamond"/>
                <a:cs typeface="Calibri Light"/>
              </a:rPr>
            </a:br>
            <a:br>
              <a:rPr lang="en-US" sz="3400" dirty="0">
                <a:latin typeface="Garamond"/>
                <a:cs typeface="Calibri Light"/>
              </a:rPr>
            </a:br>
            <a:r>
              <a:rPr lang="en-US" sz="3400" dirty="0">
                <a:latin typeface="Garamond"/>
                <a:cs typeface="Calibri Light"/>
              </a:rPr>
              <a:t>Agenda</a:t>
            </a:r>
          </a:p>
        </p:txBody>
      </p:sp>
      <p:pic>
        <p:nvPicPr>
          <p:cNvPr id="4" name="Picture 4" descr="A picture containing table, black, sitting, light&#10;&#10;Description generated with very high confidence">
            <a:extLst>
              <a:ext uri="{FF2B5EF4-FFF2-40B4-BE49-F238E27FC236}">
                <a16:creationId xmlns:a16="http://schemas.microsoft.com/office/drawing/2014/main" id="{830E632D-67B1-446F-B202-6EBCCC7833C4}"/>
              </a:ext>
            </a:extLst>
          </p:cNvPr>
          <p:cNvPicPr>
            <a:picLocks noChangeAspect="1"/>
          </p:cNvPicPr>
          <p:nvPr/>
        </p:nvPicPr>
        <p:blipFill rotWithShape="1">
          <a:blip r:embed="rId2"/>
          <a:srcRect t="172" r="3" b="3"/>
          <a:stretch/>
        </p:blipFill>
        <p:spPr>
          <a:xfrm>
            <a:off x="799750" y="645106"/>
            <a:ext cx="5138511" cy="5247747"/>
          </a:xfrm>
          <a:prstGeom prst="rect">
            <a:avLst/>
          </a:prstGeom>
        </p:spPr>
      </p:pic>
      <p:cxnSp>
        <p:nvCxnSpPr>
          <p:cNvPr id="13"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F9773E9B-8FA2-42A9-8222-C08D7C529675}"/>
              </a:ext>
            </a:extLst>
          </p:cNvPr>
          <p:cNvSpPr>
            <a:spLocks noGrp="1"/>
          </p:cNvSpPr>
          <p:nvPr>
            <p:ph idx="1"/>
          </p:nvPr>
        </p:nvSpPr>
        <p:spPr>
          <a:xfrm>
            <a:off x="6411684" y="2198914"/>
            <a:ext cx="5127172" cy="3670180"/>
          </a:xfrm>
        </p:spPr>
        <p:txBody>
          <a:bodyPr vert="horz" lIns="91440" tIns="45720" rIns="91440" bIns="45720" rtlCol="0" anchor="t">
            <a:normAutofit/>
          </a:bodyPr>
          <a:lstStyle/>
          <a:p>
            <a:pPr marL="0" indent="0">
              <a:buNone/>
            </a:pPr>
            <a:r>
              <a:rPr lang="en-US" sz="1400" dirty="0">
                <a:latin typeface="Garamond"/>
                <a:cs typeface="Calibri" panose="020F0502020204030204"/>
              </a:rPr>
              <a:t>1030: Coffee and Arrivals</a:t>
            </a:r>
          </a:p>
          <a:p>
            <a:pPr marL="0" indent="0">
              <a:buNone/>
            </a:pPr>
            <a:r>
              <a:rPr lang="en-US" sz="1400" dirty="0">
                <a:latin typeface="Garamond"/>
                <a:cs typeface="Calibri" panose="020F0502020204030204"/>
              </a:rPr>
              <a:t>1100: Welcome and Notices</a:t>
            </a:r>
          </a:p>
          <a:p>
            <a:pPr marL="0" indent="0">
              <a:buNone/>
            </a:pPr>
            <a:r>
              <a:rPr lang="en-US" sz="1400" dirty="0">
                <a:latin typeface="Garamond"/>
                <a:cs typeface="Calibri" panose="020F0502020204030204"/>
              </a:rPr>
              <a:t>1110: Preparing for Marriages I</a:t>
            </a:r>
          </a:p>
          <a:p>
            <a:pPr marL="0" indent="0">
              <a:buNone/>
            </a:pPr>
            <a:r>
              <a:rPr lang="en-US" sz="1400" dirty="0">
                <a:latin typeface="Garamond"/>
                <a:cs typeface="Calibri" panose="020F0502020204030204"/>
              </a:rPr>
              <a:t>1150: BREAK</a:t>
            </a:r>
          </a:p>
          <a:p>
            <a:pPr marL="0" indent="0">
              <a:buNone/>
            </a:pPr>
            <a:r>
              <a:rPr lang="en-US" sz="1400" dirty="0">
                <a:latin typeface="Garamond"/>
                <a:cs typeface="Calibri" panose="020F0502020204030204"/>
              </a:rPr>
              <a:t>1200: Preparing for Marriages II</a:t>
            </a:r>
          </a:p>
          <a:p>
            <a:pPr marL="0" indent="0">
              <a:buNone/>
            </a:pPr>
            <a:r>
              <a:rPr lang="en-US" sz="1400" dirty="0">
                <a:latin typeface="Garamond"/>
                <a:cs typeface="Calibri" panose="020F0502020204030204"/>
              </a:rPr>
              <a:t>1230: Parochial Registers and Archives</a:t>
            </a:r>
          </a:p>
          <a:p>
            <a:pPr marL="0" indent="0">
              <a:buNone/>
            </a:pPr>
            <a:r>
              <a:rPr lang="en-US" sz="1400" dirty="0">
                <a:latin typeface="Garamond"/>
                <a:cs typeface="Calibri" panose="020F0502020204030204"/>
              </a:rPr>
              <a:t>1300: Questions</a:t>
            </a:r>
          </a:p>
          <a:p>
            <a:pPr marL="0" indent="0">
              <a:buNone/>
            </a:pPr>
            <a:r>
              <a:rPr lang="en-US" sz="1400" dirty="0">
                <a:latin typeface="Garamond"/>
                <a:cs typeface="Calibri" panose="020F0502020204030204"/>
              </a:rPr>
              <a:t>1315: LUNCH</a:t>
            </a:r>
          </a:p>
          <a:p>
            <a:pPr marL="0" indent="0">
              <a:buNone/>
            </a:pPr>
            <a:r>
              <a:rPr lang="en-US" sz="1400" dirty="0">
                <a:latin typeface="Garamond"/>
                <a:cs typeface="Calibri" panose="020F0502020204030204"/>
              </a:rPr>
              <a:t>1400: Preparing for RCIA</a:t>
            </a:r>
          </a:p>
          <a:p>
            <a:pPr marL="0" indent="0">
              <a:buNone/>
            </a:pPr>
            <a:r>
              <a:rPr lang="en-US" sz="1400" dirty="0">
                <a:latin typeface="Garamond"/>
                <a:cs typeface="Calibri" panose="020F0502020204030204"/>
              </a:rPr>
              <a:t>1430: END</a:t>
            </a:r>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694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01: </a:t>
            </a:r>
            <a:r>
              <a:rPr lang="en-US" b="1" u="sng" dirty="0">
                <a:cs typeface="Calibri Light"/>
              </a:rPr>
              <a:t>Has either of you been married before?</a:t>
            </a: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Carry on to next question.</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Free to marry!</a:t>
            </a:r>
          </a:p>
        </p:txBody>
      </p:sp>
      <p:sp>
        <p:nvSpPr>
          <p:cNvPr id="5" name="TextBox 4">
            <a:extLst>
              <a:ext uri="{FF2B5EF4-FFF2-40B4-BE49-F238E27FC236}">
                <a16:creationId xmlns:a16="http://schemas.microsoft.com/office/drawing/2014/main" id="{8B8DA11E-2620-403F-9E3F-5087C11021E2}"/>
              </a:ext>
            </a:extLst>
          </p:cNvPr>
          <p:cNvSpPr txBox="1"/>
          <p:nvPr/>
        </p:nvSpPr>
        <p:spPr>
          <a:xfrm>
            <a:off x="2779594" y="3427862"/>
            <a:ext cx="66328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Additional question: </a:t>
            </a:r>
            <a:r>
              <a:rPr lang="en-US" b="1" dirty="0">
                <a:cs typeface="Calibri"/>
              </a:rPr>
              <a:t>How many times have you each been married?</a:t>
            </a:r>
          </a:p>
          <a:p>
            <a:r>
              <a:rPr lang="en-US" dirty="0">
                <a:cs typeface="Calibri"/>
              </a:rPr>
              <a:t>Please note answers and refer to Chancery/Tribunal immediately if either party has been married more than once.</a:t>
            </a:r>
            <a:endParaRPr lang="en-US" b="1" dirty="0">
              <a:cs typeface="Calibri"/>
            </a:endParaRPr>
          </a:p>
        </p:txBody>
      </p:sp>
    </p:spTree>
    <p:extLst>
      <p:ext uri="{BB962C8B-B14F-4D97-AF65-F5344CB8AC3E}">
        <p14:creationId xmlns:p14="http://schemas.microsoft.com/office/powerpoint/2010/main" val="234921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lstStyle/>
          <a:p>
            <a:pPr algn="ctr"/>
            <a:r>
              <a:rPr lang="en-US" dirty="0">
                <a:cs typeface="Calibri Light"/>
              </a:rPr>
              <a:t>Previous Marriages: Questions to Ask</a:t>
            </a:r>
            <a:br>
              <a:rPr lang="en-US" dirty="0">
                <a:cs typeface="Calibri Light"/>
              </a:rPr>
            </a:br>
            <a:r>
              <a:rPr lang="en-US" dirty="0">
                <a:cs typeface="Calibri Light"/>
              </a:rPr>
              <a:t>02: </a:t>
            </a:r>
            <a:r>
              <a:rPr lang="en-US" b="1" u="sng" dirty="0">
                <a:cs typeface="Calibri Light"/>
              </a:rPr>
              <a:t>Is the other party still alive?</a:t>
            </a: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Carry on to next question.</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Free to marry! Provide death certificate with paperwork.</a:t>
            </a:r>
          </a:p>
        </p:txBody>
      </p:sp>
      <p:sp>
        <p:nvSpPr>
          <p:cNvPr id="5" name="TextBox 4">
            <a:extLst>
              <a:ext uri="{FF2B5EF4-FFF2-40B4-BE49-F238E27FC236}">
                <a16:creationId xmlns:a16="http://schemas.microsoft.com/office/drawing/2014/main" id="{F517C8C9-BD08-48B4-9F11-DE55E891910C}"/>
              </a:ext>
            </a:extLst>
          </p:cNvPr>
          <p:cNvSpPr txBox="1"/>
          <p:nvPr/>
        </p:nvSpPr>
        <p:spPr>
          <a:xfrm>
            <a:off x="3712191" y="4769892"/>
            <a:ext cx="50064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Additional point: if the marriage was annulled by a Catholic Tribunal the party is also free to marry.</a:t>
            </a:r>
          </a:p>
        </p:txBody>
      </p:sp>
    </p:spTree>
    <p:extLst>
      <p:ext uri="{BB962C8B-B14F-4D97-AF65-F5344CB8AC3E}">
        <p14:creationId xmlns:p14="http://schemas.microsoft.com/office/powerpoint/2010/main" val="212050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03: </a:t>
            </a:r>
            <a:r>
              <a:rPr lang="en-US" b="1" u="sng" dirty="0">
                <a:ea typeface="+mj-lt"/>
                <a:cs typeface="+mj-lt"/>
              </a:rPr>
              <a:t>Was the person you were previously married to married before? </a:t>
            </a:r>
            <a:endParaRPr lang="en-US" b="1" u="sng" dirty="0">
              <a:cs typeface="Calibri Light"/>
            </a:endParaRP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Contact Tribunal for a '</a:t>
            </a:r>
            <a:r>
              <a:rPr lang="en-US" dirty="0" err="1">
                <a:cs typeface="Calibri"/>
              </a:rPr>
              <a:t>Ligamen</a:t>
            </a:r>
            <a:r>
              <a:rPr lang="en-US" dirty="0">
                <a:cs typeface="Calibri"/>
              </a:rPr>
              <a:t>' Application. </a:t>
            </a:r>
          </a:p>
          <a:p>
            <a:endParaRPr lang="en-US" dirty="0">
              <a:cs typeface="Calibri"/>
            </a:endParaRPr>
          </a:p>
          <a:p>
            <a:r>
              <a:rPr lang="en-US" dirty="0">
                <a:cs typeface="Calibri"/>
              </a:rPr>
              <a:t>Time: 6 months, if all necessary documents are included.</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Continue to next question.</a:t>
            </a:r>
          </a:p>
        </p:txBody>
      </p:sp>
    </p:spTree>
    <p:extLst>
      <p:ext uri="{BB962C8B-B14F-4D97-AF65-F5344CB8AC3E}">
        <p14:creationId xmlns:p14="http://schemas.microsoft.com/office/powerpoint/2010/main" val="112030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04: </a:t>
            </a:r>
            <a:r>
              <a:rPr lang="en-US" b="1" u="sng" dirty="0">
                <a:cs typeface="Calibri Light"/>
              </a:rPr>
              <a:t>Was either of you a baptised Catholic, who married without canonical form?</a:t>
            </a:r>
          </a:p>
        </p:txBody>
      </p:sp>
      <p:sp>
        <p:nvSpPr>
          <p:cNvPr id="3" name="Content Placeholder 2">
            <a:extLst>
              <a:ext uri="{FF2B5EF4-FFF2-40B4-BE49-F238E27FC236}">
                <a16:creationId xmlns:a16="http://schemas.microsoft.com/office/drawing/2014/main" id="{8CE18F15-2A25-4F16-896A-6B5ACAC7AB2E}"/>
              </a:ext>
            </a:extLst>
          </p:cNvPr>
          <p:cNvSpPr>
            <a:spLocks noGrp="1"/>
          </p:cNvSpPr>
          <p:nvPr>
            <p:ph sz="half" idx="1"/>
          </p:nvPr>
        </p:nvSpPr>
        <p:spPr/>
        <p:txBody>
          <a:bodyPr vert="horz" lIns="0" tIns="45720" rIns="0" bIns="45720" rtlCol="0" anchor="t">
            <a:normAutofit/>
          </a:bodyPr>
          <a:lstStyle/>
          <a:p>
            <a:r>
              <a:rPr lang="en-US" dirty="0">
                <a:cs typeface="Calibri"/>
              </a:rPr>
              <a:t>Answer: </a:t>
            </a:r>
            <a:r>
              <a:rPr lang="en-US" b="1" dirty="0">
                <a:cs typeface="Calibri"/>
              </a:rPr>
              <a:t>Yes.</a:t>
            </a:r>
          </a:p>
          <a:p>
            <a:r>
              <a:rPr lang="en-US" dirty="0">
                <a:cs typeface="Calibri"/>
              </a:rPr>
              <a:t>Apply to Chancery for Defect of Canonical Form.</a:t>
            </a:r>
          </a:p>
          <a:p>
            <a:r>
              <a:rPr lang="en-US" dirty="0">
                <a:cs typeface="Calibri"/>
              </a:rPr>
              <a:t>If the correct paperwork is submitted the process will take </a:t>
            </a:r>
            <a:r>
              <a:rPr lang="en-US" b="1" dirty="0">
                <a:cs typeface="Calibri"/>
              </a:rPr>
              <a:t>approximately three months.</a:t>
            </a:r>
          </a:p>
        </p:txBody>
      </p:sp>
      <p:sp>
        <p:nvSpPr>
          <p:cNvPr id="4" name="Content Placeholder 3">
            <a:extLst>
              <a:ext uri="{FF2B5EF4-FFF2-40B4-BE49-F238E27FC236}">
                <a16:creationId xmlns:a16="http://schemas.microsoft.com/office/drawing/2014/main" id="{47F2AC86-D853-4D28-90C9-929AB3FE26DD}"/>
              </a:ext>
            </a:extLst>
          </p:cNvPr>
          <p:cNvSpPr>
            <a:spLocks noGrp="1"/>
          </p:cNvSpPr>
          <p:nvPr>
            <p:ph sz="half" idx="2"/>
          </p:nvPr>
        </p:nvSpPr>
        <p:spPr/>
        <p:txBody>
          <a:bodyPr vert="horz" lIns="0" tIns="45720" rIns="0" bIns="45720" rtlCol="0" anchor="t">
            <a:normAutofit/>
          </a:bodyPr>
          <a:lstStyle/>
          <a:p>
            <a:r>
              <a:rPr lang="en-US" dirty="0">
                <a:cs typeface="Calibri"/>
              </a:rPr>
              <a:t>Answer: </a:t>
            </a:r>
            <a:r>
              <a:rPr lang="en-US" b="1" dirty="0">
                <a:cs typeface="Calibri"/>
              </a:rPr>
              <a:t>No.</a:t>
            </a:r>
          </a:p>
          <a:p>
            <a:r>
              <a:rPr lang="en-US" dirty="0">
                <a:cs typeface="Calibri"/>
              </a:rPr>
              <a:t>Continue to next question.</a:t>
            </a:r>
            <a:endParaRPr lang="en-US" dirty="0"/>
          </a:p>
        </p:txBody>
      </p:sp>
      <p:sp>
        <p:nvSpPr>
          <p:cNvPr id="5" name="TextBox 1">
            <a:extLst>
              <a:ext uri="{FF2B5EF4-FFF2-40B4-BE49-F238E27FC236}">
                <a16:creationId xmlns:a16="http://schemas.microsoft.com/office/drawing/2014/main" id="{09345A02-3E4C-4C8D-9932-4A235FB3A3B4}"/>
              </a:ext>
            </a:extLst>
          </p:cNvPr>
          <p:cNvSpPr txBox="1"/>
          <p:nvPr/>
        </p:nvSpPr>
        <p:spPr>
          <a:xfrm>
            <a:off x="3348250" y="4667534"/>
            <a:ext cx="5893558"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If the party a member of an Eastern Orthodox Church and married outside of a 'Sacred Rite', the Catholic Church can also declare that marriage null, leaving the party free to marry.</a:t>
            </a:r>
          </a:p>
        </p:txBody>
      </p:sp>
    </p:spTree>
    <p:extLst>
      <p:ext uri="{BB962C8B-B14F-4D97-AF65-F5344CB8AC3E}">
        <p14:creationId xmlns:p14="http://schemas.microsoft.com/office/powerpoint/2010/main" val="263359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CB37-A626-4A3B-BAA4-AB76E392BFB3}"/>
              </a:ext>
            </a:extLst>
          </p:cNvPr>
          <p:cNvSpPr>
            <a:spLocks noGrp="1"/>
          </p:cNvSpPr>
          <p:nvPr>
            <p:ph type="title"/>
          </p:nvPr>
        </p:nvSpPr>
        <p:spPr/>
        <p:txBody>
          <a:bodyPr>
            <a:normAutofit fontScale="90000"/>
          </a:bodyPr>
          <a:lstStyle/>
          <a:p>
            <a:pPr algn="ctr"/>
            <a:r>
              <a:rPr lang="en-US" dirty="0">
                <a:cs typeface="Calibri Light"/>
              </a:rPr>
              <a:t>Previous Marriages: Questions to Ask</a:t>
            </a:r>
            <a:br>
              <a:rPr lang="en-US" dirty="0">
                <a:cs typeface="Calibri Light"/>
              </a:rPr>
            </a:br>
            <a:r>
              <a:rPr lang="en-US" dirty="0">
                <a:cs typeface="Calibri Light"/>
              </a:rPr>
              <a:t>05: </a:t>
            </a:r>
            <a:r>
              <a:rPr lang="en-US" b="1" u="sng" dirty="0">
                <a:cs typeface="Calibri Light"/>
              </a:rPr>
              <a:t>What was your baptismal status at the time of the wedding?</a:t>
            </a:r>
            <a:endParaRPr lang="en-US" dirty="0">
              <a:cs typeface="Calibri Light"/>
            </a:endParaRPr>
          </a:p>
        </p:txBody>
      </p:sp>
      <p:sp>
        <p:nvSpPr>
          <p:cNvPr id="7" name="TextBox 6">
            <a:extLst>
              <a:ext uri="{FF2B5EF4-FFF2-40B4-BE49-F238E27FC236}">
                <a16:creationId xmlns:a16="http://schemas.microsoft.com/office/drawing/2014/main" id="{35360E03-625A-4ECF-83BA-F460D8A94386}"/>
              </a:ext>
            </a:extLst>
          </p:cNvPr>
          <p:cNvSpPr txBox="1"/>
          <p:nvPr/>
        </p:nvSpPr>
        <p:spPr>
          <a:xfrm>
            <a:off x="7805394" y="1828800"/>
            <a:ext cx="3350286" cy="2862322"/>
          </a:xfrm>
          <a:prstGeom prst="rect">
            <a:avLst/>
          </a:prstGeom>
          <a:noFill/>
        </p:spPr>
        <p:txBody>
          <a:bodyPr wrap="square" rtlCol="0">
            <a:spAutoFit/>
          </a:bodyPr>
          <a:lstStyle/>
          <a:p>
            <a:r>
              <a:rPr lang="en-GB" dirty="0"/>
              <a:t>Answer: </a:t>
            </a:r>
            <a:r>
              <a:rPr lang="en-GB" b="1" dirty="0"/>
              <a:t>Neither Baptised</a:t>
            </a:r>
          </a:p>
          <a:p>
            <a:endParaRPr lang="en-GB" dirty="0"/>
          </a:p>
          <a:p>
            <a:r>
              <a:rPr lang="en-GB" dirty="0"/>
              <a:t>Contact Tribunal regarding Dissolution of marriage by the Pauline Privilege.</a:t>
            </a:r>
          </a:p>
          <a:p>
            <a:endParaRPr lang="en-GB" dirty="0"/>
          </a:p>
          <a:p>
            <a:r>
              <a:rPr lang="en-GB" dirty="0"/>
              <a:t>Time: approx. 6 months</a:t>
            </a:r>
          </a:p>
          <a:p>
            <a:endParaRPr lang="en-GB" dirty="0"/>
          </a:p>
          <a:p>
            <a:r>
              <a:rPr lang="en-GB" dirty="0"/>
              <a:t>Investigation and decision done locally.</a:t>
            </a:r>
          </a:p>
        </p:txBody>
      </p:sp>
      <p:sp>
        <p:nvSpPr>
          <p:cNvPr id="10" name="TextBox 9">
            <a:extLst>
              <a:ext uri="{FF2B5EF4-FFF2-40B4-BE49-F238E27FC236}">
                <a16:creationId xmlns:a16="http://schemas.microsoft.com/office/drawing/2014/main" id="{D457BAC1-7F4C-4440-85C3-4DF009BC62F6}"/>
              </a:ext>
            </a:extLst>
          </p:cNvPr>
          <p:cNvSpPr txBox="1"/>
          <p:nvPr/>
        </p:nvSpPr>
        <p:spPr>
          <a:xfrm>
            <a:off x="4119513" y="1845734"/>
            <a:ext cx="3572759" cy="3139321"/>
          </a:xfrm>
          <a:prstGeom prst="rect">
            <a:avLst/>
          </a:prstGeom>
          <a:noFill/>
        </p:spPr>
        <p:txBody>
          <a:bodyPr wrap="square" rtlCol="0">
            <a:spAutoFit/>
          </a:bodyPr>
          <a:lstStyle/>
          <a:p>
            <a:r>
              <a:rPr lang="en-GB" dirty="0"/>
              <a:t>Answer: </a:t>
            </a:r>
            <a:r>
              <a:rPr lang="en-GB" b="1" dirty="0"/>
              <a:t>One Baptised</a:t>
            </a:r>
          </a:p>
          <a:p>
            <a:endParaRPr lang="en-GB" b="1" dirty="0"/>
          </a:p>
          <a:p>
            <a:r>
              <a:rPr lang="en-GB" dirty="0"/>
              <a:t>Contact Tribunal regarding Dissolution in Favour of the Faith (Petrine Privilege).</a:t>
            </a:r>
          </a:p>
          <a:p>
            <a:endParaRPr lang="en-GB" dirty="0"/>
          </a:p>
          <a:p>
            <a:r>
              <a:rPr lang="en-GB" dirty="0"/>
              <a:t>Time: approx. 1 year (incl. 6 months processing in Rome).</a:t>
            </a:r>
          </a:p>
          <a:p>
            <a:endParaRPr lang="en-GB" dirty="0"/>
          </a:p>
          <a:p>
            <a:r>
              <a:rPr lang="en-GB" dirty="0"/>
              <a:t>Investigation is local, and the decision is made in Rome.</a:t>
            </a:r>
          </a:p>
        </p:txBody>
      </p:sp>
      <p:sp>
        <p:nvSpPr>
          <p:cNvPr id="11" name="TextBox 10">
            <a:extLst>
              <a:ext uri="{FF2B5EF4-FFF2-40B4-BE49-F238E27FC236}">
                <a16:creationId xmlns:a16="http://schemas.microsoft.com/office/drawing/2014/main" id="{D59EB4E6-670D-4104-B6B9-FF4148F25EF4}"/>
              </a:ext>
            </a:extLst>
          </p:cNvPr>
          <p:cNvSpPr txBox="1"/>
          <p:nvPr/>
        </p:nvSpPr>
        <p:spPr>
          <a:xfrm>
            <a:off x="546754" y="1845734"/>
            <a:ext cx="3572759" cy="2031325"/>
          </a:xfrm>
          <a:prstGeom prst="rect">
            <a:avLst/>
          </a:prstGeom>
          <a:noFill/>
        </p:spPr>
        <p:txBody>
          <a:bodyPr wrap="square" rtlCol="0">
            <a:spAutoFit/>
          </a:bodyPr>
          <a:lstStyle/>
          <a:p>
            <a:r>
              <a:rPr lang="en-US" dirty="0">
                <a:cs typeface="Calibri"/>
              </a:rPr>
              <a:t>Answer: </a:t>
            </a:r>
            <a:r>
              <a:rPr lang="en-US" b="1" dirty="0">
                <a:cs typeface="Calibri"/>
              </a:rPr>
              <a:t>Both </a:t>
            </a:r>
            <a:r>
              <a:rPr lang="en-US" b="1" dirty="0" err="1">
                <a:cs typeface="Calibri"/>
              </a:rPr>
              <a:t>Baptised</a:t>
            </a:r>
            <a:endParaRPr lang="en-US" b="1" dirty="0">
              <a:cs typeface="Calibri"/>
            </a:endParaRPr>
          </a:p>
          <a:p>
            <a:endParaRPr lang="en-US" dirty="0">
              <a:cs typeface="Calibri"/>
            </a:endParaRPr>
          </a:p>
          <a:p>
            <a:r>
              <a:rPr lang="en-US" dirty="0">
                <a:cs typeface="Calibri"/>
              </a:rPr>
              <a:t>Contact Tribunal regarding ordinary annulment process.</a:t>
            </a:r>
          </a:p>
          <a:p>
            <a:endParaRPr lang="en-US" dirty="0">
              <a:cs typeface="Calibri"/>
            </a:endParaRPr>
          </a:p>
          <a:p>
            <a:endParaRPr lang="en-US" dirty="0">
              <a:cs typeface="Calibri"/>
            </a:endParaRPr>
          </a:p>
          <a:p>
            <a:r>
              <a:rPr lang="en-US" dirty="0">
                <a:cs typeface="Calibri"/>
              </a:rPr>
              <a:t>Time: approx. 18 months</a:t>
            </a:r>
          </a:p>
        </p:txBody>
      </p:sp>
    </p:spTree>
    <p:extLst>
      <p:ext uri="{BB962C8B-B14F-4D97-AF65-F5344CB8AC3E}">
        <p14:creationId xmlns:p14="http://schemas.microsoft.com/office/powerpoint/2010/main" val="9698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B7961A-DD27-4F04-857D-8D7FABD19099}"/>
              </a:ext>
            </a:extLst>
          </p:cNvPr>
          <p:cNvSpPr>
            <a:spLocks noGrp="1"/>
          </p:cNvSpPr>
          <p:nvPr>
            <p:ph type="title"/>
          </p:nvPr>
        </p:nvSpPr>
        <p:spPr>
          <a:xfrm>
            <a:off x="1066800" y="5252936"/>
            <a:ext cx="10058400" cy="1028715"/>
          </a:xfrm>
        </p:spPr>
        <p:txBody>
          <a:bodyPr>
            <a:normAutofit/>
          </a:bodyPr>
          <a:lstStyle/>
          <a:p>
            <a:pPr algn="ctr"/>
            <a:r>
              <a:rPr lang="en-US" sz="2300">
                <a:solidFill>
                  <a:srgbClr val="FFFFFF"/>
                </a:solidFill>
                <a:cs typeface="Calibri Light"/>
              </a:rPr>
              <a:t>Preparing for Marriages</a:t>
            </a:r>
            <a:br>
              <a:rPr lang="en-US" sz="2300">
                <a:solidFill>
                  <a:srgbClr val="FFFFFF"/>
                </a:solidFill>
                <a:cs typeface="Calibri Light"/>
              </a:rPr>
            </a:br>
            <a:br>
              <a:rPr lang="en-US" sz="2300">
                <a:solidFill>
                  <a:srgbClr val="FFFFFF"/>
                </a:solidFill>
                <a:cs typeface="Calibri Light"/>
              </a:rPr>
            </a:br>
            <a:r>
              <a:rPr lang="en-US" sz="2300">
                <a:solidFill>
                  <a:srgbClr val="FFFFFF"/>
                </a:solidFill>
                <a:cs typeface="Calibri Light"/>
              </a:rPr>
              <a:t>Previous Marriages: Questions to Ask</a:t>
            </a:r>
            <a:endParaRPr lang="en-US" sz="2300">
              <a:solidFill>
                <a:srgbClr val="FFFFFF"/>
              </a:solidFill>
            </a:endParaRPr>
          </a:p>
        </p:txBody>
      </p:sp>
      <p:sp>
        <p:nvSpPr>
          <p:cNvPr id="40" name="Rectangle 25">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8CABD7E5-EA29-4207-B405-1108527BA984}"/>
              </a:ext>
            </a:extLst>
          </p:cNvPr>
          <p:cNvGraphicFramePr>
            <a:graphicFrameLocks noGrp="1"/>
          </p:cNvGraphicFramePr>
          <p:nvPr>
            <p:ph idx="1"/>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36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68F4-D80B-4830-873F-CA77D92507BB}"/>
              </a:ext>
            </a:extLst>
          </p:cNvPr>
          <p:cNvSpPr>
            <a:spLocks noGrp="1"/>
          </p:cNvSpPr>
          <p:nvPr>
            <p:ph type="title"/>
          </p:nvPr>
        </p:nvSpPr>
        <p:spPr/>
        <p:txBody>
          <a:bodyPr/>
          <a:lstStyle/>
          <a:p>
            <a:r>
              <a:rPr lang="en-US" dirty="0">
                <a:cs typeface="Calibri Light"/>
              </a:rPr>
              <a:t>Previous Marriages: Questions to Ask</a:t>
            </a:r>
            <a:endParaRPr lang="en-US" dirty="0"/>
          </a:p>
        </p:txBody>
      </p:sp>
      <p:sp>
        <p:nvSpPr>
          <p:cNvPr id="3" name="Content Placeholder 2">
            <a:extLst>
              <a:ext uri="{FF2B5EF4-FFF2-40B4-BE49-F238E27FC236}">
                <a16:creationId xmlns:a16="http://schemas.microsoft.com/office/drawing/2014/main" id="{9EF97D15-44F2-4655-89F8-D92288ECF178}"/>
              </a:ext>
            </a:extLst>
          </p:cNvPr>
          <p:cNvSpPr>
            <a:spLocks noGrp="1"/>
          </p:cNvSpPr>
          <p:nvPr>
            <p:ph idx="1"/>
          </p:nvPr>
        </p:nvSpPr>
        <p:spPr/>
        <p:txBody>
          <a:bodyPr vert="horz" lIns="0" tIns="45720" rIns="0" bIns="45720" rtlCol="0" anchor="t">
            <a:normAutofit/>
          </a:bodyPr>
          <a:lstStyle/>
          <a:p>
            <a:pPr>
              <a:buFont typeface="Courier New" panose="020F0502020204030204" pitchFamily="34" charset="0"/>
              <a:buChar char="o"/>
            </a:pPr>
            <a:r>
              <a:rPr lang="en-US" dirty="0">
                <a:cs typeface="Calibri"/>
              </a:rPr>
              <a:t>This information is a guide to help you discern how long which process may be used, and how long it might take, so that you can counsel the parties appropriately.</a:t>
            </a:r>
            <a:endParaRPr lang="en-US" dirty="0"/>
          </a:p>
          <a:p>
            <a:pPr>
              <a:buFont typeface="Courier New" panose="020F0502020204030204" pitchFamily="34" charset="0"/>
              <a:buChar char="o"/>
            </a:pPr>
            <a:r>
              <a:rPr lang="en-US" dirty="0">
                <a:cs typeface="Calibri"/>
              </a:rPr>
              <a:t>If there has been a previous marriage </a:t>
            </a:r>
            <a:r>
              <a:rPr lang="en-US" b="1" u="sng" dirty="0">
                <a:cs typeface="Calibri"/>
              </a:rPr>
              <a:t>please do not set a wedding date before contacting the Chancery.</a:t>
            </a:r>
            <a:r>
              <a:rPr lang="en-US" dirty="0">
                <a:cs typeface="Calibri"/>
              </a:rPr>
              <a:t> If a wedding has to be cancelled the priest or deacon may be personally liable if sued. </a:t>
            </a:r>
          </a:p>
          <a:p>
            <a:pPr>
              <a:buFont typeface="Courier New" panose="020F0502020204030204" pitchFamily="34" charset="0"/>
              <a:buChar char="o"/>
            </a:pPr>
            <a:r>
              <a:rPr lang="en-US" dirty="0">
                <a:cs typeface="Calibri"/>
              </a:rPr>
              <a:t>Remember that there is no guarantee that the ordinary (full) annulment process will give a </a:t>
            </a:r>
            <a:r>
              <a:rPr lang="en-US" i="1" dirty="0" err="1">
                <a:cs typeface="Calibri"/>
              </a:rPr>
              <a:t>constat</a:t>
            </a:r>
            <a:r>
              <a:rPr lang="en-US" dirty="0">
                <a:cs typeface="Calibri"/>
              </a:rPr>
              <a:t> decision.</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70998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2AE6A-E95F-47DC-B8F9-400705F2F4D8}"/>
              </a:ext>
            </a:extLst>
          </p:cNvPr>
          <p:cNvSpPr>
            <a:spLocks noGrp="1"/>
          </p:cNvSpPr>
          <p:nvPr>
            <p:ph type="ctrTitle"/>
          </p:nvPr>
        </p:nvSpPr>
        <p:spPr/>
        <p:txBody>
          <a:bodyPr/>
          <a:lstStyle/>
          <a:p>
            <a:r>
              <a:rPr lang="en-GB" dirty="0"/>
              <a:t>Parochial Registers and Archives</a:t>
            </a:r>
          </a:p>
        </p:txBody>
      </p:sp>
      <p:sp>
        <p:nvSpPr>
          <p:cNvPr id="5" name="Subtitle 4">
            <a:extLst>
              <a:ext uri="{FF2B5EF4-FFF2-40B4-BE49-F238E27FC236}">
                <a16:creationId xmlns:a16="http://schemas.microsoft.com/office/drawing/2014/main" id="{A5124E9D-95E0-4706-AA0A-6BA7AE8F0050}"/>
              </a:ext>
            </a:extLst>
          </p:cNvPr>
          <p:cNvSpPr>
            <a:spLocks noGrp="1"/>
          </p:cNvSpPr>
          <p:nvPr>
            <p:ph type="subTitle" idx="1"/>
          </p:nvPr>
        </p:nvSpPr>
        <p:spPr/>
        <p:txBody>
          <a:bodyPr/>
          <a:lstStyle/>
          <a:p>
            <a:r>
              <a:rPr lang="en-GB" dirty="0"/>
              <a:t>Registers of Baptism and additional notes</a:t>
            </a:r>
          </a:p>
        </p:txBody>
      </p:sp>
    </p:spTree>
    <p:extLst>
      <p:ext uri="{BB962C8B-B14F-4D97-AF65-F5344CB8AC3E}">
        <p14:creationId xmlns:p14="http://schemas.microsoft.com/office/powerpoint/2010/main" val="216842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71A3-2FE7-4A4D-9890-5B9D4BB6DF0D}"/>
              </a:ext>
            </a:extLst>
          </p:cNvPr>
          <p:cNvSpPr>
            <a:spLocks noGrp="1"/>
          </p:cNvSpPr>
          <p:nvPr>
            <p:ph type="title"/>
          </p:nvPr>
        </p:nvSpPr>
        <p:spPr/>
        <p:txBody>
          <a:bodyPr/>
          <a:lstStyle/>
          <a:p>
            <a:pPr algn="ctr"/>
            <a:r>
              <a:rPr lang="en-GB" dirty="0"/>
              <a:t>Parochial Registers and Archives</a:t>
            </a:r>
          </a:p>
        </p:txBody>
      </p:sp>
      <p:sp>
        <p:nvSpPr>
          <p:cNvPr id="3" name="Content Placeholder 2">
            <a:extLst>
              <a:ext uri="{FF2B5EF4-FFF2-40B4-BE49-F238E27FC236}">
                <a16:creationId xmlns:a16="http://schemas.microsoft.com/office/drawing/2014/main" id="{4B68C643-1A16-4B87-AF52-D320384F3217}"/>
              </a:ext>
            </a:extLst>
          </p:cNvPr>
          <p:cNvSpPr>
            <a:spLocks noGrp="1"/>
          </p:cNvSpPr>
          <p:nvPr>
            <p:ph idx="1"/>
          </p:nvPr>
        </p:nvSpPr>
        <p:spPr/>
        <p:txBody>
          <a:bodyPr>
            <a:normAutofit lnSpcReduction="10000"/>
          </a:bodyPr>
          <a:lstStyle/>
          <a:p>
            <a:pPr>
              <a:buFont typeface="Courier New" panose="02070309020205020404" pitchFamily="49" charset="0"/>
              <a:buChar char="o"/>
            </a:pPr>
            <a:r>
              <a:rPr lang="en-GB" dirty="0"/>
              <a:t>Please see Fr Stewart Foster’s guidelines, it might even be helpful to have a printed copy in your parish office.</a:t>
            </a:r>
          </a:p>
          <a:p>
            <a:pPr>
              <a:buFont typeface="Courier New" panose="02070309020205020404" pitchFamily="49" charset="0"/>
              <a:buChar char="o"/>
            </a:pPr>
            <a:r>
              <a:rPr lang="en-GB" dirty="0"/>
              <a:t>The following registers are to be kept in parishes according to canon law:</a:t>
            </a:r>
          </a:p>
          <a:p>
            <a:pPr lvl="1"/>
            <a:r>
              <a:rPr lang="en-GB" dirty="0"/>
              <a:t>Registers of Baptism, Confirmation, Marriage and Death (Can. 535 §1; 895)</a:t>
            </a:r>
            <a:endParaRPr lang="en-GB" sz="1600" dirty="0"/>
          </a:p>
          <a:p>
            <a:pPr lvl="1"/>
            <a:r>
              <a:rPr lang="en-GB" dirty="0"/>
              <a:t>Register of the Reception of Converts (</a:t>
            </a:r>
            <a:r>
              <a:rPr lang="en-GB" i="1" dirty="0"/>
              <a:t>Briefing 85</a:t>
            </a:r>
            <a:r>
              <a:rPr lang="en-GB" dirty="0"/>
              <a:t>, p. 114; cf. c. 535)</a:t>
            </a:r>
            <a:endParaRPr lang="en-GB" sz="1600" dirty="0"/>
          </a:p>
          <a:p>
            <a:pPr lvl="1"/>
            <a:r>
              <a:rPr lang="en-GB" dirty="0"/>
              <a:t>Register of Burials in Parish Cemetery (</a:t>
            </a:r>
            <a:r>
              <a:rPr lang="en-GB" i="1" dirty="0"/>
              <a:t>Briefing 85</a:t>
            </a:r>
            <a:r>
              <a:rPr lang="en-GB" dirty="0"/>
              <a:t>, p. 114; cf. c. 535)</a:t>
            </a:r>
            <a:endParaRPr lang="en-GB" sz="1600" dirty="0"/>
          </a:p>
          <a:p>
            <a:pPr lvl="1"/>
            <a:r>
              <a:rPr lang="en-GB" dirty="0"/>
              <a:t>Registers of Foundation Masses and other obligations (Can. 1307 §2)</a:t>
            </a:r>
            <a:endParaRPr lang="en-GB" sz="1600" dirty="0"/>
          </a:p>
          <a:p>
            <a:pPr lvl="1"/>
            <a:r>
              <a:rPr lang="en-GB" dirty="0"/>
              <a:t>Parish account books (Can. 1284 §7)</a:t>
            </a:r>
            <a:endParaRPr lang="en-GB" sz="1600" dirty="0"/>
          </a:p>
          <a:p>
            <a:pPr lvl="1"/>
            <a:r>
              <a:rPr lang="en-GB" dirty="0"/>
              <a:t>Register of Catechumens (Can. 788 §1)</a:t>
            </a:r>
            <a:endParaRPr lang="en-GB" sz="1600" dirty="0"/>
          </a:p>
          <a:p>
            <a:pPr lvl="1"/>
            <a:r>
              <a:rPr lang="en-GB" dirty="0"/>
              <a:t>Title deeds, insurance policies and other papers relating to temporal goods (Can. 1284 §9)</a:t>
            </a:r>
            <a:endParaRPr lang="en-GB" sz="1600" dirty="0"/>
          </a:p>
          <a:p>
            <a:pPr lvl="1"/>
            <a:r>
              <a:rPr lang="en-GB" dirty="0"/>
              <a:t>Papers relating to Marriage Preparation (Can. 1066-1070)</a:t>
            </a:r>
          </a:p>
          <a:p>
            <a:pPr>
              <a:buFont typeface="Courier New" panose="02070309020205020404" pitchFamily="49" charset="0"/>
              <a:buChar char="o"/>
            </a:pPr>
            <a:r>
              <a:rPr lang="en-GB" sz="1800" dirty="0"/>
              <a:t>I will only be looking at the requirements for the </a:t>
            </a:r>
            <a:r>
              <a:rPr lang="en-GB" sz="1800" b="1" dirty="0"/>
              <a:t>Register of Baptisms</a:t>
            </a:r>
            <a:r>
              <a:rPr lang="en-GB" sz="1800" dirty="0"/>
              <a:t> today.</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522423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a:buFont typeface="Courier New" panose="02070309020205020404" pitchFamily="49" charset="0"/>
              <a:buChar char="o"/>
            </a:pPr>
            <a:r>
              <a:rPr lang="en-GB" dirty="0"/>
              <a:t>Canon 877.1 states the following are to be entered in the baptismal register:</a:t>
            </a:r>
          </a:p>
          <a:p>
            <a:pPr lvl="2"/>
            <a:r>
              <a:rPr lang="en-GB" sz="1800" dirty="0"/>
              <a:t>Name of the baptised;</a:t>
            </a:r>
          </a:p>
          <a:p>
            <a:pPr lvl="2"/>
            <a:r>
              <a:rPr lang="en-GB" sz="1800" dirty="0"/>
              <a:t>Minister of the sacrament;</a:t>
            </a:r>
          </a:p>
          <a:p>
            <a:pPr lvl="2"/>
            <a:r>
              <a:rPr lang="en-GB" sz="1800" dirty="0"/>
              <a:t>Parents of baptised;</a:t>
            </a:r>
          </a:p>
          <a:p>
            <a:pPr lvl="2"/>
            <a:r>
              <a:rPr lang="en-GB" sz="1800" dirty="0"/>
              <a:t>Sponsor(s);</a:t>
            </a:r>
          </a:p>
          <a:p>
            <a:pPr lvl="2"/>
            <a:r>
              <a:rPr lang="en-GB" sz="1800" dirty="0"/>
              <a:t>Witness;</a:t>
            </a:r>
          </a:p>
          <a:p>
            <a:pPr lvl="2"/>
            <a:r>
              <a:rPr lang="en-GB" sz="1800" dirty="0"/>
              <a:t>Place and date of baptism;</a:t>
            </a:r>
          </a:p>
          <a:p>
            <a:pPr lvl="2"/>
            <a:r>
              <a:rPr lang="en-GB" sz="1800" dirty="0"/>
              <a:t>Date and place of birth.</a:t>
            </a:r>
          </a:p>
          <a:p>
            <a:pPr marL="0" indent="0">
              <a:buNone/>
            </a:pPr>
            <a:endParaRPr lang="en-GB" dirty="0"/>
          </a:p>
        </p:txBody>
      </p:sp>
    </p:spTree>
    <p:extLst>
      <p:ext uri="{BB962C8B-B14F-4D97-AF65-F5344CB8AC3E}">
        <p14:creationId xmlns:p14="http://schemas.microsoft.com/office/powerpoint/2010/main" val="9189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8">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0">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FC5F63-1088-4B5F-99ED-8567E1B93662}"/>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cs typeface="Calibri Light"/>
              </a:rPr>
              <a:t>Notes</a:t>
            </a:r>
            <a:endParaRPr lang="en-US">
              <a:solidFill>
                <a:srgbClr val="FFFFFF"/>
              </a:solidFill>
            </a:endParaRPr>
          </a:p>
        </p:txBody>
      </p:sp>
      <p:sp>
        <p:nvSpPr>
          <p:cNvPr id="24" name="Rectangle 22">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9F76449F-C812-4015-A972-5C48807CB437}"/>
              </a:ext>
            </a:extLst>
          </p:cNvPr>
          <p:cNvGraphicFramePr>
            <a:graphicFrameLocks noGrp="1"/>
          </p:cNvGraphicFramePr>
          <p:nvPr>
            <p:ph idx="1"/>
            <p:extLst>
              <p:ext uri="{D42A27DB-BD31-4B8C-83A1-F6EECF244321}">
                <p14:modId xmlns:p14="http://schemas.microsoft.com/office/powerpoint/2010/main" val="3224148580"/>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445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lvl="1">
              <a:buFont typeface="Courier New" panose="02070309020205020404" pitchFamily="49" charset="0"/>
              <a:buChar char="o"/>
            </a:pPr>
            <a:r>
              <a:rPr lang="en-GB" sz="2000" dirty="0"/>
              <a:t>The following </a:t>
            </a:r>
            <a:r>
              <a:rPr lang="en-GB" sz="2000" b="1" dirty="0"/>
              <a:t>must</a:t>
            </a:r>
            <a:r>
              <a:rPr lang="en-GB" sz="2000" dirty="0"/>
              <a:t> be added to the baptismal record:</a:t>
            </a:r>
          </a:p>
          <a:p>
            <a:pPr lvl="2">
              <a:buFont typeface="Courier New" panose="02070309020205020404" pitchFamily="49" charset="0"/>
              <a:buChar char="o"/>
            </a:pPr>
            <a:r>
              <a:rPr lang="en-GB" sz="1800" dirty="0"/>
              <a:t>Ascription to another (that is non-Latin) ritual church;</a:t>
            </a:r>
          </a:p>
          <a:p>
            <a:pPr lvl="2">
              <a:buFont typeface="Courier New" panose="02070309020205020404" pitchFamily="49" charset="0"/>
              <a:buChar char="o"/>
            </a:pPr>
            <a:r>
              <a:rPr lang="en-GB" sz="1800" dirty="0"/>
              <a:t>Change of rite;</a:t>
            </a:r>
          </a:p>
          <a:p>
            <a:pPr lvl="2">
              <a:buFont typeface="Courier New" panose="02070309020205020404" pitchFamily="49" charset="0"/>
              <a:buChar char="o"/>
            </a:pPr>
            <a:r>
              <a:rPr lang="en-GB" sz="1800" dirty="0"/>
              <a:t>Confirmation;</a:t>
            </a:r>
          </a:p>
          <a:p>
            <a:pPr lvl="2">
              <a:buFont typeface="Courier New" panose="02070309020205020404" pitchFamily="49" charset="0"/>
              <a:buChar char="o"/>
            </a:pPr>
            <a:r>
              <a:rPr lang="en-GB" sz="1800" dirty="0"/>
              <a:t>Marriage (incl. </a:t>
            </a:r>
            <a:r>
              <a:rPr lang="en-GB" sz="1800" dirty="0" err="1"/>
              <a:t>convalidation</a:t>
            </a:r>
            <a:r>
              <a:rPr lang="en-GB" sz="1800" dirty="0"/>
              <a:t>);</a:t>
            </a:r>
          </a:p>
          <a:p>
            <a:pPr lvl="2">
              <a:buFont typeface="Courier New" panose="02070309020205020404" pitchFamily="49" charset="0"/>
              <a:buChar char="o"/>
            </a:pPr>
            <a:r>
              <a:rPr lang="en-GB" sz="1800" dirty="0"/>
              <a:t>Legitimate dissolution of marriage (Petrine privilege);</a:t>
            </a:r>
          </a:p>
          <a:p>
            <a:pPr lvl="2">
              <a:buFont typeface="Courier New" panose="02070309020205020404" pitchFamily="49" charset="0"/>
              <a:buChar char="o"/>
            </a:pPr>
            <a:r>
              <a:rPr lang="en-GB" sz="1800" dirty="0"/>
              <a:t>Annulments and </a:t>
            </a:r>
            <a:r>
              <a:rPr lang="en-GB" sz="1800" dirty="0" err="1"/>
              <a:t>vetita</a:t>
            </a:r>
            <a:r>
              <a:rPr lang="en-GB" sz="1800" dirty="0"/>
              <a:t>;</a:t>
            </a:r>
          </a:p>
          <a:p>
            <a:pPr lvl="2">
              <a:buFont typeface="Courier New" panose="02070309020205020404" pitchFamily="49" charset="0"/>
              <a:buChar char="o"/>
            </a:pPr>
            <a:r>
              <a:rPr lang="en-GB" sz="1800" dirty="0"/>
              <a:t>Public profession of permanent vows;</a:t>
            </a:r>
          </a:p>
          <a:p>
            <a:pPr lvl="2">
              <a:buFont typeface="Courier New" panose="02070309020205020404" pitchFamily="49" charset="0"/>
              <a:buChar char="o"/>
            </a:pPr>
            <a:r>
              <a:rPr lang="en-GB" sz="1800" dirty="0"/>
              <a:t>Reception of sacred orders.</a:t>
            </a: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103191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marL="0" indent="0">
              <a:buNone/>
            </a:pPr>
            <a:r>
              <a:rPr lang="en-GB" b="1" dirty="0"/>
              <a:t>Adoption </a:t>
            </a:r>
            <a:r>
              <a:rPr lang="en-GB" dirty="0"/>
              <a:t>(c. 110, 877.3)</a:t>
            </a:r>
            <a:endParaRPr lang="en-GB" b="1" dirty="0"/>
          </a:p>
          <a:p>
            <a:pPr>
              <a:buFont typeface="Courier New" panose="02070309020205020404" pitchFamily="49" charset="0"/>
              <a:buChar char="o"/>
            </a:pPr>
            <a:r>
              <a:rPr lang="en-GB" dirty="0"/>
              <a:t>If the baptism occurs </a:t>
            </a:r>
            <a:r>
              <a:rPr lang="en-GB" b="1" dirty="0"/>
              <a:t>after </a:t>
            </a:r>
            <a:r>
              <a:rPr lang="en-GB" dirty="0"/>
              <a:t>the adoption, </a:t>
            </a:r>
            <a:r>
              <a:rPr lang="en-GB" b="1" dirty="0"/>
              <a:t>only</a:t>
            </a:r>
            <a:r>
              <a:rPr lang="en-GB" dirty="0"/>
              <a:t> the names of the adopted parents are to be entered into the register.</a:t>
            </a:r>
          </a:p>
          <a:p>
            <a:pPr>
              <a:buFont typeface="Courier New" panose="02070309020205020404" pitchFamily="49" charset="0"/>
              <a:buChar char="o"/>
            </a:pPr>
            <a:r>
              <a:rPr lang="en-GB" dirty="0"/>
              <a:t>If the baptism occurred </a:t>
            </a:r>
            <a:r>
              <a:rPr lang="en-GB" b="1" dirty="0"/>
              <a:t>before </a:t>
            </a:r>
            <a:r>
              <a:rPr lang="en-GB" dirty="0"/>
              <a:t>the adoption, a new entry is to be made in the register. Each entry is to have a marginal note referring to the other entry. The entry is to include the names of the adopted parents, copies of baptismal certificates are to be made from the new entry with no mention of the natural parents or adoption.</a:t>
            </a:r>
            <a:r>
              <a:rPr lang="en-GB" b="1" dirty="0"/>
              <a:t> </a:t>
            </a:r>
            <a:endParaRPr lang="en-GB" dirty="0"/>
          </a:p>
        </p:txBody>
      </p:sp>
    </p:spTree>
    <p:extLst>
      <p:ext uri="{BB962C8B-B14F-4D97-AF65-F5344CB8AC3E}">
        <p14:creationId xmlns:p14="http://schemas.microsoft.com/office/powerpoint/2010/main" val="4208936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lnSpcReduction="10000"/>
          </a:bodyPr>
          <a:lstStyle/>
          <a:p>
            <a:pPr marL="0" indent="0">
              <a:buNone/>
            </a:pPr>
            <a:r>
              <a:rPr lang="en-GB" b="1" dirty="0"/>
              <a:t>Unwed Parents </a:t>
            </a:r>
            <a:r>
              <a:rPr lang="en-GB" dirty="0"/>
              <a:t>(c. 877.2)</a:t>
            </a:r>
          </a:p>
          <a:p>
            <a:pPr>
              <a:buFont typeface="Courier New" panose="02070309020205020404" pitchFamily="49" charset="0"/>
              <a:buChar char="o"/>
            </a:pPr>
            <a:r>
              <a:rPr lang="en-GB" dirty="0"/>
              <a:t>No mention is to be made of the marital status of the parents, or illegitimacy of the child.</a:t>
            </a:r>
          </a:p>
          <a:p>
            <a:pPr>
              <a:buFont typeface="Courier New" panose="02070309020205020404" pitchFamily="49" charset="0"/>
              <a:buChar char="o"/>
            </a:pPr>
            <a:r>
              <a:rPr lang="en-GB" dirty="0"/>
              <a:t>The mother is to be recorded if:</a:t>
            </a:r>
            <a:endParaRPr lang="en-GB" sz="1800" dirty="0"/>
          </a:p>
          <a:p>
            <a:pPr lvl="3"/>
            <a:r>
              <a:rPr lang="en-GB" sz="1800" dirty="0"/>
              <a:t>Publicly known;</a:t>
            </a:r>
          </a:p>
          <a:p>
            <a:pPr lvl="3"/>
            <a:r>
              <a:rPr lang="en-GB" sz="1800" dirty="0"/>
              <a:t>She requests in writing;</a:t>
            </a:r>
          </a:p>
          <a:p>
            <a:pPr lvl="3"/>
            <a:r>
              <a:rPr lang="en-GB" sz="1800" dirty="0"/>
              <a:t>She requests verbally before two witnesses.</a:t>
            </a:r>
          </a:p>
          <a:p>
            <a:pPr>
              <a:buFont typeface="Courier New" panose="02070309020205020404" pitchFamily="49" charset="0"/>
              <a:buChar char="o"/>
            </a:pPr>
            <a:r>
              <a:rPr lang="en-GB" dirty="0"/>
              <a:t>The father is to be recorded if:</a:t>
            </a:r>
            <a:endParaRPr lang="en-GB" sz="1800" dirty="0"/>
          </a:p>
          <a:p>
            <a:pPr lvl="3"/>
            <a:r>
              <a:rPr lang="en-GB" sz="1800" dirty="0"/>
              <a:t>Proved by public document (e.g. birth certificate);</a:t>
            </a:r>
          </a:p>
          <a:p>
            <a:pPr lvl="3"/>
            <a:r>
              <a:rPr lang="en-GB" sz="1800" dirty="0"/>
              <a:t>By request/declaration in front of the parish priest and two witnesses.</a:t>
            </a:r>
            <a:endParaRPr lang="en-GB" sz="1200" dirty="0"/>
          </a:p>
          <a:p>
            <a:pPr>
              <a:buFont typeface="Courier New" panose="02070309020205020404" pitchFamily="49" charset="0"/>
              <a:buChar char="o"/>
            </a:pPr>
            <a:r>
              <a:rPr lang="en-GB" dirty="0"/>
              <a:t>If these requirements are not met the entry is to be left blank; the phrase </a:t>
            </a:r>
            <a:r>
              <a:rPr lang="en-GB" i="1" dirty="0"/>
              <a:t>Pater </a:t>
            </a:r>
            <a:r>
              <a:rPr lang="en-GB" i="1" dirty="0" err="1"/>
              <a:t>ignotus</a:t>
            </a:r>
            <a:r>
              <a:rPr lang="en-GB" i="1" dirty="0"/>
              <a:t> </a:t>
            </a:r>
            <a:r>
              <a:rPr lang="en-GB" dirty="0"/>
              <a:t>(father unknown)</a:t>
            </a:r>
            <a:r>
              <a:rPr lang="en-GB" i="1" dirty="0"/>
              <a:t> </a:t>
            </a:r>
            <a:r>
              <a:rPr lang="en-GB" dirty="0"/>
              <a:t>is not to be used. </a:t>
            </a:r>
            <a:endParaRPr lang="en-GB" sz="1800" dirty="0"/>
          </a:p>
          <a:p>
            <a:pPr>
              <a:buFont typeface="Courier New" panose="02070309020205020404" pitchFamily="49" charset="0"/>
              <a:buChar char="o"/>
            </a:pPr>
            <a:endParaRPr lang="en-GB" dirty="0"/>
          </a:p>
          <a:p>
            <a:pPr marL="0" indent="0">
              <a:buNone/>
            </a:pPr>
            <a:endParaRPr lang="en-GB" dirty="0"/>
          </a:p>
        </p:txBody>
      </p:sp>
    </p:spTree>
    <p:extLst>
      <p:ext uri="{BB962C8B-B14F-4D97-AF65-F5344CB8AC3E}">
        <p14:creationId xmlns:p14="http://schemas.microsoft.com/office/powerpoint/2010/main" val="3721717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066B-4981-4026-A0CB-071606DC6AD2}"/>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3" name="Content Placeholder 2">
            <a:extLst>
              <a:ext uri="{FF2B5EF4-FFF2-40B4-BE49-F238E27FC236}">
                <a16:creationId xmlns:a16="http://schemas.microsoft.com/office/drawing/2014/main" id="{CE15F254-0E68-4C38-80F8-4B6B3D26CF92}"/>
              </a:ext>
            </a:extLst>
          </p:cNvPr>
          <p:cNvSpPr>
            <a:spLocks noGrp="1"/>
          </p:cNvSpPr>
          <p:nvPr>
            <p:ph idx="1"/>
          </p:nvPr>
        </p:nvSpPr>
        <p:spPr/>
        <p:txBody>
          <a:bodyPr>
            <a:normAutofit/>
          </a:bodyPr>
          <a:lstStyle/>
          <a:p>
            <a:pPr marL="0" indent="0">
              <a:buNone/>
            </a:pPr>
            <a:r>
              <a:rPr lang="en-GB" b="1" dirty="0"/>
              <a:t>Other marginal notations</a:t>
            </a:r>
          </a:p>
          <a:p>
            <a:pPr>
              <a:buFont typeface="Courier New" panose="02070309020205020404" pitchFamily="49" charset="0"/>
              <a:buChar char="o"/>
            </a:pPr>
            <a:r>
              <a:rPr lang="en-GB" dirty="0"/>
              <a:t>When an </a:t>
            </a:r>
            <a:r>
              <a:rPr lang="en-GB" b="1" dirty="0"/>
              <a:t>adult is baptised </a:t>
            </a:r>
            <a:r>
              <a:rPr lang="en-GB" dirty="0"/>
              <a:t>their </a:t>
            </a:r>
            <a:r>
              <a:rPr lang="en-GB" b="1" dirty="0"/>
              <a:t>marital status </a:t>
            </a:r>
            <a:r>
              <a:rPr lang="en-GB" dirty="0"/>
              <a:t>is to be recorded (if married), and any annulment/dissolution granted, and their </a:t>
            </a:r>
            <a:r>
              <a:rPr lang="en-GB" b="1" dirty="0"/>
              <a:t>confirmation.</a:t>
            </a:r>
          </a:p>
          <a:p>
            <a:pPr>
              <a:buFont typeface="Courier New" panose="02070309020205020404" pitchFamily="49" charset="0"/>
              <a:buChar char="o"/>
            </a:pPr>
            <a:r>
              <a:rPr lang="en-GB" b="1" dirty="0"/>
              <a:t>Conditional baptisms </a:t>
            </a:r>
            <a:r>
              <a:rPr lang="en-GB" dirty="0"/>
              <a:t>are to be recorded normally, but with this fact noted in the margin.</a:t>
            </a:r>
          </a:p>
          <a:p>
            <a:pPr>
              <a:buFont typeface="Courier New" panose="02070309020205020404" pitchFamily="49" charset="0"/>
              <a:buChar char="o"/>
            </a:pPr>
            <a:r>
              <a:rPr lang="en-GB" b="1" dirty="0"/>
              <a:t>Emergency baptisms </a:t>
            </a:r>
            <a:r>
              <a:rPr lang="en-GB" dirty="0"/>
              <a:t>are to be recorded normally, but with this fact noted in the margin.</a:t>
            </a:r>
          </a:p>
          <a:p>
            <a:pPr>
              <a:buFont typeface="Courier New" panose="02070309020205020404" pitchFamily="49" charset="0"/>
              <a:buChar char="o"/>
            </a:pPr>
            <a:r>
              <a:rPr lang="en-GB" dirty="0"/>
              <a:t>The CIC does not require the sex of the </a:t>
            </a:r>
            <a:r>
              <a:rPr lang="en-GB" dirty="0" err="1"/>
              <a:t>baptizatus</a:t>
            </a:r>
            <a:r>
              <a:rPr lang="en-GB" dirty="0"/>
              <a:t> to be recorded; however, should this be recorded or requested no change is to be made if the person later has his/her gender reassigned (even legally). This </a:t>
            </a:r>
            <a:r>
              <a:rPr lang="en-GB" b="1" dirty="0"/>
              <a:t>may</a:t>
            </a:r>
            <a:r>
              <a:rPr lang="en-GB" dirty="0"/>
              <a:t> be recorded in the margins, if necessary.</a:t>
            </a:r>
          </a:p>
          <a:p>
            <a:pPr>
              <a:buFont typeface="Courier New" panose="02070309020205020404" pitchFamily="49" charset="0"/>
              <a:buChar char="o"/>
            </a:pPr>
            <a:endParaRPr lang="en-GB" dirty="0"/>
          </a:p>
          <a:p>
            <a:pPr marL="0" indent="0">
              <a:buNone/>
            </a:pPr>
            <a:endParaRPr lang="en-GB" dirty="0"/>
          </a:p>
        </p:txBody>
      </p:sp>
    </p:spTree>
    <p:extLst>
      <p:ext uri="{BB962C8B-B14F-4D97-AF65-F5344CB8AC3E}">
        <p14:creationId xmlns:p14="http://schemas.microsoft.com/office/powerpoint/2010/main" val="852408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61467-0383-4CFB-B462-11BA37CC994C}"/>
              </a:ext>
            </a:extLst>
          </p:cNvPr>
          <p:cNvSpPr>
            <a:spLocks noGrp="1"/>
          </p:cNvSpPr>
          <p:nvPr>
            <p:ph type="title"/>
          </p:nvPr>
        </p:nvSpPr>
        <p:spPr>
          <a:xfrm>
            <a:off x="1039368" y="5320017"/>
            <a:ext cx="10113264" cy="822960"/>
          </a:xfrm>
        </p:spPr>
        <p:txBody>
          <a:bodyPr/>
          <a:lstStyle/>
          <a:p>
            <a:pPr algn="ctr"/>
            <a:r>
              <a:rPr lang="en-GB" b="1" u="sng" dirty="0"/>
              <a:t>In no circumstance is an original entry to be changed by deleting, obscuring or altering original text.</a:t>
            </a:r>
          </a:p>
        </p:txBody>
      </p:sp>
      <p:pic>
        <p:nvPicPr>
          <p:cNvPr id="8" name="Picture 7">
            <a:extLst>
              <a:ext uri="{FF2B5EF4-FFF2-40B4-BE49-F238E27FC236}">
                <a16:creationId xmlns:a16="http://schemas.microsoft.com/office/drawing/2014/main" id="{A03426FE-A94F-46E0-B189-1EF807D41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353" y="0"/>
            <a:ext cx="4915293" cy="4915293"/>
          </a:xfrm>
          <a:prstGeom prst="rect">
            <a:avLst/>
          </a:prstGeom>
        </p:spPr>
      </p:pic>
    </p:spTree>
    <p:extLst>
      <p:ext uri="{BB962C8B-B14F-4D97-AF65-F5344CB8AC3E}">
        <p14:creationId xmlns:p14="http://schemas.microsoft.com/office/powerpoint/2010/main" val="381150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14B006-35A8-4ECB-8A5F-2D92F295647F}"/>
              </a:ext>
            </a:extLst>
          </p:cNvPr>
          <p:cNvSpPr>
            <a:spLocks noGrp="1"/>
          </p:cNvSpPr>
          <p:nvPr>
            <p:ph type="title"/>
          </p:nvPr>
        </p:nvSpPr>
        <p:spPr/>
        <p:txBody>
          <a:bodyPr/>
          <a:lstStyle/>
          <a:p>
            <a:pPr algn="ctr"/>
            <a:r>
              <a:rPr lang="en-GB" dirty="0"/>
              <a:t>Parochial Registers and Archives</a:t>
            </a:r>
            <a:br>
              <a:rPr lang="en-GB" dirty="0"/>
            </a:br>
            <a:r>
              <a:rPr lang="en-GB" dirty="0"/>
              <a:t>Register of Baptisms</a:t>
            </a:r>
          </a:p>
        </p:txBody>
      </p:sp>
      <p:sp>
        <p:nvSpPr>
          <p:cNvPr id="8" name="Content Placeholder 7">
            <a:extLst>
              <a:ext uri="{FF2B5EF4-FFF2-40B4-BE49-F238E27FC236}">
                <a16:creationId xmlns:a16="http://schemas.microsoft.com/office/drawing/2014/main" id="{09651CAE-11C2-429C-8E2D-8C85B82F9B03}"/>
              </a:ext>
            </a:extLst>
          </p:cNvPr>
          <p:cNvSpPr>
            <a:spLocks noGrp="1"/>
          </p:cNvSpPr>
          <p:nvPr>
            <p:ph idx="1"/>
          </p:nvPr>
        </p:nvSpPr>
        <p:spPr/>
        <p:txBody>
          <a:bodyPr/>
          <a:lstStyle/>
          <a:p>
            <a:r>
              <a:rPr lang="en-GB" b="1" dirty="0"/>
              <a:t>Who can have access?</a:t>
            </a:r>
          </a:p>
          <a:p>
            <a:pPr>
              <a:buFont typeface="Courier New" panose="02070309020205020404" pitchFamily="49" charset="0"/>
              <a:buChar char="o"/>
            </a:pPr>
            <a:r>
              <a:rPr lang="en-GB" dirty="0"/>
              <a:t>The data subjects themselves;</a:t>
            </a:r>
          </a:p>
          <a:p>
            <a:pPr>
              <a:buFont typeface="Courier New" panose="02070309020205020404" pitchFamily="49" charset="0"/>
              <a:buChar char="o"/>
            </a:pPr>
            <a:r>
              <a:rPr lang="en-GB" dirty="0"/>
              <a:t>Other legitimate third-parties, such as Diocesan chanceries and tribunals.</a:t>
            </a:r>
          </a:p>
        </p:txBody>
      </p:sp>
    </p:spTree>
    <p:extLst>
      <p:ext uri="{BB962C8B-B14F-4D97-AF65-F5344CB8AC3E}">
        <p14:creationId xmlns:p14="http://schemas.microsoft.com/office/powerpoint/2010/main" val="695640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027CF7-F3CE-4901-B62B-E54B9CE4F693}"/>
              </a:ext>
            </a:extLst>
          </p:cNvPr>
          <p:cNvSpPr>
            <a:spLocks noGrp="1"/>
          </p:cNvSpPr>
          <p:nvPr>
            <p:ph type="title"/>
          </p:nvPr>
        </p:nvSpPr>
        <p:spPr/>
        <p:txBody>
          <a:bodyPr/>
          <a:lstStyle/>
          <a:p>
            <a:pPr algn="ctr"/>
            <a:r>
              <a:rPr lang="en-GB" sz="4800" dirty="0"/>
              <a:t>LUNCH</a:t>
            </a:r>
          </a:p>
        </p:txBody>
      </p:sp>
      <p:pic>
        <p:nvPicPr>
          <p:cNvPr id="8" name="Picture Placeholder 7">
            <a:extLst>
              <a:ext uri="{FF2B5EF4-FFF2-40B4-BE49-F238E27FC236}">
                <a16:creationId xmlns:a16="http://schemas.microsoft.com/office/drawing/2014/main" id="{9FD386FD-E885-406D-AB76-A30269AA38A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 b="28330"/>
          <a:stretch/>
        </p:blipFill>
        <p:spPr>
          <a:xfrm>
            <a:off x="15" y="0"/>
            <a:ext cx="12191985" cy="4915076"/>
          </a:xfrm>
        </p:spPr>
      </p:pic>
    </p:spTree>
    <p:extLst>
      <p:ext uri="{BB962C8B-B14F-4D97-AF65-F5344CB8AC3E}">
        <p14:creationId xmlns:p14="http://schemas.microsoft.com/office/powerpoint/2010/main" val="245001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FCFF8-D289-4F85-B6D6-9CD18899E676}"/>
              </a:ext>
            </a:extLst>
          </p:cNvPr>
          <p:cNvSpPr>
            <a:spLocks noGrp="1"/>
          </p:cNvSpPr>
          <p:nvPr>
            <p:ph type="ctrTitle"/>
          </p:nvPr>
        </p:nvSpPr>
        <p:spPr/>
        <p:txBody>
          <a:bodyPr/>
          <a:lstStyle/>
          <a:p>
            <a:r>
              <a:rPr lang="en-GB" dirty="0"/>
              <a:t>Preparing for RCIA</a:t>
            </a:r>
          </a:p>
        </p:txBody>
      </p:sp>
      <p:sp>
        <p:nvSpPr>
          <p:cNvPr id="6" name="Subtitle 5">
            <a:extLst>
              <a:ext uri="{FF2B5EF4-FFF2-40B4-BE49-F238E27FC236}">
                <a16:creationId xmlns:a16="http://schemas.microsoft.com/office/drawing/2014/main" id="{44EFEAB8-C698-4180-999B-0EC63E62745E}"/>
              </a:ext>
            </a:extLst>
          </p:cNvPr>
          <p:cNvSpPr>
            <a:spLocks noGrp="1"/>
          </p:cNvSpPr>
          <p:nvPr>
            <p:ph type="subTitle" idx="1"/>
          </p:nvPr>
        </p:nvSpPr>
        <p:spPr/>
        <p:txBody>
          <a:bodyPr/>
          <a:lstStyle/>
          <a:p>
            <a:r>
              <a:rPr lang="en-GB" dirty="0"/>
              <a:t>Baptismal status; previous marriages; obstacles to full communion; other matters</a:t>
            </a:r>
          </a:p>
        </p:txBody>
      </p:sp>
    </p:spTree>
    <p:extLst>
      <p:ext uri="{BB962C8B-B14F-4D97-AF65-F5344CB8AC3E}">
        <p14:creationId xmlns:p14="http://schemas.microsoft.com/office/powerpoint/2010/main" val="4129721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038B1-47EB-4325-9C81-C91F40B21D3A}"/>
              </a:ext>
            </a:extLst>
          </p:cNvPr>
          <p:cNvSpPr>
            <a:spLocks noGrp="1"/>
          </p:cNvSpPr>
          <p:nvPr>
            <p:ph type="title"/>
          </p:nvPr>
        </p:nvSpPr>
        <p:spPr/>
        <p:txBody>
          <a:bodyPr/>
          <a:lstStyle/>
          <a:p>
            <a:pPr algn="ctr"/>
            <a:r>
              <a:rPr lang="en-GB" dirty="0"/>
              <a:t>Preparing for RCIA</a:t>
            </a:r>
            <a:br>
              <a:rPr lang="en-GB" dirty="0"/>
            </a:br>
            <a:r>
              <a:rPr lang="en-GB" dirty="0"/>
              <a:t>Baptismal Status</a:t>
            </a:r>
          </a:p>
        </p:txBody>
      </p:sp>
      <p:sp>
        <p:nvSpPr>
          <p:cNvPr id="5" name="Content Placeholder 4">
            <a:extLst>
              <a:ext uri="{FF2B5EF4-FFF2-40B4-BE49-F238E27FC236}">
                <a16:creationId xmlns:a16="http://schemas.microsoft.com/office/drawing/2014/main" id="{D029D549-82E7-4040-A68B-5FD8B8DB257B}"/>
              </a:ext>
            </a:extLst>
          </p:cNvPr>
          <p:cNvSpPr>
            <a:spLocks noGrp="1"/>
          </p:cNvSpPr>
          <p:nvPr>
            <p:ph idx="1"/>
          </p:nvPr>
        </p:nvSpPr>
        <p:spPr/>
        <p:txBody>
          <a:bodyPr/>
          <a:lstStyle/>
          <a:p>
            <a:pPr>
              <a:buFont typeface="Courier New" panose="02070309020205020404" pitchFamily="49" charset="0"/>
              <a:buChar char="o"/>
            </a:pPr>
            <a:r>
              <a:rPr lang="en-GB" dirty="0"/>
              <a:t>There may be new forms arriving at some point, not for this Easter.</a:t>
            </a:r>
          </a:p>
          <a:p>
            <a:pPr>
              <a:buFont typeface="Courier New" panose="02070309020205020404" pitchFamily="49" charset="0"/>
              <a:buChar char="o"/>
            </a:pPr>
            <a:r>
              <a:rPr lang="en-GB" dirty="0"/>
              <a:t>A baptismal certificate is normally required to prove baptismal status.</a:t>
            </a:r>
          </a:p>
          <a:p>
            <a:pPr>
              <a:buFont typeface="Courier New" panose="02070309020205020404" pitchFamily="49" charset="0"/>
              <a:buChar char="o"/>
            </a:pPr>
            <a:r>
              <a:rPr lang="en-GB" dirty="0"/>
              <a:t>C. 869.1: If there is doubt as to whether a person was baptised or whether a baptism was conferred validly, and after serious enquiry this doubt persists, the person is to be baptised conditionally.</a:t>
            </a:r>
          </a:p>
          <a:p>
            <a:pPr>
              <a:buFont typeface="Courier New" panose="02070309020205020404" pitchFamily="49" charset="0"/>
              <a:buChar char="o"/>
            </a:pPr>
            <a:r>
              <a:rPr lang="en-GB" dirty="0"/>
              <a:t>There are two types of doubt:</a:t>
            </a:r>
          </a:p>
          <a:p>
            <a:pPr lvl="1">
              <a:buFont typeface="Courier New" panose="02070309020205020404" pitchFamily="49" charset="0"/>
              <a:buChar char="o"/>
            </a:pPr>
            <a:r>
              <a:rPr lang="en-GB" dirty="0"/>
              <a:t>Doubt of Fact;</a:t>
            </a:r>
          </a:p>
          <a:p>
            <a:pPr lvl="1">
              <a:buFont typeface="Courier New" panose="02070309020205020404" pitchFamily="49" charset="0"/>
              <a:buChar char="o"/>
            </a:pPr>
            <a:r>
              <a:rPr lang="en-GB" dirty="0"/>
              <a:t>Doubt of Validity</a:t>
            </a:r>
          </a:p>
        </p:txBody>
      </p:sp>
    </p:spTree>
    <p:extLst>
      <p:ext uri="{BB962C8B-B14F-4D97-AF65-F5344CB8AC3E}">
        <p14:creationId xmlns:p14="http://schemas.microsoft.com/office/powerpoint/2010/main" val="1168860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038B1-47EB-4325-9C81-C91F40B21D3A}"/>
              </a:ext>
            </a:extLst>
          </p:cNvPr>
          <p:cNvSpPr>
            <a:spLocks noGrp="1"/>
          </p:cNvSpPr>
          <p:nvPr>
            <p:ph type="title"/>
          </p:nvPr>
        </p:nvSpPr>
        <p:spPr/>
        <p:txBody>
          <a:bodyPr/>
          <a:lstStyle/>
          <a:p>
            <a:pPr algn="ctr"/>
            <a:r>
              <a:rPr lang="en-GB" dirty="0"/>
              <a:t>Preparing for RCIA</a:t>
            </a:r>
            <a:br>
              <a:rPr lang="en-GB" dirty="0"/>
            </a:br>
            <a:r>
              <a:rPr lang="en-GB" dirty="0"/>
              <a:t>Baptismal Status – Doubt of Fact</a:t>
            </a:r>
          </a:p>
        </p:txBody>
      </p:sp>
      <p:sp>
        <p:nvSpPr>
          <p:cNvPr id="5" name="Content Placeholder 4">
            <a:extLst>
              <a:ext uri="{FF2B5EF4-FFF2-40B4-BE49-F238E27FC236}">
                <a16:creationId xmlns:a16="http://schemas.microsoft.com/office/drawing/2014/main" id="{D029D549-82E7-4040-A68B-5FD8B8DB257B}"/>
              </a:ext>
            </a:extLst>
          </p:cNvPr>
          <p:cNvSpPr>
            <a:spLocks noGrp="1"/>
          </p:cNvSpPr>
          <p:nvPr>
            <p:ph idx="1"/>
          </p:nvPr>
        </p:nvSpPr>
        <p:spPr/>
        <p:txBody>
          <a:bodyPr/>
          <a:lstStyle/>
          <a:p>
            <a:pPr>
              <a:buFont typeface="Courier New" panose="02070309020205020404" pitchFamily="49" charset="0"/>
              <a:buChar char="o"/>
            </a:pPr>
            <a:r>
              <a:rPr lang="en-GB" dirty="0"/>
              <a:t>A doubt of fact occurs when it is unclear as to whether there has ever been a ceremony that purported to be a baptism. </a:t>
            </a:r>
          </a:p>
          <a:p>
            <a:pPr>
              <a:buFont typeface="Courier New" panose="02070309020205020404" pitchFamily="49" charset="0"/>
              <a:buChar char="o"/>
            </a:pPr>
            <a:r>
              <a:rPr lang="en-GB" dirty="0"/>
              <a:t>In the absence of a baptismal certificate the following can help:</a:t>
            </a:r>
          </a:p>
          <a:p>
            <a:pPr lvl="1">
              <a:buFont typeface="Courier New" panose="02070309020205020404" pitchFamily="49" charset="0"/>
              <a:buChar char="o"/>
            </a:pPr>
            <a:r>
              <a:rPr lang="en-GB" dirty="0"/>
              <a:t>Testimony of an (unexceptionable) witness;</a:t>
            </a:r>
          </a:p>
          <a:p>
            <a:pPr lvl="1">
              <a:buFont typeface="Courier New" panose="02070309020205020404" pitchFamily="49" charset="0"/>
              <a:buChar char="o"/>
            </a:pPr>
            <a:r>
              <a:rPr lang="en-GB" dirty="0"/>
              <a:t>If baptised as an adult, the testimony of the one who was baptised,  </a:t>
            </a:r>
          </a:p>
          <a:p>
            <a:pPr lvl="1">
              <a:buFont typeface="Courier New" panose="02070309020205020404" pitchFamily="49" charset="0"/>
              <a:buChar char="o"/>
            </a:pPr>
            <a:r>
              <a:rPr lang="en-GB" dirty="0"/>
              <a:t>Photographs, videos, other supporting materials.</a:t>
            </a:r>
          </a:p>
          <a:p>
            <a:pPr>
              <a:buFont typeface="Courier New" panose="02070309020205020404" pitchFamily="49" charset="0"/>
              <a:buChar char="o"/>
            </a:pPr>
            <a:r>
              <a:rPr lang="en-GB" dirty="0"/>
              <a:t>It may arise that the fact of a purported baptism can be established through a certain means, but that this also raises questions of validity.</a:t>
            </a:r>
          </a:p>
        </p:txBody>
      </p:sp>
    </p:spTree>
    <p:extLst>
      <p:ext uri="{BB962C8B-B14F-4D97-AF65-F5344CB8AC3E}">
        <p14:creationId xmlns:p14="http://schemas.microsoft.com/office/powerpoint/2010/main" val="82697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20950-4F21-495C-9C13-2DF8E5B4B756}"/>
              </a:ext>
            </a:extLst>
          </p:cNvPr>
          <p:cNvSpPr>
            <a:spLocks noGrp="1"/>
          </p:cNvSpPr>
          <p:nvPr>
            <p:ph type="ctrTitle"/>
          </p:nvPr>
        </p:nvSpPr>
        <p:spPr>
          <a:xfrm>
            <a:off x="904973" y="758952"/>
            <a:ext cx="10250707" cy="3566160"/>
          </a:xfrm>
        </p:spPr>
        <p:txBody>
          <a:bodyPr/>
          <a:lstStyle/>
          <a:p>
            <a:r>
              <a:rPr lang="en-GB" dirty="0"/>
              <a:t>Preparing for Marriage</a:t>
            </a:r>
          </a:p>
        </p:txBody>
      </p:sp>
      <p:sp>
        <p:nvSpPr>
          <p:cNvPr id="5" name="Subtitle 4">
            <a:extLst>
              <a:ext uri="{FF2B5EF4-FFF2-40B4-BE49-F238E27FC236}">
                <a16:creationId xmlns:a16="http://schemas.microsoft.com/office/drawing/2014/main" id="{A91902AC-F98B-49C1-8C95-859BAAEDFAB6}"/>
              </a:ext>
            </a:extLst>
          </p:cNvPr>
          <p:cNvSpPr>
            <a:spLocks noGrp="1"/>
          </p:cNvSpPr>
          <p:nvPr>
            <p:ph type="subTitle" idx="1"/>
          </p:nvPr>
        </p:nvSpPr>
        <p:spPr>
          <a:xfrm>
            <a:off x="904973" y="4455620"/>
            <a:ext cx="10253478" cy="1143000"/>
          </a:xfrm>
        </p:spPr>
        <p:txBody>
          <a:bodyPr/>
          <a:lstStyle/>
          <a:p>
            <a:r>
              <a:rPr lang="en-GB" dirty="0"/>
              <a:t>Paperwork basics; marriages in E&amp;W; Marriages in Ireland; Marriages abroad; Permissions and dispensations; previous marriages.</a:t>
            </a:r>
          </a:p>
        </p:txBody>
      </p:sp>
    </p:spTree>
    <p:extLst>
      <p:ext uri="{BB962C8B-B14F-4D97-AF65-F5344CB8AC3E}">
        <p14:creationId xmlns:p14="http://schemas.microsoft.com/office/powerpoint/2010/main" val="2885069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3B05-D0F9-4A24-9676-E3B3CCBAE62B}"/>
              </a:ext>
            </a:extLst>
          </p:cNvPr>
          <p:cNvSpPr>
            <a:spLocks noGrp="1"/>
          </p:cNvSpPr>
          <p:nvPr>
            <p:ph type="title"/>
          </p:nvPr>
        </p:nvSpPr>
        <p:spPr/>
        <p:txBody>
          <a:bodyPr>
            <a:normAutofit/>
          </a:bodyPr>
          <a:lstStyle/>
          <a:p>
            <a:pPr algn="ctr"/>
            <a:r>
              <a:rPr lang="en-GB" dirty="0"/>
              <a:t>Preparing for RCIA</a:t>
            </a:r>
            <a:br>
              <a:rPr lang="en-GB" dirty="0"/>
            </a:br>
            <a:r>
              <a:rPr lang="en-GB" dirty="0"/>
              <a:t>Baptismal Status – Doubt of Validity</a:t>
            </a:r>
          </a:p>
        </p:txBody>
      </p:sp>
      <p:sp>
        <p:nvSpPr>
          <p:cNvPr id="3" name="Content Placeholder 2">
            <a:extLst>
              <a:ext uri="{FF2B5EF4-FFF2-40B4-BE49-F238E27FC236}">
                <a16:creationId xmlns:a16="http://schemas.microsoft.com/office/drawing/2014/main" id="{E845CBCE-D4D5-49A5-81E3-BA14C9D82A29}"/>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en-GB" dirty="0"/>
              <a:t>Doubt concerning: </a:t>
            </a:r>
            <a:r>
              <a:rPr lang="en-GB" b="1" dirty="0"/>
              <a:t>matter; form; intention of the minister; intention of the recipient</a:t>
            </a:r>
            <a:r>
              <a:rPr lang="en-GB" dirty="0"/>
              <a:t>.</a:t>
            </a:r>
          </a:p>
          <a:p>
            <a:pPr>
              <a:buFont typeface="Courier New" panose="02070309020205020404" pitchFamily="49" charset="0"/>
              <a:buChar char="o"/>
            </a:pPr>
            <a:r>
              <a:rPr lang="en-GB" dirty="0"/>
              <a:t>Orthodox baptisms are </a:t>
            </a:r>
            <a:r>
              <a:rPr lang="en-GB" b="1" dirty="0"/>
              <a:t>presumed to be valid</a:t>
            </a:r>
            <a:r>
              <a:rPr lang="en-GB" dirty="0"/>
              <a:t> (c. 869.2).</a:t>
            </a:r>
          </a:p>
          <a:p>
            <a:pPr>
              <a:buFont typeface="Courier New" panose="02070309020205020404" pitchFamily="49" charset="0"/>
              <a:buChar char="o"/>
            </a:pPr>
            <a:r>
              <a:rPr lang="en-GB" dirty="0"/>
              <a:t>There is no general recognition in universal law regarding the validity of baptisms in any non-Catholic ecclesial communities. There are no national agreements between the Church and non-Catholic ecclesial communities in England and Wales.</a:t>
            </a:r>
          </a:p>
          <a:p>
            <a:pPr>
              <a:buFont typeface="Courier New" panose="02070309020205020404" pitchFamily="49" charset="0"/>
              <a:buChar char="o"/>
            </a:pPr>
            <a:r>
              <a:rPr lang="en-GB" dirty="0"/>
              <a:t>In 1949 the Holy Office declared the baptisms of the following are </a:t>
            </a:r>
            <a:r>
              <a:rPr lang="en-GB" b="1" dirty="0"/>
              <a:t>presumed valid</a:t>
            </a:r>
            <a:r>
              <a:rPr lang="en-GB" dirty="0"/>
              <a:t>: Disciples of Christ, the Presbyterians, the Congregationalists, the Baptists, the Methodists.</a:t>
            </a:r>
          </a:p>
          <a:p>
            <a:pPr>
              <a:buFont typeface="Courier New" panose="02070309020205020404" pitchFamily="49" charset="0"/>
              <a:buChar char="o"/>
            </a:pPr>
            <a:r>
              <a:rPr lang="en-GB" b="1" dirty="0"/>
              <a:t>Presumed invalid</a:t>
            </a:r>
            <a:r>
              <a:rPr lang="en-GB" dirty="0"/>
              <a:t>: Jehovah’s Witnesses (invalid formula); Salvation Army (no baptism); Quakers (no baptism); Christian Scientists (no baptism).</a:t>
            </a:r>
          </a:p>
          <a:p>
            <a:pPr>
              <a:buFont typeface="Courier New" panose="02070309020205020404" pitchFamily="49" charset="0"/>
              <a:buChar char="o"/>
            </a:pPr>
            <a:r>
              <a:rPr lang="en-GB" b="1" dirty="0"/>
              <a:t>Doubtful validity</a:t>
            </a:r>
            <a:r>
              <a:rPr lang="en-GB" dirty="0"/>
              <a:t>: Pentecostals.</a:t>
            </a:r>
          </a:p>
          <a:p>
            <a:pPr>
              <a:buFont typeface="Courier New" panose="02070309020205020404" pitchFamily="49" charset="0"/>
              <a:buChar char="o"/>
            </a:pPr>
            <a:r>
              <a:rPr lang="en-GB" dirty="0"/>
              <a:t>In short: do not presume that any other baptism is valid unless there is evidence that it was given with water and the Trinitarian formula. </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113413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EF31-3720-46D7-B6AC-53AF7B26AB14}"/>
              </a:ext>
            </a:extLst>
          </p:cNvPr>
          <p:cNvSpPr>
            <a:spLocks noGrp="1"/>
          </p:cNvSpPr>
          <p:nvPr>
            <p:ph type="title"/>
          </p:nvPr>
        </p:nvSpPr>
        <p:spPr/>
        <p:txBody>
          <a:bodyPr/>
          <a:lstStyle/>
          <a:p>
            <a:pPr algn="ctr"/>
            <a:r>
              <a:rPr lang="en-GB" dirty="0"/>
              <a:t>Preparing for RCIA</a:t>
            </a:r>
            <a:br>
              <a:rPr lang="en-GB" dirty="0"/>
            </a:br>
            <a:r>
              <a:rPr lang="en-GB" dirty="0"/>
              <a:t>Baptismal Status</a:t>
            </a:r>
          </a:p>
        </p:txBody>
      </p:sp>
      <p:sp>
        <p:nvSpPr>
          <p:cNvPr id="3" name="Content Placeholder 2">
            <a:extLst>
              <a:ext uri="{FF2B5EF4-FFF2-40B4-BE49-F238E27FC236}">
                <a16:creationId xmlns:a16="http://schemas.microsoft.com/office/drawing/2014/main" id="{F3CC8A69-5C3E-48BD-89C1-D0F164674B89}"/>
              </a:ext>
            </a:extLst>
          </p:cNvPr>
          <p:cNvSpPr>
            <a:spLocks noGrp="1"/>
          </p:cNvSpPr>
          <p:nvPr>
            <p:ph idx="1"/>
          </p:nvPr>
        </p:nvSpPr>
        <p:spPr/>
        <p:txBody>
          <a:bodyPr/>
          <a:lstStyle/>
          <a:p>
            <a:pPr>
              <a:buFont typeface="Courier New" panose="02070309020205020404" pitchFamily="49" charset="0"/>
              <a:buChar char="o"/>
            </a:pPr>
            <a:r>
              <a:rPr lang="en-GB" dirty="0"/>
              <a:t>Conditional baptisms are to take place:</a:t>
            </a:r>
          </a:p>
          <a:p>
            <a:pPr lvl="1">
              <a:buFont typeface="Courier New" panose="02070309020205020404" pitchFamily="49" charset="0"/>
              <a:buChar char="o"/>
            </a:pPr>
            <a:r>
              <a:rPr lang="en-GB" dirty="0"/>
              <a:t>In private, not in public;</a:t>
            </a:r>
          </a:p>
          <a:p>
            <a:pPr lvl="1">
              <a:buFont typeface="Courier New" panose="02070309020205020404" pitchFamily="49" charset="0"/>
              <a:buChar char="o"/>
            </a:pPr>
            <a:r>
              <a:rPr lang="en-GB" dirty="0"/>
              <a:t>After the local Ordinary has determined what rites are to be included/excluded;</a:t>
            </a:r>
          </a:p>
          <a:p>
            <a:pPr lvl="1">
              <a:buFont typeface="Courier New" panose="02070309020205020404" pitchFamily="49" charset="0"/>
              <a:buChar char="o"/>
            </a:pPr>
            <a:r>
              <a:rPr lang="en-GB" dirty="0"/>
              <a:t>After the reasons for doubting the validity is explained to the </a:t>
            </a:r>
            <a:r>
              <a:rPr lang="en-GB" dirty="0" err="1"/>
              <a:t>baptizandus</a:t>
            </a:r>
            <a:r>
              <a:rPr lang="en-GB" dirty="0"/>
              <a:t>.</a:t>
            </a:r>
          </a:p>
        </p:txBody>
      </p:sp>
    </p:spTree>
    <p:extLst>
      <p:ext uri="{BB962C8B-B14F-4D97-AF65-F5344CB8AC3E}">
        <p14:creationId xmlns:p14="http://schemas.microsoft.com/office/powerpoint/2010/main" val="188373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39E85B-77CE-4146-B217-27C5359901A5}"/>
              </a:ext>
            </a:extLst>
          </p:cNvPr>
          <p:cNvSpPr>
            <a:spLocks noGrp="1"/>
          </p:cNvSpPr>
          <p:nvPr>
            <p:ph type="title"/>
          </p:nvPr>
        </p:nvSpPr>
        <p:spPr/>
        <p:txBody>
          <a:bodyPr/>
          <a:lstStyle/>
          <a:p>
            <a:pPr algn="ctr"/>
            <a:r>
              <a:rPr lang="en-GB" dirty="0"/>
              <a:t>Preparing for RCIA</a:t>
            </a:r>
            <a:br>
              <a:rPr lang="en-GB" dirty="0"/>
            </a:br>
            <a:r>
              <a:rPr lang="en-GB" dirty="0"/>
              <a:t>Previous Marriages</a:t>
            </a:r>
          </a:p>
        </p:txBody>
      </p:sp>
      <p:sp>
        <p:nvSpPr>
          <p:cNvPr id="7" name="Content Placeholder 6">
            <a:extLst>
              <a:ext uri="{FF2B5EF4-FFF2-40B4-BE49-F238E27FC236}">
                <a16:creationId xmlns:a16="http://schemas.microsoft.com/office/drawing/2014/main" id="{DD3F54D8-208A-4EA9-8EFA-981212B42459}"/>
              </a:ext>
            </a:extLst>
          </p:cNvPr>
          <p:cNvSpPr>
            <a:spLocks noGrp="1"/>
          </p:cNvSpPr>
          <p:nvPr>
            <p:ph idx="1"/>
          </p:nvPr>
        </p:nvSpPr>
        <p:spPr/>
        <p:txBody>
          <a:bodyPr/>
          <a:lstStyle/>
          <a:p>
            <a:pPr>
              <a:buFont typeface="Courier New" panose="02070309020205020404" pitchFamily="49" charset="0"/>
              <a:buChar char="o"/>
            </a:pPr>
            <a:r>
              <a:rPr lang="en-GB" b="1" dirty="0"/>
              <a:t>People presenting themselves for instruction should be asked their marital status (and that of their partners) at the beginning of the process </a:t>
            </a:r>
            <a:r>
              <a:rPr lang="en-GB" b="1"/>
              <a:t>of instruction.</a:t>
            </a:r>
          </a:p>
          <a:p>
            <a:pPr>
              <a:buFont typeface="Courier New" panose="02070309020205020404" pitchFamily="49" charset="0"/>
              <a:buChar char="o"/>
            </a:pPr>
            <a:r>
              <a:rPr lang="en-GB" b="1" dirty="0"/>
              <a:t>All marriages enjoy the favour of the law </a:t>
            </a:r>
            <a:r>
              <a:rPr lang="en-GB" dirty="0"/>
              <a:t>(c. 1060).</a:t>
            </a:r>
          </a:p>
          <a:p>
            <a:pPr>
              <a:buFont typeface="Courier New" panose="02070309020205020404" pitchFamily="49" charset="0"/>
              <a:buChar char="o"/>
            </a:pPr>
            <a:r>
              <a:rPr lang="en-GB" b="1" dirty="0"/>
              <a:t>Simple divorce </a:t>
            </a:r>
            <a:r>
              <a:rPr lang="en-GB" dirty="0"/>
              <a:t>is not, in itself a bar to baptism or reception into the Church, but, it must be explained that they are not free to (re-)marry in the Catholic Church without some further process, the result of which cannot be guaranteed.</a:t>
            </a:r>
          </a:p>
          <a:p>
            <a:pPr>
              <a:buFont typeface="Courier New" panose="02070309020205020404" pitchFamily="49" charset="0"/>
              <a:buChar char="o"/>
            </a:pPr>
            <a:r>
              <a:rPr lang="en-GB" dirty="0"/>
              <a:t>Divorce and remarried (DAR) couples </a:t>
            </a:r>
            <a:r>
              <a:rPr lang="en-GB" b="1" dirty="0"/>
              <a:t>must </a:t>
            </a:r>
            <a:r>
              <a:rPr lang="en-GB" dirty="0"/>
              <a:t>be told that they cannot be baptised or received into the Catholic Church until either there is a dissolution/annulment or the parties separate.</a:t>
            </a:r>
          </a:p>
          <a:p>
            <a:pPr>
              <a:buFont typeface="Courier New" panose="02070309020205020404" pitchFamily="49" charset="0"/>
              <a:buChar char="o"/>
            </a:pPr>
            <a:r>
              <a:rPr lang="en-GB" dirty="0"/>
              <a:t>An unbaptised DAR may be admitted to the catechumenate, but not the Rite of Election (RCIA Appendix I).</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408139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7BC6-ECDD-4AA0-B085-687264CA4D6F}"/>
              </a:ext>
            </a:extLst>
          </p:cNvPr>
          <p:cNvSpPr>
            <a:spLocks noGrp="1"/>
          </p:cNvSpPr>
          <p:nvPr>
            <p:ph type="title"/>
          </p:nvPr>
        </p:nvSpPr>
        <p:spPr/>
        <p:txBody>
          <a:bodyPr/>
          <a:lstStyle/>
          <a:p>
            <a:pPr algn="ctr"/>
            <a:r>
              <a:rPr lang="en-GB" dirty="0"/>
              <a:t>Preparing for RCIA</a:t>
            </a:r>
            <a:br>
              <a:rPr lang="en-GB" dirty="0"/>
            </a:br>
            <a:r>
              <a:rPr lang="en-GB" dirty="0"/>
              <a:t>Other Obstacles</a:t>
            </a:r>
          </a:p>
        </p:txBody>
      </p:sp>
      <p:sp>
        <p:nvSpPr>
          <p:cNvPr id="3" name="Content Placeholder 2">
            <a:extLst>
              <a:ext uri="{FF2B5EF4-FFF2-40B4-BE49-F238E27FC236}">
                <a16:creationId xmlns:a16="http://schemas.microsoft.com/office/drawing/2014/main" id="{EC28123F-205D-436C-96DF-F3625D362CEE}"/>
              </a:ext>
            </a:extLst>
          </p:cNvPr>
          <p:cNvSpPr>
            <a:spLocks noGrp="1"/>
          </p:cNvSpPr>
          <p:nvPr>
            <p:ph idx="1"/>
          </p:nvPr>
        </p:nvSpPr>
        <p:spPr/>
        <p:txBody>
          <a:bodyPr/>
          <a:lstStyle/>
          <a:p>
            <a:pPr>
              <a:buFont typeface="Courier New" panose="02070309020205020404" pitchFamily="49" charset="0"/>
              <a:buChar char="o"/>
            </a:pPr>
            <a:r>
              <a:rPr lang="en-GB" b="1" dirty="0"/>
              <a:t>Freemasons</a:t>
            </a:r>
            <a:r>
              <a:rPr lang="en-GB" dirty="0"/>
              <a:t>: It is forbidden for Catholics to be members of supporters of Masonic lodges, it also therefore not possible for Freemasons to be baptised or received into the Catholic Church until they leave that organisation. This is not something that it is within the competence of the local ordinary to dispense or derogate from.</a:t>
            </a:r>
            <a:endParaRPr lang="en-GB" b="1" dirty="0"/>
          </a:p>
          <a:p>
            <a:pPr>
              <a:buFont typeface="Courier New" panose="02070309020205020404" pitchFamily="49" charset="0"/>
              <a:buChar char="o"/>
            </a:pPr>
            <a:r>
              <a:rPr lang="en-GB" b="1" dirty="0"/>
              <a:t>Other political parties or movements</a:t>
            </a:r>
            <a:r>
              <a:rPr lang="en-GB" dirty="0"/>
              <a:t>: There is no general or universal bar to Catholics joining specific political parties/movements/groups unless they plot against the Church (c. 1374) or encourage heresy, schism or apostasy (1364.1</a:t>
            </a:r>
            <a:r>
              <a:rPr lang="en-GB"/>
              <a:t>). </a:t>
            </a:r>
          </a:p>
          <a:p>
            <a:pPr>
              <a:buFont typeface="Courier New" panose="02070309020205020404" pitchFamily="49" charset="0"/>
              <a:buChar char="o"/>
            </a:pPr>
            <a:r>
              <a:rPr lang="en-GB"/>
              <a:t>It </a:t>
            </a:r>
            <a:r>
              <a:rPr lang="en-GB" dirty="0"/>
              <a:t>would seem prudent, however, to raise with catechumens and candidates the question of whether they belong to any parties/movements/groups who promote things contrary to natural law and </a:t>
            </a:r>
            <a:r>
              <a:rPr lang="en-GB"/>
              <a:t>the teaching of the Church.</a:t>
            </a:r>
            <a:endParaRPr lang="en-GB" b="1" dirty="0"/>
          </a:p>
        </p:txBody>
      </p:sp>
    </p:spTree>
    <p:extLst>
      <p:ext uri="{BB962C8B-B14F-4D97-AF65-F5344CB8AC3E}">
        <p14:creationId xmlns:p14="http://schemas.microsoft.com/office/powerpoint/2010/main" val="182684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7349C-2B7B-4B14-9DEC-D0D36451BA44}"/>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a:rPr>
              <a:t>Paperwork Basics</a:t>
            </a:r>
            <a:endParaRPr lang="en-US" dirty="0">
              <a:cs typeface="Calibri Light"/>
            </a:endParaRPr>
          </a:p>
        </p:txBody>
      </p:sp>
      <p:sp>
        <p:nvSpPr>
          <p:cNvPr id="3" name="Content Placeholder 2">
            <a:extLst>
              <a:ext uri="{FF2B5EF4-FFF2-40B4-BE49-F238E27FC236}">
                <a16:creationId xmlns:a16="http://schemas.microsoft.com/office/drawing/2014/main" id="{379185CE-361A-41B9-8623-84F6DA0863CD}"/>
              </a:ext>
            </a:extLst>
          </p:cNvPr>
          <p:cNvSpPr>
            <a:spLocks noGrp="1"/>
          </p:cNvSpPr>
          <p:nvPr>
            <p:ph idx="1"/>
          </p:nvPr>
        </p:nvSpPr>
        <p:spPr/>
        <p:txBody>
          <a:bodyPr vert="horz" lIns="0" tIns="45720" rIns="0" bIns="45720" rtlCol="0" anchor="t">
            <a:normAutofit/>
          </a:bodyPr>
          <a:lstStyle/>
          <a:p>
            <a:r>
              <a:rPr lang="en-US" b="1" dirty="0">
                <a:cs typeface="Calibri"/>
              </a:rPr>
              <a:t>WHO? </a:t>
            </a:r>
            <a:r>
              <a:rPr lang="en-US" dirty="0">
                <a:cs typeface="Calibri"/>
              </a:rPr>
              <a:t>The paperwork for marriage is (ordinarily) to be started in any parish in which a party resides.</a:t>
            </a:r>
          </a:p>
          <a:p>
            <a:r>
              <a:rPr lang="en-US" b="1" dirty="0">
                <a:cs typeface="Calibri"/>
              </a:rPr>
              <a:t>WHEN?</a:t>
            </a:r>
            <a:r>
              <a:rPr lang="en-US" dirty="0">
                <a:cs typeface="Calibri"/>
              </a:rPr>
              <a:t> The Chancery Office will not process paperwork sent </a:t>
            </a:r>
            <a:r>
              <a:rPr lang="en-US" b="1" dirty="0">
                <a:cs typeface="Calibri"/>
              </a:rPr>
              <a:t>more than six months</a:t>
            </a:r>
            <a:r>
              <a:rPr lang="en-US" dirty="0">
                <a:cs typeface="Calibri"/>
              </a:rPr>
              <a:t> before the date of the wedding, and such papers will be returned to the parish of origin. If there are </a:t>
            </a:r>
            <a:r>
              <a:rPr lang="en-US" b="1" dirty="0">
                <a:cs typeface="Calibri"/>
              </a:rPr>
              <a:t>fewer than six weeks </a:t>
            </a:r>
            <a:r>
              <a:rPr lang="en-US" dirty="0">
                <a:cs typeface="Calibri"/>
              </a:rPr>
              <a:t>than the date of the wedding please contact the Chancery in advance of sending the paperwork in.</a:t>
            </a:r>
          </a:p>
          <a:p>
            <a:r>
              <a:rPr lang="en-US" b="1" dirty="0">
                <a:cs typeface="Calibri"/>
              </a:rPr>
              <a:t>WHAT?</a:t>
            </a:r>
            <a:r>
              <a:rPr lang="en-US" dirty="0">
                <a:cs typeface="Calibri"/>
              </a:rPr>
              <a:t> The paperwork for marriage may be dealt with separately from the spiritual preparation for the sacrament. If this is the case the priest preparing the paperwork should ensure that adequate spiritual preparation will be given, and should include evidence of this with the papers.</a:t>
            </a:r>
          </a:p>
          <a:p>
            <a:endParaRPr lang="en-US" dirty="0">
              <a:cs typeface="Calibri"/>
            </a:endParaRPr>
          </a:p>
        </p:txBody>
      </p:sp>
    </p:spTree>
    <p:extLst>
      <p:ext uri="{BB962C8B-B14F-4D97-AF65-F5344CB8AC3E}">
        <p14:creationId xmlns:p14="http://schemas.microsoft.com/office/powerpoint/2010/main" val="119096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CDE80-0F49-4952-A279-1ACD2782553F}"/>
              </a:ext>
            </a:extLst>
          </p:cNvPr>
          <p:cNvSpPr>
            <a:spLocks noGrp="1"/>
          </p:cNvSpPr>
          <p:nvPr>
            <p:ph type="title"/>
          </p:nvPr>
        </p:nvSpPr>
        <p:spPr>
          <a:xfrm>
            <a:off x="1097280" y="5074919"/>
            <a:ext cx="10113264" cy="1363587"/>
          </a:xfrm>
        </p:spPr>
        <p:txBody>
          <a:bodyPr/>
          <a:lstStyle/>
          <a:p>
            <a:pPr algn="ctr"/>
            <a:r>
              <a:rPr lang="en-GB" b="1" u="sng" dirty="0"/>
              <a:t>DO NOT SET A WEDDING DATE IF THERE IS A PREVIOUS MARRIAGE!</a:t>
            </a:r>
          </a:p>
        </p:txBody>
      </p:sp>
      <p:pic>
        <p:nvPicPr>
          <p:cNvPr id="8" name="Picture Placeholder 7">
            <a:extLst>
              <a:ext uri="{FF2B5EF4-FFF2-40B4-BE49-F238E27FC236}">
                <a16:creationId xmlns:a16="http://schemas.microsoft.com/office/drawing/2014/main" id="{2FA98609-A0FB-4BF9-B2D2-3B0F6A4B8F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9844" b="29844"/>
          <a:stretch>
            <a:fillRect/>
          </a:stretch>
        </p:blipFill>
        <p:spPr/>
      </p:pic>
    </p:spTree>
    <p:extLst>
      <p:ext uri="{BB962C8B-B14F-4D97-AF65-F5344CB8AC3E}">
        <p14:creationId xmlns:p14="http://schemas.microsoft.com/office/powerpoint/2010/main" val="118499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6FFB2D-2EF3-42D7-AB2C-87B878688414}"/>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Light"/>
              </a:rPr>
              <a:t>Marriages in England and Wales</a:t>
            </a:r>
            <a:endParaRPr lang="en-GB" dirty="0"/>
          </a:p>
        </p:txBody>
      </p:sp>
      <p:sp>
        <p:nvSpPr>
          <p:cNvPr id="6" name="Content Placeholder 5">
            <a:extLst>
              <a:ext uri="{FF2B5EF4-FFF2-40B4-BE49-F238E27FC236}">
                <a16:creationId xmlns:a16="http://schemas.microsoft.com/office/drawing/2014/main" id="{E7B9D76B-36AB-430C-BDE5-D4C663A20F56}"/>
              </a:ext>
            </a:extLst>
          </p:cNvPr>
          <p:cNvSpPr>
            <a:spLocks noGrp="1"/>
          </p:cNvSpPr>
          <p:nvPr>
            <p:ph idx="1"/>
          </p:nvPr>
        </p:nvSpPr>
        <p:spPr>
          <a:xfrm>
            <a:off x="1097280" y="1845733"/>
            <a:ext cx="10058400" cy="4262835"/>
          </a:xfrm>
        </p:spPr>
        <p:txBody>
          <a:bodyPr>
            <a:normAutofit lnSpcReduction="10000"/>
          </a:bodyPr>
          <a:lstStyle/>
          <a:p>
            <a:pPr>
              <a:buFont typeface="Courier New" panose="02070309020205020404" pitchFamily="49" charset="0"/>
              <a:buChar char="o"/>
            </a:pPr>
            <a:r>
              <a:rPr lang="en-GB" dirty="0"/>
              <a:t> Where a wedding is taking place in England and Wales and no dispensations or permissions are required, the marriage paperwork may be sent </a:t>
            </a:r>
            <a:r>
              <a:rPr lang="en-GB" b="1" dirty="0"/>
              <a:t>parish to parish</a:t>
            </a:r>
            <a:r>
              <a:rPr lang="en-GB" dirty="0"/>
              <a:t>.</a:t>
            </a:r>
          </a:p>
          <a:p>
            <a:pPr>
              <a:buFont typeface="Courier New" panose="02070309020205020404" pitchFamily="49" charset="0"/>
              <a:buChar char="o"/>
            </a:pPr>
            <a:r>
              <a:rPr lang="en-GB" dirty="0"/>
              <a:t>In </a:t>
            </a:r>
            <a:r>
              <a:rPr lang="en-GB" b="1" dirty="0"/>
              <a:t>all other cases</a:t>
            </a:r>
            <a:r>
              <a:rPr lang="en-GB" dirty="0"/>
              <a:t>, including </a:t>
            </a:r>
            <a:r>
              <a:rPr lang="en-GB" dirty="0" err="1"/>
              <a:t>convalidations</a:t>
            </a:r>
            <a:r>
              <a:rPr lang="en-GB" dirty="0"/>
              <a:t>, the paperwork is to be sent to the </a:t>
            </a:r>
            <a:r>
              <a:rPr lang="en-GB" b="1" dirty="0"/>
              <a:t>Chancery six weeks to six months </a:t>
            </a:r>
            <a:r>
              <a:rPr lang="en-GB" dirty="0"/>
              <a:t>before the wedding date.</a:t>
            </a:r>
          </a:p>
          <a:p>
            <a:pPr>
              <a:buFont typeface="Courier New" panose="02070309020205020404" pitchFamily="49" charset="0"/>
              <a:buChar char="o"/>
            </a:pPr>
            <a:r>
              <a:rPr lang="en-GB" dirty="0"/>
              <a:t>The cleric should receive confirmation of receipt, followed by confirmation of processing. Please </a:t>
            </a:r>
            <a:r>
              <a:rPr lang="en-GB" b="1" dirty="0"/>
              <a:t>do not contact </a:t>
            </a:r>
            <a:r>
              <a:rPr lang="en-GB" dirty="0"/>
              <a:t>the Chancery to follow-up unless the wedding is within four weeks.</a:t>
            </a:r>
          </a:p>
          <a:p>
            <a:pPr>
              <a:buFont typeface="Courier New" panose="02070309020205020404" pitchFamily="49" charset="0"/>
              <a:buChar char="o"/>
            </a:pPr>
            <a:r>
              <a:rPr lang="en-GB" dirty="0"/>
              <a:t>The paperwork will be returned to the parish of origin to be kept securely or forwarded to the Diocese of marriage.</a:t>
            </a:r>
          </a:p>
          <a:p>
            <a:pPr>
              <a:buFont typeface="Courier New" panose="02070309020205020404" pitchFamily="49" charset="0"/>
              <a:buChar char="o"/>
            </a:pPr>
            <a:r>
              <a:rPr lang="en-GB" dirty="0"/>
              <a:t>It is the responsibility of the marrying cleric to notify the church(es) of baptism, and the responsibility of the parties to ensure civil requirements are met.</a:t>
            </a:r>
          </a:p>
          <a:p>
            <a:pPr>
              <a:buFont typeface="Courier New" panose="02070309020205020404" pitchFamily="49" charset="0"/>
              <a:buChar char="o"/>
            </a:pPr>
            <a:r>
              <a:rPr lang="en-GB" dirty="0"/>
              <a:t>Do not send paperwork without </a:t>
            </a:r>
            <a:r>
              <a:rPr lang="en-GB" b="1" dirty="0"/>
              <a:t>all the necessary documents</a:t>
            </a:r>
            <a:r>
              <a:rPr lang="en-GB" dirty="0"/>
              <a:t>, incomplete paperwork may be returned to the parish of origin.</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42020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76E7E5-D063-4473-95BC-1D373C77AC9B}"/>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Light"/>
              </a:rPr>
              <a:t>Marriages in Ireland</a:t>
            </a:r>
            <a:endParaRPr lang="en-GB" dirty="0"/>
          </a:p>
        </p:txBody>
      </p:sp>
      <p:sp>
        <p:nvSpPr>
          <p:cNvPr id="6" name="Content Placeholder 5">
            <a:extLst>
              <a:ext uri="{FF2B5EF4-FFF2-40B4-BE49-F238E27FC236}">
                <a16:creationId xmlns:a16="http://schemas.microsoft.com/office/drawing/2014/main" id="{E7860F2C-C55C-45FB-8B77-92C194207B7F}"/>
              </a:ext>
            </a:extLst>
          </p:cNvPr>
          <p:cNvSpPr>
            <a:spLocks noGrp="1"/>
          </p:cNvSpPr>
          <p:nvPr>
            <p:ph idx="1"/>
          </p:nvPr>
        </p:nvSpPr>
        <p:spPr/>
        <p:txBody>
          <a:bodyPr/>
          <a:lstStyle/>
          <a:p>
            <a:pPr>
              <a:buFont typeface="Courier New" panose="02070309020205020404" pitchFamily="49" charset="0"/>
              <a:buChar char="o"/>
            </a:pPr>
            <a:r>
              <a:rPr lang="en-GB" dirty="0"/>
              <a:t>Include a copy of the local Irish registrar’s receipt of notification to marry (the ‘green form’).</a:t>
            </a:r>
          </a:p>
          <a:p>
            <a:pPr>
              <a:buFont typeface="Courier New" panose="02070309020205020404" pitchFamily="49" charset="0"/>
              <a:buChar char="o"/>
            </a:pPr>
            <a:r>
              <a:rPr lang="en-GB" dirty="0"/>
              <a:t>After processing we will: </a:t>
            </a:r>
          </a:p>
          <a:p>
            <a:pPr lvl="1">
              <a:buFont typeface="Courier New" panose="02070309020205020404" pitchFamily="49" charset="0"/>
              <a:buChar char="o"/>
            </a:pPr>
            <a:r>
              <a:rPr lang="en-GB" dirty="0"/>
              <a:t>forward the marriage papers to the relevant diocese;</a:t>
            </a:r>
          </a:p>
          <a:p>
            <a:pPr lvl="1">
              <a:buFont typeface="Courier New" panose="02070309020205020404" pitchFamily="49" charset="0"/>
              <a:buChar char="o"/>
            </a:pPr>
            <a:r>
              <a:rPr lang="en-GB" dirty="0"/>
              <a:t>write to the couple;</a:t>
            </a:r>
          </a:p>
          <a:p>
            <a:pPr lvl="1">
              <a:buFont typeface="Courier New" panose="02070309020205020404" pitchFamily="49" charset="0"/>
              <a:buChar char="o"/>
            </a:pPr>
            <a:r>
              <a:rPr lang="en-GB" dirty="0"/>
              <a:t>send you confirmation.</a:t>
            </a:r>
          </a:p>
          <a:p>
            <a:pPr marL="201168" lvl="1" indent="0">
              <a:buNone/>
            </a:pPr>
            <a:endParaRPr lang="en-GB" dirty="0"/>
          </a:p>
        </p:txBody>
      </p:sp>
    </p:spTree>
    <p:extLst>
      <p:ext uri="{BB962C8B-B14F-4D97-AF65-F5344CB8AC3E}">
        <p14:creationId xmlns:p14="http://schemas.microsoft.com/office/powerpoint/2010/main" val="133058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FA03-335A-4D65-818B-149A97B9A20C}"/>
              </a:ext>
            </a:extLst>
          </p:cNvPr>
          <p:cNvSpPr>
            <a:spLocks noGrp="1"/>
          </p:cNvSpPr>
          <p:nvPr>
            <p:ph type="title"/>
          </p:nvPr>
        </p:nvSpPr>
        <p:spPr/>
        <p:txBody>
          <a:bodyPr/>
          <a:lstStyle/>
          <a:p>
            <a:pPr algn="ctr"/>
            <a:r>
              <a:rPr lang="en-US" dirty="0">
                <a:cs typeface="Calibri Light"/>
              </a:rPr>
              <a:t>Preparing for Marriages</a:t>
            </a:r>
            <a:br>
              <a:rPr lang="en-US" dirty="0">
                <a:cs typeface="Calibri Light"/>
              </a:rPr>
            </a:br>
            <a:r>
              <a:rPr lang="en-US" dirty="0">
                <a:cs typeface="Calibri Light"/>
              </a:rPr>
              <a:t>Marriages Abroad (excl. Ireland)</a:t>
            </a:r>
            <a:endParaRPr lang="en-GB" dirty="0"/>
          </a:p>
        </p:txBody>
      </p:sp>
      <p:sp>
        <p:nvSpPr>
          <p:cNvPr id="3" name="Content Placeholder 2">
            <a:extLst>
              <a:ext uri="{FF2B5EF4-FFF2-40B4-BE49-F238E27FC236}">
                <a16:creationId xmlns:a16="http://schemas.microsoft.com/office/drawing/2014/main" id="{F4FC3A3C-94B2-449A-A617-25234EFFB76A}"/>
              </a:ext>
            </a:extLst>
          </p:cNvPr>
          <p:cNvSpPr>
            <a:spLocks noGrp="1"/>
          </p:cNvSpPr>
          <p:nvPr>
            <p:ph idx="1"/>
          </p:nvPr>
        </p:nvSpPr>
        <p:spPr/>
        <p:txBody>
          <a:bodyPr/>
          <a:lstStyle/>
          <a:p>
            <a:pPr>
              <a:buFont typeface="Courier New" panose="02070309020205020404" pitchFamily="49" charset="0"/>
              <a:buChar char="o"/>
            </a:pPr>
            <a:r>
              <a:rPr lang="en-GB" dirty="0"/>
              <a:t>If the couple are to be civilly wed shortly before the wedding (</a:t>
            </a:r>
            <a:r>
              <a:rPr lang="en-GB" dirty="0" err="1"/>
              <a:t>convalidation</a:t>
            </a:r>
            <a:r>
              <a:rPr lang="en-GB" dirty="0"/>
              <a:t>) abroad, we will process the paperwork before receiving a copy of the marriage certificate.</a:t>
            </a:r>
          </a:p>
          <a:p>
            <a:pPr>
              <a:buFont typeface="Courier New" panose="02070309020205020404" pitchFamily="49" charset="0"/>
              <a:buChar char="o"/>
            </a:pPr>
            <a:r>
              <a:rPr lang="en-GB" b="1" dirty="0"/>
              <a:t>Include translations of documents not in English.</a:t>
            </a:r>
          </a:p>
          <a:p>
            <a:pPr>
              <a:buFont typeface="Courier New" panose="02070309020205020404" pitchFamily="49" charset="0"/>
              <a:buChar char="o"/>
            </a:pPr>
            <a:r>
              <a:rPr lang="en-GB" dirty="0"/>
              <a:t>There may be </a:t>
            </a:r>
            <a:r>
              <a:rPr lang="en-GB" b="1" dirty="0"/>
              <a:t>extra requirements</a:t>
            </a:r>
            <a:r>
              <a:rPr lang="en-GB" dirty="0"/>
              <a:t> imposed by the Diocese of marriage, we may not be able to tell you these in advance.</a:t>
            </a:r>
          </a:p>
          <a:p>
            <a:pPr>
              <a:buFont typeface="Courier New" panose="02070309020205020404" pitchFamily="49" charset="0"/>
              <a:buChar char="o"/>
            </a:pPr>
            <a:r>
              <a:rPr lang="en-GB" dirty="0"/>
              <a:t>After processing we will: </a:t>
            </a:r>
          </a:p>
          <a:p>
            <a:pPr lvl="1">
              <a:buFont typeface="Courier New" panose="02070309020205020404" pitchFamily="49" charset="0"/>
              <a:buChar char="o"/>
            </a:pPr>
            <a:r>
              <a:rPr lang="en-GB" dirty="0"/>
              <a:t>forward the marriage papers to the relevant diocese;</a:t>
            </a:r>
          </a:p>
          <a:p>
            <a:pPr lvl="1">
              <a:buFont typeface="Courier New" panose="02070309020205020404" pitchFamily="49" charset="0"/>
              <a:buChar char="o"/>
            </a:pPr>
            <a:r>
              <a:rPr lang="en-GB" dirty="0"/>
              <a:t>post an authenticated copy of the paperwork to the couple (in case of loss or delay);</a:t>
            </a:r>
          </a:p>
          <a:p>
            <a:pPr lvl="1">
              <a:buFont typeface="Courier New" panose="02070309020205020404" pitchFamily="49" charset="0"/>
              <a:buChar char="o"/>
            </a:pPr>
            <a:r>
              <a:rPr lang="en-GB" dirty="0"/>
              <a:t>send you confirmation.</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75704428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1962</TotalTime>
  <Words>3309</Words>
  <Application>Microsoft Office PowerPoint</Application>
  <PresentationFormat>Widescreen</PresentationFormat>
  <Paragraphs>264</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Calibri Light</vt:lpstr>
      <vt:lpstr>Courier New</vt:lpstr>
      <vt:lpstr>Garamond</vt:lpstr>
      <vt:lpstr>Retrospect</vt:lpstr>
      <vt:lpstr>Diocese of Brentwood Chancery Training Day</vt:lpstr>
      <vt:lpstr>  Agenda</vt:lpstr>
      <vt:lpstr>Notes</vt:lpstr>
      <vt:lpstr>Preparing for Marriage</vt:lpstr>
      <vt:lpstr>Preparing for Marriages Paperwork Basics</vt:lpstr>
      <vt:lpstr>DO NOT SET A WEDDING DATE IF THERE IS A PREVIOUS MARRIAGE!</vt:lpstr>
      <vt:lpstr>Preparing for Marriages Marriages in England and Wales</vt:lpstr>
      <vt:lpstr>Preparing for Marriages Marriages in Ireland</vt:lpstr>
      <vt:lpstr>Preparing for Marriages Marriages Abroad (excl. Ireland)</vt:lpstr>
      <vt:lpstr>PowerPoint Presentation</vt:lpstr>
      <vt:lpstr>DO NOT SET A WEDDING DATE IF THERE IS A PREVIOUS MARRIAGE!</vt:lpstr>
      <vt:lpstr>Permissions and Dispensations Permission for Mixed Marriages (c. 1125)</vt:lpstr>
      <vt:lpstr>Permissions and Dispensations Dispensation from Disparity of Cult (c. 1125)</vt:lpstr>
      <vt:lpstr>Permissions and Dispensations Dispensation from Canonical Form (c. 1127.2)</vt:lpstr>
      <vt:lpstr>Preparing for Marriages Convalidations (cc. 1156-1159)</vt:lpstr>
      <vt:lpstr>Preparing for Marriages Sanatio in radice (cc. 1161-1165)</vt:lpstr>
      <vt:lpstr>DO NOT SET A WEDDING DATE IF THERE IS A PREVIOUS MARRIAGE!</vt:lpstr>
      <vt:lpstr>PowerPoint Presentation</vt:lpstr>
      <vt:lpstr>Preparing for Marriages  Previous Marriages: Questions to Ask</vt:lpstr>
      <vt:lpstr>Previous Marriages: Questions to Ask 01: Has either of you been married before?</vt:lpstr>
      <vt:lpstr>Previous Marriages: Questions to Ask 02: Is the other party still alive?</vt:lpstr>
      <vt:lpstr>Previous Marriages: Questions to Ask 03: Was the person you were previously married to married before? </vt:lpstr>
      <vt:lpstr>Previous Marriages: Questions to Ask 04: Was either of you a baptised Catholic, who married without canonical form?</vt:lpstr>
      <vt:lpstr>Previous Marriages: Questions to Ask 05: What was your baptismal status at the time of the wedding?</vt:lpstr>
      <vt:lpstr>Preparing for Marriages  Previous Marriages: Questions to Ask</vt:lpstr>
      <vt:lpstr>Previous Marriages: Questions to Ask</vt:lpstr>
      <vt:lpstr>Parochial Registers and Archives</vt:lpstr>
      <vt:lpstr>Parochial Registers and Archives</vt:lpstr>
      <vt:lpstr>Parochial Registers and Archives Register of Baptisms</vt:lpstr>
      <vt:lpstr>Parochial Registers and Archives Register of Baptisms</vt:lpstr>
      <vt:lpstr>Parochial Registers and Archives Register of Baptisms</vt:lpstr>
      <vt:lpstr>Parochial Registers and Archives Register of Baptisms</vt:lpstr>
      <vt:lpstr>Parochial Registers and Archives Register of Baptisms</vt:lpstr>
      <vt:lpstr>In no circumstance is an original entry to be changed by deleting, obscuring or altering original text.</vt:lpstr>
      <vt:lpstr>Parochial Registers and Archives Register of Baptisms</vt:lpstr>
      <vt:lpstr>LUNCH</vt:lpstr>
      <vt:lpstr>Preparing for RCIA</vt:lpstr>
      <vt:lpstr>Preparing for RCIA Baptismal Status</vt:lpstr>
      <vt:lpstr>Preparing for RCIA Baptismal Status – Doubt of Fact</vt:lpstr>
      <vt:lpstr>Preparing for RCIA Baptismal Status – Doubt of Validity</vt:lpstr>
      <vt:lpstr>Preparing for RCIA Baptismal Status</vt:lpstr>
      <vt:lpstr>Preparing for RCIA Previous Marriages</vt:lpstr>
      <vt:lpstr>Preparing for RCIA Other Obstacles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Pius</dc:creator>
  <cp:lastModifiedBy>Rev Pius Collins o.praem.</cp:lastModifiedBy>
  <cp:revision>373</cp:revision>
  <dcterms:created xsi:type="dcterms:W3CDTF">2020-02-05T15:08:42Z</dcterms:created>
  <dcterms:modified xsi:type="dcterms:W3CDTF">2020-03-10T11:55:40Z</dcterms:modified>
</cp:coreProperties>
</file>