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8" r:id="rId4"/>
    <p:sldId id="297" r:id="rId5"/>
    <p:sldId id="300" r:id="rId6"/>
    <p:sldId id="301" r:id="rId7"/>
    <p:sldId id="272" r:id="rId8"/>
    <p:sldId id="303" r:id="rId9"/>
    <p:sldId id="273" r:id="rId10"/>
    <p:sldId id="30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6" autoAdjust="0"/>
    <p:restoredTop sz="93615" autoAdjust="0"/>
  </p:normalViewPr>
  <p:slideViewPr>
    <p:cSldViewPr snapToGrid="0">
      <p:cViewPr varScale="1">
        <p:scale>
          <a:sx n="104" d="100"/>
          <a:sy n="104"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25/02/2021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45919"/>
            <a:ext cx="9144000" cy="1655762"/>
          </a:xfrm>
        </p:spPr>
        <p:txBody>
          <a:bodyPr>
            <a:normAutofit/>
          </a:bodyPr>
          <a:lstStyle/>
          <a:p>
            <a:r>
              <a:rPr lang="en-GB" sz="2800" dirty="0" smtClean="0">
                <a:solidFill>
                  <a:schemeClr val="accent4">
                    <a:lumMod val="75000"/>
                  </a:schemeClr>
                </a:solidFill>
                <a:latin typeface="Garamond" panose="02020404030301010803" pitchFamily="18" charset="0"/>
              </a:rPr>
              <a:t>Monday 22</a:t>
            </a:r>
            <a:r>
              <a:rPr lang="en-GB" sz="2800" baseline="30000" dirty="0" smtClean="0">
                <a:solidFill>
                  <a:schemeClr val="accent4">
                    <a:lumMod val="75000"/>
                  </a:schemeClr>
                </a:solidFill>
                <a:latin typeface="Garamond" panose="02020404030301010803" pitchFamily="18" charset="0"/>
              </a:rPr>
              <a:t>nd</a:t>
            </a:r>
            <a:r>
              <a:rPr lang="en-GB" sz="2800" dirty="0" smtClean="0">
                <a:solidFill>
                  <a:schemeClr val="accent4">
                    <a:lumMod val="75000"/>
                  </a:schemeClr>
                </a:solidFill>
                <a:latin typeface="Garamond" panose="02020404030301010803" pitchFamily="18" charset="0"/>
              </a:rPr>
              <a:t> February 2021</a:t>
            </a:r>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smtClean="0">
                <a:solidFill>
                  <a:schemeClr val="accent1">
                    <a:lumMod val="50000"/>
                  </a:schemeClr>
                </a:solidFill>
              </a:rPr>
              <a:t>Brentwood Diocese Education Service</a:t>
            </a:r>
            <a:endParaRPr lang="en-GB" b="1" dirty="0">
              <a:solidFill>
                <a:schemeClr val="accent1">
                  <a:lumMod val="50000"/>
                </a:schemeClr>
              </a:solidFill>
            </a:endParaRPr>
          </a:p>
        </p:txBody>
      </p:sp>
      <p:sp>
        <p:nvSpPr>
          <p:cNvPr id="9" name="Subtitle 2"/>
          <p:cNvSpPr txBox="1">
            <a:spLocks/>
          </p:cNvSpPr>
          <p:nvPr/>
        </p:nvSpPr>
        <p:spPr>
          <a:xfrm>
            <a:off x="1824447" y="4606013"/>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latin typeface="Garamond" panose="02020404030301010803" pitchFamily="18" charset="0"/>
              </a:rPr>
              <a:t>~ “Looking forward to </a:t>
            </a:r>
            <a:r>
              <a:rPr lang="en-GB" sz="4400" dirty="0">
                <a:latin typeface="Garamond" panose="02020404030301010803" pitchFamily="18" charset="0"/>
              </a:rPr>
              <a:t>E</a:t>
            </a:r>
            <a:r>
              <a:rPr lang="en-GB" sz="4400" dirty="0" smtClean="0">
                <a:latin typeface="Garamond" panose="02020404030301010803" pitchFamily="18" charset="0"/>
              </a:rPr>
              <a:t>aster”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smtClean="0">
                <a:solidFill>
                  <a:schemeClr val="accent4">
                    <a:lumMod val="75000"/>
                  </a:schemeClr>
                </a:solidFill>
                <a:latin typeface="Garamond" panose="02020404030301010803" pitchFamily="18" charset="0"/>
              </a:rPr>
              <a:t>Looking Forward</a:t>
            </a:r>
            <a:endParaRPr lang="en-GB" sz="9600" dirty="0">
              <a:solidFill>
                <a:schemeClr val="accent4">
                  <a:lumMod val="75000"/>
                </a:schemeClr>
              </a:solidFill>
              <a:latin typeface="Garamond" panose="02020404030301010803" pitchFamily="18" charset="0"/>
            </a:endParaRP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644299" y="1950624"/>
            <a:ext cx="2360295" cy="2402205"/>
          </a:xfrm>
          <a:prstGeom prst="rect">
            <a:avLst/>
          </a:prstGeom>
          <a:noFill/>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4"/>
          <a:stretch>
            <a:fillRect/>
          </a:stretch>
        </p:blipFill>
        <p:spPr>
          <a:xfrm>
            <a:off x="3831220" y="1817917"/>
            <a:ext cx="6836779" cy="2454045"/>
          </a:xfrm>
          <a:prstGeom prst="rect">
            <a:avLst/>
          </a:prstGeom>
        </p:spPr>
      </p:pic>
    </p:spTree>
    <p:extLst>
      <p:ext uri="{BB962C8B-B14F-4D97-AF65-F5344CB8AC3E}">
        <p14:creationId xmlns:p14="http://schemas.microsoft.com/office/powerpoint/2010/main" val="1709006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45919"/>
            <a:ext cx="9144000" cy="1655762"/>
          </a:xfrm>
        </p:spPr>
        <p:txBody>
          <a:bodyPr>
            <a:normAutofit/>
          </a:bodyPr>
          <a:lstStyle/>
          <a:p>
            <a:r>
              <a:rPr lang="en-GB" sz="2800" dirty="0" smtClean="0">
                <a:solidFill>
                  <a:schemeClr val="accent4">
                    <a:lumMod val="75000"/>
                  </a:schemeClr>
                </a:solidFill>
                <a:latin typeface="Garamond" panose="02020404030301010803" pitchFamily="18" charset="0"/>
              </a:rPr>
              <a:t>Monday 22</a:t>
            </a:r>
            <a:r>
              <a:rPr lang="en-GB" sz="2800" baseline="30000" dirty="0" smtClean="0">
                <a:solidFill>
                  <a:schemeClr val="accent4">
                    <a:lumMod val="75000"/>
                  </a:schemeClr>
                </a:solidFill>
                <a:latin typeface="Garamond" panose="02020404030301010803" pitchFamily="18" charset="0"/>
              </a:rPr>
              <a:t>nd</a:t>
            </a:r>
            <a:r>
              <a:rPr lang="en-GB" sz="2800" dirty="0" smtClean="0">
                <a:solidFill>
                  <a:schemeClr val="accent4">
                    <a:lumMod val="75000"/>
                  </a:schemeClr>
                </a:solidFill>
                <a:latin typeface="Garamond" panose="02020404030301010803" pitchFamily="18" charset="0"/>
              </a:rPr>
              <a:t> February 2021</a:t>
            </a:r>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smtClean="0">
                <a:solidFill>
                  <a:schemeClr val="accent1">
                    <a:lumMod val="50000"/>
                  </a:schemeClr>
                </a:solidFill>
              </a:rPr>
              <a:t>Brentwood Diocese Education Service</a:t>
            </a:r>
            <a:endParaRPr lang="en-GB" b="1" dirty="0">
              <a:solidFill>
                <a:schemeClr val="accent1">
                  <a:lumMod val="50000"/>
                </a:schemeClr>
              </a:solidFill>
            </a:endParaRPr>
          </a:p>
        </p:txBody>
      </p:sp>
      <p:sp>
        <p:nvSpPr>
          <p:cNvPr id="9" name="Subtitle 2"/>
          <p:cNvSpPr txBox="1">
            <a:spLocks/>
          </p:cNvSpPr>
          <p:nvPr/>
        </p:nvSpPr>
        <p:spPr>
          <a:xfrm>
            <a:off x="1824447" y="4606013"/>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latin typeface="Garamond" panose="02020404030301010803" pitchFamily="18" charset="0"/>
              </a:rPr>
              <a:t>~ “Looking forward to </a:t>
            </a:r>
            <a:r>
              <a:rPr lang="en-GB" sz="4400" dirty="0">
                <a:latin typeface="Garamond" panose="02020404030301010803" pitchFamily="18" charset="0"/>
              </a:rPr>
              <a:t>E</a:t>
            </a:r>
            <a:r>
              <a:rPr lang="en-GB" sz="4400" dirty="0" smtClean="0">
                <a:latin typeface="Garamond" panose="02020404030301010803" pitchFamily="18" charset="0"/>
              </a:rPr>
              <a:t>aster”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smtClean="0">
                <a:solidFill>
                  <a:schemeClr val="accent4">
                    <a:lumMod val="75000"/>
                  </a:schemeClr>
                </a:solidFill>
                <a:latin typeface="Garamond" panose="02020404030301010803" pitchFamily="18" charset="0"/>
              </a:rPr>
              <a:t>Looking Forward</a:t>
            </a:r>
            <a:endParaRPr lang="en-GB" sz="9600" dirty="0">
              <a:solidFill>
                <a:schemeClr val="accent4">
                  <a:lumMod val="75000"/>
                </a:schemeClr>
              </a:solidFill>
              <a:latin typeface="Garamond" panose="02020404030301010803" pitchFamily="18" charset="0"/>
            </a:endParaRP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644299" y="1950624"/>
            <a:ext cx="2360295" cy="2402205"/>
          </a:xfrm>
          <a:prstGeom prst="rect">
            <a:avLst/>
          </a:prstGeom>
          <a:noFill/>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4"/>
          <a:stretch>
            <a:fillRect/>
          </a:stretch>
        </p:blipFill>
        <p:spPr>
          <a:xfrm>
            <a:off x="3831220" y="1817917"/>
            <a:ext cx="6836779" cy="2454045"/>
          </a:xfrm>
          <a:prstGeom prst="rect">
            <a:avLst/>
          </a:prstGeom>
        </p:spPr>
      </p:pic>
    </p:spTree>
    <p:extLst>
      <p:ext uri="{BB962C8B-B14F-4D97-AF65-F5344CB8AC3E}">
        <p14:creationId xmlns:p14="http://schemas.microsoft.com/office/powerpoint/2010/main" val="313506684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38199" y="1408477"/>
            <a:ext cx="10461171" cy="49034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800" dirty="0">
                <a:latin typeface="Garamond" panose="02020404030301010803" pitchFamily="18" charset="0"/>
              </a:rPr>
              <a:t>In June 2019 Pope Francis announced that the theme for the next World Youth Day, in Lisbon in </a:t>
            </a:r>
            <a:r>
              <a:rPr lang="en-GB" sz="2800" dirty="0" smtClean="0">
                <a:latin typeface="Garamond" panose="02020404030301010803" pitchFamily="18" charset="0"/>
              </a:rPr>
              <a:t>2022</a:t>
            </a:r>
            <a:r>
              <a:rPr lang="en-GB" sz="2800" dirty="0" smtClean="0">
                <a:solidFill>
                  <a:srgbClr val="FF0000"/>
                </a:solidFill>
                <a:latin typeface="Garamond" panose="02020404030301010803" pitchFamily="18" charset="0"/>
              </a:rPr>
              <a:t>*</a:t>
            </a:r>
            <a:r>
              <a:rPr lang="en-GB" sz="2800" dirty="0">
                <a:latin typeface="Garamond" panose="02020404030301010803" pitchFamily="18" charset="0"/>
              </a:rPr>
              <a:t> </a:t>
            </a:r>
            <a:r>
              <a:rPr lang="en-GB" sz="2800" dirty="0" smtClean="0">
                <a:latin typeface="Garamond" panose="02020404030301010803" pitchFamily="18" charset="0"/>
              </a:rPr>
              <a:t>: “</a:t>
            </a:r>
            <a:r>
              <a:rPr lang="en-GB" sz="2800" dirty="0">
                <a:latin typeface="Garamond" panose="02020404030301010803" pitchFamily="18" charset="0"/>
              </a:rPr>
              <a:t>Mary arose and went with haste</a:t>
            </a:r>
            <a:r>
              <a:rPr lang="en-GB" sz="2800" dirty="0" smtClean="0">
                <a:latin typeface="Garamond" panose="02020404030301010803" pitchFamily="18" charset="0"/>
              </a:rPr>
              <a:t>”. </a:t>
            </a:r>
            <a:r>
              <a:rPr lang="en-GB" sz="2800" dirty="0">
                <a:latin typeface="Garamond" panose="02020404030301010803" pitchFamily="18" charset="0"/>
              </a:rPr>
              <a:t> </a:t>
            </a:r>
            <a:r>
              <a:rPr lang="en-GB" sz="2800" dirty="0" smtClean="0">
                <a:latin typeface="Garamond" panose="02020404030301010803" pitchFamily="18" charset="0"/>
              </a:rPr>
              <a:t>     </a:t>
            </a:r>
            <a:r>
              <a:rPr lang="en-GB" sz="2800" i="1" dirty="0" smtClean="0">
                <a:latin typeface="Garamond" panose="02020404030301010803" pitchFamily="18" charset="0"/>
              </a:rPr>
              <a:t>Let’s consider what we ourselves should hasten to do!</a:t>
            </a:r>
          </a:p>
          <a:p>
            <a:pPr algn="ctr"/>
            <a:r>
              <a:rPr lang="en-GB" sz="2800" dirty="0" smtClean="0">
                <a:latin typeface="Garamond" panose="02020404030301010803" pitchFamily="18" charset="0"/>
              </a:rPr>
              <a:t>In this season of Lent what are you doing to follow Jesus’ command to </a:t>
            </a:r>
          </a:p>
          <a:p>
            <a:pPr algn="ctr"/>
            <a:r>
              <a:rPr lang="en-GB" sz="4000" dirty="0" smtClean="0">
                <a:latin typeface="Garamond" panose="02020404030301010803" pitchFamily="18" charset="0"/>
              </a:rPr>
              <a:t>REPENT!</a:t>
            </a:r>
          </a:p>
          <a:p>
            <a:pPr algn="ctr"/>
            <a:r>
              <a:rPr lang="en-GB" sz="2800" dirty="0" smtClean="0">
                <a:latin typeface="Garamond" panose="02020404030301010803" pitchFamily="18" charset="0"/>
              </a:rPr>
              <a:t>Lent is a time when we prepare for the Easter Season </a:t>
            </a:r>
          </a:p>
          <a:p>
            <a:pPr algn="ctr"/>
            <a:r>
              <a:rPr lang="en-GB" sz="2800" dirty="0" smtClean="0">
                <a:latin typeface="Garamond" panose="02020404030301010803" pitchFamily="18" charset="0"/>
              </a:rPr>
              <a:t>when Jesus died and rose again. </a:t>
            </a:r>
          </a:p>
          <a:p>
            <a:pPr algn="ctr"/>
            <a:r>
              <a:rPr lang="en-GB" sz="2800" dirty="0" smtClean="0">
                <a:latin typeface="Garamond" panose="02020404030301010803" pitchFamily="18" charset="0"/>
              </a:rPr>
              <a:t>We are looking forward to the Death and Resurrection of our Saviour by saying sorry and asking for forgiveness. </a:t>
            </a:r>
          </a:p>
          <a:p>
            <a:pPr algn="ctr"/>
            <a:r>
              <a:rPr lang="en-GB" sz="2800" dirty="0" smtClean="0">
                <a:latin typeface="Garamond" panose="02020404030301010803" pitchFamily="18" charset="0"/>
              </a:rPr>
              <a:t>It is also a time for doing something positive for others.</a:t>
            </a:r>
          </a:p>
          <a:p>
            <a:endParaRPr lang="en-GB" sz="2800" dirty="0" smtClean="0">
              <a:latin typeface="Garamond" panose="02020404030301010803" pitchFamily="18" charset="0"/>
            </a:endParaRPr>
          </a:p>
          <a:p>
            <a:endParaRPr lang="en-GB" sz="3200" dirty="0" smtClean="0">
              <a:latin typeface="Garamond" panose="02020404030301010803" pitchFamily="18" charset="0"/>
            </a:endParaRPr>
          </a:p>
        </p:txBody>
      </p:sp>
      <p:sp>
        <p:nvSpPr>
          <p:cNvPr id="4" name="TextBox 3"/>
          <p:cNvSpPr txBox="1"/>
          <p:nvPr/>
        </p:nvSpPr>
        <p:spPr>
          <a:xfrm>
            <a:off x="9944100" y="6260689"/>
            <a:ext cx="1120140" cy="369332"/>
          </a:xfrm>
          <a:prstGeom prst="rect">
            <a:avLst/>
          </a:prstGeom>
          <a:solidFill>
            <a:schemeClr val="bg1"/>
          </a:solidFill>
        </p:spPr>
        <p:txBody>
          <a:bodyPr wrap="square" rtlCol="0">
            <a:spAutoFit/>
          </a:bodyPr>
          <a:lstStyle/>
          <a:p>
            <a:endParaRPr lang="en-GB"/>
          </a:p>
        </p:txBody>
      </p:sp>
      <p:sp>
        <p:nvSpPr>
          <p:cNvPr id="6" name="TextBox 5"/>
          <p:cNvSpPr txBox="1"/>
          <p:nvPr/>
        </p:nvSpPr>
        <p:spPr>
          <a:xfrm>
            <a:off x="9944100" y="6235388"/>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1" name="Text Box 2"/>
          <p:cNvSpPr txBox="1">
            <a:spLocks noChangeArrowheads="1"/>
          </p:cNvSpPr>
          <p:nvPr/>
        </p:nvSpPr>
        <p:spPr bwMode="auto">
          <a:xfrm>
            <a:off x="838199" y="244172"/>
            <a:ext cx="10461171" cy="1139003"/>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 The Year of St Joseph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838199" y="6389276"/>
            <a:ext cx="4661264" cy="369332"/>
          </a:xfrm>
          <a:prstGeom prst="rect">
            <a:avLst/>
          </a:prstGeom>
          <a:noFill/>
        </p:spPr>
        <p:txBody>
          <a:bodyPr wrap="square" rtlCol="0">
            <a:spAutoFit/>
          </a:bodyPr>
          <a:lstStyle/>
          <a:p>
            <a:r>
              <a:rPr lang="en-GB"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 now </a:t>
            </a:r>
            <a:r>
              <a:rPr lang="en-GB" dirty="0">
                <a:solidFill>
                  <a:srgbClr val="FF0000"/>
                </a:solidFill>
                <a:latin typeface="Garamond" panose="02020404030301010803" pitchFamily="18" charset="0"/>
                <a:ea typeface="Calibri" panose="020F0502020204030204" pitchFamily="34" charset="0"/>
                <a:cs typeface="Times New Roman" panose="02020603050405020304" pitchFamily="18" charset="0"/>
              </a:rPr>
              <a:t>moved to </a:t>
            </a:r>
            <a:r>
              <a:rPr lang="en-GB"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2023 due to </a:t>
            </a:r>
            <a:r>
              <a:rPr lang="en-GB" dirty="0" err="1"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Covid</a:t>
            </a:r>
            <a:r>
              <a:rPr lang="en-GB"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 19</a:t>
            </a:r>
            <a:endParaRPr lang="en-GB" dirty="0"/>
          </a:p>
        </p:txBody>
      </p:sp>
    </p:spTree>
    <p:extLst>
      <p:ext uri="{BB962C8B-B14F-4D97-AF65-F5344CB8AC3E}">
        <p14:creationId xmlns:p14="http://schemas.microsoft.com/office/powerpoint/2010/main" val="8357143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4940300" y="1859184"/>
            <a:ext cx="6799262" cy="3824468"/>
          </a:xfrm>
        </p:spPr>
        <p:txBody>
          <a:bodyPr>
            <a:normAutofit/>
          </a:bodyPr>
          <a:lstStyle/>
          <a:p>
            <a:pPr marL="0" indent="0" eaLnBrk="1" hangingPunct="1">
              <a:buNone/>
            </a:pPr>
            <a:endParaRPr lang="en-GB" altLang="en-US" dirty="0" smtClean="0">
              <a:latin typeface="Garamond" panose="02020404030301010803" pitchFamily="18" charset="0"/>
            </a:endParaRPr>
          </a:p>
          <a:p>
            <a:pPr marL="0" indent="0" eaLnBrk="1" hangingPunct="1">
              <a:buNone/>
            </a:pPr>
            <a:endParaRPr lang="en-GB" altLang="en-US" dirty="0" smtClean="0">
              <a:latin typeface="Garamond" panose="02020404030301010803" pitchFamily="18" charset="0"/>
            </a:endParaRPr>
          </a:p>
        </p:txBody>
      </p:sp>
      <p:sp>
        <p:nvSpPr>
          <p:cNvPr id="5" name="Title 1"/>
          <p:cNvSpPr txBox="1">
            <a:spLocks/>
          </p:cNvSpPr>
          <p:nvPr/>
        </p:nvSpPr>
        <p:spPr>
          <a:xfrm>
            <a:off x="666207" y="254646"/>
            <a:ext cx="1082253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smtClean="0">
                <a:solidFill>
                  <a:schemeClr val="accent4">
                    <a:lumMod val="75000"/>
                  </a:schemeClr>
                </a:solidFill>
                <a:latin typeface="Garamond" panose="02020404030301010803" pitchFamily="18" charset="0"/>
              </a:rPr>
              <a:t>Preparing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931579" y="1859184"/>
            <a:ext cx="7422220" cy="4093428"/>
          </a:xfrm>
          <a:prstGeom prst="rect">
            <a:avLst/>
          </a:prstGeom>
          <a:noFill/>
        </p:spPr>
        <p:txBody>
          <a:bodyPr wrap="square" rtlCol="0">
            <a:spAutoFit/>
          </a:bodyPr>
          <a:lstStyle/>
          <a:p>
            <a:pPr lvl="0" algn="just"/>
            <a:r>
              <a:rPr lang="en-GB" sz="4000" dirty="0" smtClean="0">
                <a:latin typeface="Garamond" panose="02020404030301010803" pitchFamily="18" charset="0"/>
              </a:rPr>
              <a:t>“</a:t>
            </a:r>
            <a:r>
              <a:rPr lang="en-GB" sz="4400" dirty="0">
                <a:latin typeface="Garamond" panose="02020404030301010803" pitchFamily="18" charset="0"/>
              </a:rPr>
              <a:t>However far you may wander, he is always there, the Risen One. He calls you and he waits for you to return to him and start over again</a:t>
            </a:r>
            <a:r>
              <a:rPr lang="en-GB" sz="4400" dirty="0" smtClean="0">
                <a:latin typeface="Garamond" panose="02020404030301010803" pitchFamily="18" charset="0"/>
              </a:rPr>
              <a:t>.</a:t>
            </a:r>
            <a:r>
              <a:rPr lang="en-GB" sz="4000" dirty="0" smtClean="0">
                <a:latin typeface="Garamond" panose="02020404030301010803" pitchFamily="18" charset="0"/>
              </a:rPr>
              <a:t>”</a:t>
            </a:r>
          </a:p>
          <a:p>
            <a:pPr algn="r"/>
            <a:endParaRPr lang="en-GB" sz="2000" dirty="0" smtClean="0">
              <a:latin typeface="Garamond" panose="02020404030301010803" pitchFamily="18" charset="0"/>
            </a:endParaRPr>
          </a:p>
          <a:p>
            <a:pPr algn="r"/>
            <a:r>
              <a:rPr lang="en-GB" sz="2000" dirty="0" smtClean="0">
                <a:latin typeface="Garamond" panose="02020404030301010803" pitchFamily="18" charset="0"/>
              </a:rPr>
              <a:t>- Pope Francis to the young people of the world</a:t>
            </a:r>
            <a:endParaRPr lang="en-GB" sz="20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smtClean="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Gospel Reading</a:t>
            </a:r>
            <a:endParaRPr lang="en-GB" sz="6000" dirty="0">
              <a:solidFill>
                <a:schemeClr val="accent4">
                  <a:lumMod val="75000"/>
                </a:schemeClr>
              </a:solidFill>
              <a:latin typeface="Garamond" panose="02020404030301010803" pitchFamily="18" charset="0"/>
            </a:endParaRPr>
          </a:p>
        </p:txBody>
      </p:sp>
      <p:sp>
        <p:nvSpPr>
          <p:cNvPr id="3" name="Rectangle 2"/>
          <p:cNvSpPr/>
          <p:nvPr/>
        </p:nvSpPr>
        <p:spPr>
          <a:xfrm>
            <a:off x="4076259" y="2074156"/>
            <a:ext cx="7663303" cy="4185761"/>
          </a:xfrm>
          <a:prstGeom prst="rect">
            <a:avLst/>
          </a:prstGeom>
        </p:spPr>
        <p:txBody>
          <a:bodyPr wrap="square">
            <a:spAutoFit/>
          </a:bodyPr>
          <a:lstStyle/>
          <a:p>
            <a:pPr algn="ctr"/>
            <a:r>
              <a:rPr lang="en-GB" sz="2600" b="1" dirty="0" smtClean="0">
                <a:latin typeface="Garamond" panose="02020404030301010803" pitchFamily="18" charset="0"/>
              </a:rPr>
              <a:t> 21</a:t>
            </a:r>
            <a:r>
              <a:rPr lang="en-GB" sz="2600" b="1" baseline="30000" dirty="0" smtClean="0">
                <a:latin typeface="Garamond" panose="02020404030301010803" pitchFamily="18" charset="0"/>
              </a:rPr>
              <a:t>st</a:t>
            </a:r>
            <a:r>
              <a:rPr lang="en-GB" sz="2600" b="1" dirty="0" smtClean="0">
                <a:latin typeface="Garamond" panose="02020404030301010803" pitchFamily="18" charset="0"/>
              </a:rPr>
              <a:t> February </a:t>
            </a:r>
            <a:r>
              <a:rPr lang="en-GB" sz="2600" b="1" dirty="0">
                <a:latin typeface="Garamond" panose="02020404030301010803" pitchFamily="18" charset="0"/>
              </a:rPr>
              <a:t>2021</a:t>
            </a:r>
            <a:r>
              <a:rPr lang="en-GB" sz="2600" dirty="0">
                <a:latin typeface="Garamond" panose="02020404030301010803" pitchFamily="18" charset="0"/>
              </a:rPr>
              <a:t> </a:t>
            </a:r>
            <a:r>
              <a:rPr lang="en-GB" sz="2600" dirty="0" smtClean="0">
                <a:latin typeface="Garamond" panose="02020404030301010803" pitchFamily="18" charset="0"/>
              </a:rPr>
              <a:t>:</a:t>
            </a:r>
            <a:endParaRPr lang="en-GB" sz="1200" dirty="0" smtClean="0">
              <a:latin typeface="Garamond" panose="02020404030301010803" pitchFamily="18" charset="0"/>
            </a:endParaRPr>
          </a:p>
          <a:p>
            <a:pPr algn="ctr"/>
            <a:endParaRPr lang="en-GB" sz="500" dirty="0">
              <a:latin typeface="Garamond" panose="02020404030301010803" pitchFamily="18" charset="0"/>
            </a:endParaRPr>
          </a:p>
          <a:p>
            <a:pPr algn="ctr"/>
            <a:r>
              <a:rPr lang="en-GB" sz="2800" dirty="0" smtClean="0">
                <a:latin typeface="Garamond" panose="02020404030301010803" pitchFamily="18" charset="0"/>
              </a:rPr>
              <a:t>The Gospel of Mark tells us that:</a:t>
            </a:r>
            <a:endParaRPr lang="en-GB" sz="2800" dirty="0">
              <a:latin typeface="Garamond" panose="02020404030301010803" pitchFamily="18" charset="0"/>
            </a:endParaRPr>
          </a:p>
          <a:p>
            <a:pPr algn="ctr"/>
            <a:endParaRPr lang="en-GB" sz="400" dirty="0">
              <a:latin typeface="Garamond" panose="02020404030301010803" pitchFamily="18" charset="0"/>
            </a:endParaRPr>
          </a:p>
          <a:p>
            <a:pPr algn="ctr"/>
            <a:r>
              <a:rPr lang="en-GB" sz="5000" dirty="0" smtClean="0">
                <a:latin typeface="Garamond" panose="02020404030301010803" pitchFamily="18" charset="0"/>
              </a:rPr>
              <a:t>“The kingdom of God </a:t>
            </a:r>
          </a:p>
          <a:p>
            <a:pPr algn="ctr"/>
            <a:r>
              <a:rPr lang="en-GB" sz="5000" dirty="0" smtClean="0">
                <a:latin typeface="Garamond" panose="02020404030301010803" pitchFamily="18" charset="0"/>
              </a:rPr>
              <a:t>is at hand. </a:t>
            </a:r>
          </a:p>
          <a:p>
            <a:pPr algn="ctr"/>
            <a:r>
              <a:rPr lang="en-GB" sz="5000" dirty="0" smtClean="0">
                <a:latin typeface="Garamond" panose="02020404030301010803" pitchFamily="18" charset="0"/>
              </a:rPr>
              <a:t>Repent </a:t>
            </a:r>
          </a:p>
          <a:p>
            <a:pPr algn="ctr"/>
            <a:r>
              <a:rPr lang="en-GB" sz="5000" dirty="0" smtClean="0">
                <a:latin typeface="Garamond" panose="02020404030301010803" pitchFamily="18" charset="0"/>
              </a:rPr>
              <a:t>and believe in the Gospel .”</a:t>
            </a:r>
            <a:endParaRPr lang="en-GB" altLang="en-US" sz="5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 name="Picture 1"/>
          <p:cNvPicPr>
            <a:picLocks noChangeAspect="1"/>
          </p:cNvPicPr>
          <p:nvPr/>
        </p:nvPicPr>
        <p:blipFill rotWithShape="1">
          <a:blip r:embed="rId3"/>
          <a:srcRect l="13552" r="10794"/>
          <a:stretch/>
        </p:blipFill>
        <p:spPr>
          <a:xfrm>
            <a:off x="460248" y="2196984"/>
            <a:ext cx="3854116" cy="4251948"/>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3"/>
          <p:cNvSpPr txBox="1">
            <a:spLocks noChangeArrowheads="1"/>
          </p:cNvSpPr>
          <p:nvPr/>
        </p:nvSpPr>
        <p:spPr>
          <a:xfrm>
            <a:off x="615655" y="3716338"/>
            <a:ext cx="10991577" cy="2738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altLang="en-US" dirty="0" smtClean="0">
              <a:latin typeface="Garamond" panose="02020404030301010803" pitchFamily="18" charset="0"/>
            </a:endParaRPr>
          </a:p>
        </p:txBody>
      </p:sp>
      <p:sp>
        <p:nvSpPr>
          <p:cNvPr id="11" name="Text Box 2"/>
          <p:cNvSpPr txBox="1">
            <a:spLocks noChangeArrowheads="1"/>
          </p:cNvSpPr>
          <p:nvPr/>
        </p:nvSpPr>
        <p:spPr bwMode="auto">
          <a:xfrm>
            <a:off x="352696" y="1822943"/>
            <a:ext cx="11517493" cy="707886"/>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spAutoFit/>
          </a:bodyPr>
          <a:lstStyle/>
          <a:p>
            <a:pPr algn="ctr"/>
            <a:r>
              <a:rPr lang="en-GB" sz="4000" dirty="0" smtClean="0">
                <a:solidFill>
                  <a:schemeClr val="accent1">
                    <a:lumMod val="50000"/>
                  </a:schemeClr>
                </a:solidFill>
                <a:latin typeface="Garamond" panose="02020404030301010803" pitchFamily="18" charset="0"/>
              </a:rPr>
              <a:t>Saying Sorry </a:t>
            </a:r>
            <a:endParaRPr lang="en-GB" sz="4000" dirty="0">
              <a:solidFill>
                <a:schemeClr val="accent1">
                  <a:lumMod val="50000"/>
                </a:schemeClr>
              </a:solidFill>
              <a:latin typeface="Garamond" panose="02020404030301010803" pitchFamily="18" charset="0"/>
            </a:endParaRPr>
          </a:p>
        </p:txBody>
      </p:sp>
      <p:sp>
        <p:nvSpPr>
          <p:cNvPr id="13" name="Title 1"/>
          <p:cNvSpPr txBox="1">
            <a:spLocks/>
          </p:cNvSpPr>
          <p:nvPr/>
        </p:nvSpPr>
        <p:spPr>
          <a:xfrm>
            <a:off x="2772056" y="454523"/>
            <a:ext cx="6286219" cy="127857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7200" dirty="0" smtClean="0">
                <a:solidFill>
                  <a:schemeClr val="accent4">
                    <a:lumMod val="75000"/>
                  </a:schemeClr>
                </a:solidFill>
                <a:latin typeface="Garamond" panose="02020404030301010803" pitchFamily="18" charset="0"/>
              </a:rPr>
              <a:t>Reflect</a:t>
            </a:r>
            <a:endParaRPr lang="en-GB" sz="7200" dirty="0">
              <a:solidFill>
                <a:schemeClr val="accent4">
                  <a:lumMod val="75000"/>
                </a:schemeClr>
              </a:solidFill>
              <a:latin typeface="Garamond" panose="02020404030301010803" pitchFamily="18" charset="0"/>
            </a:endParaRPr>
          </a:p>
        </p:txBody>
      </p:sp>
      <p:sp>
        <p:nvSpPr>
          <p:cNvPr id="2" name="TextBox 1"/>
          <p:cNvSpPr txBox="1"/>
          <p:nvPr/>
        </p:nvSpPr>
        <p:spPr>
          <a:xfrm>
            <a:off x="267787" y="2620678"/>
            <a:ext cx="11687309" cy="3831818"/>
          </a:xfrm>
          <a:prstGeom prst="rect">
            <a:avLst/>
          </a:prstGeom>
          <a:noFill/>
        </p:spPr>
        <p:txBody>
          <a:bodyPr wrap="square" rtlCol="0">
            <a:spAutoFit/>
          </a:bodyPr>
          <a:lstStyle/>
          <a:p>
            <a:pPr algn="just"/>
            <a:r>
              <a:rPr lang="en-GB" sz="2300" dirty="0" smtClean="0">
                <a:solidFill>
                  <a:schemeClr val="accent1">
                    <a:lumMod val="50000"/>
                  </a:schemeClr>
                </a:solidFill>
                <a:latin typeface="Garamond" panose="02020404030301010803" pitchFamily="18" charset="0"/>
              </a:rPr>
              <a:t>Saying sorry is a way of letting </a:t>
            </a:r>
            <a:r>
              <a:rPr lang="en-GB" sz="2300" dirty="0">
                <a:solidFill>
                  <a:schemeClr val="accent1">
                    <a:lumMod val="50000"/>
                  </a:schemeClr>
                </a:solidFill>
                <a:latin typeface="Garamond" panose="02020404030301010803" pitchFamily="18" charset="0"/>
              </a:rPr>
              <a:t>someone know you are aware that you might have caused them </a:t>
            </a:r>
            <a:r>
              <a:rPr lang="en-GB" sz="2300" dirty="0" smtClean="0">
                <a:solidFill>
                  <a:schemeClr val="accent1">
                    <a:lumMod val="50000"/>
                  </a:schemeClr>
                </a:solidFill>
                <a:latin typeface="Garamond" panose="02020404030301010803" pitchFamily="18" charset="0"/>
              </a:rPr>
              <a:t>distress; it </a:t>
            </a:r>
            <a:r>
              <a:rPr lang="en-GB" sz="2300" dirty="0">
                <a:solidFill>
                  <a:schemeClr val="accent1">
                    <a:lumMod val="50000"/>
                  </a:schemeClr>
                </a:solidFill>
                <a:latin typeface="Garamond" panose="02020404030301010803" pitchFamily="18" charset="0"/>
              </a:rPr>
              <a:t>is in fact letting them know that you care enough about them to try to make things right. </a:t>
            </a:r>
            <a:endParaRPr lang="en-GB" sz="1200" dirty="0" smtClean="0">
              <a:solidFill>
                <a:schemeClr val="accent1">
                  <a:lumMod val="50000"/>
                </a:schemeClr>
              </a:solidFill>
              <a:latin typeface="Garamond" panose="02020404030301010803" pitchFamily="18" charset="0"/>
            </a:endParaRPr>
          </a:p>
          <a:p>
            <a:pPr algn="just"/>
            <a:r>
              <a:rPr lang="en-GB" sz="1200" dirty="0" smtClean="0">
                <a:solidFill>
                  <a:schemeClr val="accent1">
                    <a:lumMod val="50000"/>
                  </a:schemeClr>
                </a:solidFill>
                <a:latin typeface="Garamond" panose="02020404030301010803" pitchFamily="18" charset="0"/>
              </a:rPr>
              <a:t> </a:t>
            </a:r>
          </a:p>
          <a:p>
            <a:r>
              <a:rPr lang="en-GB" sz="2300" dirty="0" smtClean="0">
                <a:solidFill>
                  <a:schemeClr val="accent1">
                    <a:lumMod val="50000"/>
                  </a:schemeClr>
                </a:solidFill>
                <a:latin typeface="Garamond" panose="02020404030301010803" pitchFamily="18" charset="0"/>
              </a:rPr>
              <a:t>This </a:t>
            </a:r>
            <a:r>
              <a:rPr lang="en-GB" sz="2300" dirty="0">
                <a:solidFill>
                  <a:schemeClr val="accent1">
                    <a:lumMod val="50000"/>
                  </a:schemeClr>
                </a:solidFill>
                <a:latin typeface="Garamond" panose="02020404030301010803" pitchFamily="18" charset="0"/>
              </a:rPr>
              <a:t>small act of Christian compassion and charity is usually a really pleasant thing. </a:t>
            </a:r>
            <a:endParaRPr lang="en-GB" sz="1200" dirty="0" smtClean="0">
              <a:solidFill>
                <a:schemeClr val="accent1">
                  <a:lumMod val="50000"/>
                </a:schemeClr>
              </a:solidFill>
              <a:latin typeface="Garamond" panose="02020404030301010803" pitchFamily="18" charset="0"/>
            </a:endParaRPr>
          </a:p>
          <a:p>
            <a:r>
              <a:rPr lang="en-GB" sz="1200" dirty="0" smtClean="0">
                <a:solidFill>
                  <a:schemeClr val="accent1">
                    <a:lumMod val="50000"/>
                  </a:schemeClr>
                </a:solidFill>
                <a:latin typeface="Garamond" panose="02020404030301010803" pitchFamily="18" charset="0"/>
              </a:rPr>
              <a:t> </a:t>
            </a:r>
            <a:r>
              <a:rPr lang="en-GB" sz="1200" dirty="0">
                <a:solidFill>
                  <a:schemeClr val="accent1">
                    <a:lumMod val="50000"/>
                  </a:schemeClr>
                </a:solidFill>
                <a:latin typeface="Garamond" panose="02020404030301010803" pitchFamily="18" charset="0"/>
              </a:rPr>
              <a:t> </a:t>
            </a:r>
            <a:endParaRPr lang="en-GB" sz="1200" dirty="0" smtClean="0">
              <a:solidFill>
                <a:schemeClr val="accent1">
                  <a:lumMod val="50000"/>
                </a:schemeClr>
              </a:solidFill>
              <a:latin typeface="Garamond" panose="02020404030301010803" pitchFamily="18" charset="0"/>
            </a:endParaRPr>
          </a:p>
          <a:p>
            <a:pPr algn="just"/>
            <a:r>
              <a:rPr lang="en-GB" sz="2300" dirty="0" smtClean="0">
                <a:solidFill>
                  <a:schemeClr val="accent1">
                    <a:lumMod val="50000"/>
                  </a:schemeClr>
                </a:solidFill>
                <a:latin typeface="Garamond" panose="02020404030301010803" pitchFamily="18" charset="0"/>
              </a:rPr>
              <a:t>Reconciliation </a:t>
            </a:r>
            <a:r>
              <a:rPr lang="en-GB" sz="2300" dirty="0">
                <a:solidFill>
                  <a:schemeClr val="accent1">
                    <a:lumMod val="50000"/>
                  </a:schemeClr>
                </a:solidFill>
                <a:latin typeface="Garamond" panose="02020404030301010803" pitchFamily="18" charset="0"/>
              </a:rPr>
              <a:t>and forgiveness are important parts of any relationship, even our relationship with God. Being able to admit your shortcomings, or acknowledge that your actions and words hurt someone (even if you didn’t mean to), isn’t always easy and might take an act of courage. Likewise, offering forgiveness can sometimes be painful and challenging. Yet, this is what our God does for us and what He calls us to do for others</a:t>
            </a:r>
            <a:r>
              <a:rPr lang="en-GB" sz="2300" dirty="0" smtClean="0">
                <a:solidFill>
                  <a:schemeClr val="accent1">
                    <a:lumMod val="50000"/>
                  </a:schemeClr>
                </a:solidFill>
                <a:latin typeface="Garamond" panose="02020404030301010803" pitchFamily="18" charset="0"/>
              </a:rPr>
              <a:t>.</a:t>
            </a:r>
          </a:p>
          <a:p>
            <a:pPr algn="just"/>
            <a:endParaRPr lang="en-GB" sz="1200" dirty="0" smtClean="0">
              <a:solidFill>
                <a:schemeClr val="accent1">
                  <a:lumMod val="50000"/>
                </a:schemeClr>
              </a:solidFill>
              <a:latin typeface="Garamond" panose="02020404030301010803" pitchFamily="18" charset="0"/>
            </a:endParaRPr>
          </a:p>
          <a:p>
            <a:pPr algn="ctr"/>
            <a:r>
              <a:rPr lang="en-GB" sz="2300" dirty="0" smtClean="0">
                <a:solidFill>
                  <a:schemeClr val="accent1">
                    <a:lumMod val="50000"/>
                  </a:schemeClr>
                </a:solidFill>
                <a:latin typeface="Garamond" panose="02020404030301010803" pitchFamily="18" charset="0"/>
              </a:rPr>
              <a:t>When have you needed to say sorry to others and to God?</a:t>
            </a:r>
            <a:endParaRPr lang="en-GB" sz="2300" dirty="0">
              <a:solidFill>
                <a:schemeClr val="accent1">
                  <a:lumMod val="50000"/>
                </a:schemeClr>
              </a:solidFill>
            </a:endParaRPr>
          </a:p>
        </p:txBody>
      </p:sp>
    </p:spTree>
    <p:extLst>
      <p:ext uri="{BB962C8B-B14F-4D97-AF65-F5344CB8AC3E}">
        <p14:creationId xmlns:p14="http://schemas.microsoft.com/office/powerpoint/2010/main" val="227526069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3"/>
          <p:cNvSpPr txBox="1">
            <a:spLocks noChangeArrowheads="1"/>
          </p:cNvSpPr>
          <p:nvPr/>
        </p:nvSpPr>
        <p:spPr>
          <a:xfrm>
            <a:off x="615655" y="3716338"/>
            <a:ext cx="10991577" cy="2738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altLang="en-US" dirty="0" smtClean="0">
              <a:latin typeface="Garamond" panose="02020404030301010803" pitchFamily="18" charset="0"/>
            </a:endParaRPr>
          </a:p>
        </p:txBody>
      </p:sp>
      <p:sp>
        <p:nvSpPr>
          <p:cNvPr id="11" name="Text Box 2"/>
          <p:cNvSpPr txBox="1">
            <a:spLocks noChangeArrowheads="1"/>
          </p:cNvSpPr>
          <p:nvPr/>
        </p:nvSpPr>
        <p:spPr bwMode="auto">
          <a:xfrm>
            <a:off x="395689" y="1799554"/>
            <a:ext cx="11517493" cy="707886"/>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spAutoFit/>
          </a:bodyPr>
          <a:lstStyle/>
          <a:p>
            <a:pPr algn="ctr"/>
            <a:r>
              <a:rPr lang="en-GB" sz="4000" dirty="0" smtClean="0">
                <a:solidFill>
                  <a:schemeClr val="accent1">
                    <a:lumMod val="50000"/>
                  </a:schemeClr>
                </a:solidFill>
                <a:latin typeface="Garamond" panose="02020404030301010803" pitchFamily="18" charset="0"/>
              </a:rPr>
              <a:t>… on repentance …</a:t>
            </a:r>
            <a:endParaRPr lang="en-GB" sz="4000" dirty="0">
              <a:solidFill>
                <a:schemeClr val="accent1">
                  <a:lumMod val="50000"/>
                </a:schemeClr>
              </a:solidFill>
              <a:latin typeface="Garamond" panose="02020404030301010803" pitchFamily="18" charset="0"/>
            </a:endParaRPr>
          </a:p>
        </p:txBody>
      </p:sp>
      <p:sp>
        <p:nvSpPr>
          <p:cNvPr id="13" name="Title 1"/>
          <p:cNvSpPr txBox="1">
            <a:spLocks/>
          </p:cNvSpPr>
          <p:nvPr/>
        </p:nvSpPr>
        <p:spPr>
          <a:xfrm>
            <a:off x="2968333" y="432891"/>
            <a:ext cx="6286219" cy="127857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7200" dirty="0" smtClean="0">
                <a:solidFill>
                  <a:schemeClr val="accent4">
                    <a:lumMod val="75000"/>
                  </a:schemeClr>
                </a:solidFill>
                <a:latin typeface="Garamond" panose="02020404030301010803" pitchFamily="18" charset="0"/>
              </a:rPr>
              <a:t>Reflect</a:t>
            </a:r>
            <a:endParaRPr lang="en-GB" sz="7200" dirty="0">
              <a:solidFill>
                <a:schemeClr val="accent4">
                  <a:lumMod val="75000"/>
                </a:schemeClr>
              </a:solidFill>
              <a:latin typeface="Garamond" panose="02020404030301010803" pitchFamily="18" charset="0"/>
            </a:endParaRPr>
          </a:p>
        </p:txBody>
      </p:sp>
      <p:sp>
        <p:nvSpPr>
          <p:cNvPr id="8" name="Rectangle 7"/>
          <p:cNvSpPr/>
          <p:nvPr/>
        </p:nvSpPr>
        <p:spPr>
          <a:xfrm>
            <a:off x="339634" y="2515100"/>
            <a:ext cx="11629602" cy="3970318"/>
          </a:xfrm>
          <a:prstGeom prst="rect">
            <a:avLst/>
          </a:prstGeom>
        </p:spPr>
        <p:txBody>
          <a:bodyPr wrap="square">
            <a:spAutoFit/>
          </a:bodyPr>
          <a:lstStyle/>
          <a:p>
            <a:r>
              <a:rPr lang="en-GB" sz="3600" dirty="0">
                <a:solidFill>
                  <a:schemeClr val="accent1">
                    <a:lumMod val="50000"/>
                  </a:schemeClr>
                </a:solidFill>
                <a:latin typeface="Garamond" panose="02020404030301010803" pitchFamily="18" charset="0"/>
              </a:rPr>
              <a:t>“As Lent is the time for greater love, listen to Jesus’ thirst</a:t>
            </a:r>
            <a:r>
              <a:rPr lang="en-GB" sz="3600" dirty="0" smtClean="0">
                <a:solidFill>
                  <a:schemeClr val="accent1">
                    <a:lumMod val="50000"/>
                  </a:schemeClr>
                </a:solidFill>
                <a:latin typeface="Garamond" panose="02020404030301010803" pitchFamily="18" charset="0"/>
              </a:rPr>
              <a:t>… ‘Repent </a:t>
            </a:r>
            <a:r>
              <a:rPr lang="en-GB" sz="3600" dirty="0">
                <a:solidFill>
                  <a:schemeClr val="accent1">
                    <a:lumMod val="50000"/>
                  </a:schemeClr>
                </a:solidFill>
                <a:latin typeface="Garamond" panose="02020404030301010803" pitchFamily="18" charset="0"/>
              </a:rPr>
              <a:t>and believe’ Jesus tells us. </a:t>
            </a:r>
            <a:endParaRPr lang="en-GB" sz="3600" dirty="0" smtClean="0">
              <a:solidFill>
                <a:schemeClr val="accent1">
                  <a:lumMod val="50000"/>
                </a:schemeClr>
              </a:solidFill>
              <a:latin typeface="Garamond" panose="02020404030301010803" pitchFamily="18" charset="0"/>
            </a:endParaRPr>
          </a:p>
          <a:p>
            <a:r>
              <a:rPr lang="en-GB" sz="3600" dirty="0" smtClean="0">
                <a:solidFill>
                  <a:schemeClr val="accent1">
                    <a:lumMod val="50000"/>
                  </a:schemeClr>
                </a:solidFill>
                <a:latin typeface="Garamond" panose="02020404030301010803" pitchFamily="18" charset="0"/>
              </a:rPr>
              <a:t>What </a:t>
            </a:r>
            <a:r>
              <a:rPr lang="en-GB" sz="3600" dirty="0">
                <a:solidFill>
                  <a:schemeClr val="accent1">
                    <a:lumMod val="50000"/>
                  </a:schemeClr>
                </a:solidFill>
                <a:latin typeface="Garamond" panose="02020404030301010803" pitchFamily="18" charset="0"/>
              </a:rPr>
              <a:t>are we to repent? Our indifference, our hardness of heart. What are we to believe? Jesus thirsts even now, in your heart and in the poor — He knows your weakness. </a:t>
            </a:r>
            <a:endParaRPr lang="en-GB" sz="3600" dirty="0" smtClean="0">
              <a:solidFill>
                <a:schemeClr val="accent1">
                  <a:lumMod val="50000"/>
                </a:schemeClr>
              </a:solidFill>
              <a:latin typeface="Garamond" panose="02020404030301010803" pitchFamily="18" charset="0"/>
            </a:endParaRPr>
          </a:p>
          <a:p>
            <a:r>
              <a:rPr lang="en-GB" sz="3600" dirty="0" smtClean="0">
                <a:solidFill>
                  <a:schemeClr val="accent1">
                    <a:lumMod val="50000"/>
                  </a:schemeClr>
                </a:solidFill>
                <a:latin typeface="Garamond" panose="02020404030301010803" pitchFamily="18" charset="0"/>
              </a:rPr>
              <a:t>He </a:t>
            </a:r>
            <a:r>
              <a:rPr lang="en-GB" sz="3600" dirty="0">
                <a:solidFill>
                  <a:schemeClr val="accent1">
                    <a:lumMod val="50000"/>
                  </a:schemeClr>
                </a:solidFill>
                <a:latin typeface="Garamond" panose="02020404030301010803" pitchFamily="18" charset="0"/>
              </a:rPr>
              <a:t>wants only your love, wants only the chance to love you.” </a:t>
            </a:r>
            <a:endParaRPr lang="en-GB" sz="3600" dirty="0" smtClean="0">
              <a:solidFill>
                <a:schemeClr val="accent1">
                  <a:lumMod val="50000"/>
                </a:schemeClr>
              </a:solidFill>
              <a:latin typeface="Garamond" panose="02020404030301010803" pitchFamily="18" charset="0"/>
            </a:endParaRPr>
          </a:p>
          <a:p>
            <a:r>
              <a:rPr lang="en-GB" sz="3600" i="1" dirty="0" smtClean="0">
                <a:solidFill>
                  <a:schemeClr val="accent1">
                    <a:lumMod val="50000"/>
                  </a:schemeClr>
                </a:solidFill>
                <a:latin typeface="Garamond" panose="02020404030301010803" pitchFamily="18" charset="0"/>
              </a:rPr>
              <a:t>                                       - St</a:t>
            </a:r>
            <a:r>
              <a:rPr lang="en-GB" sz="3600" i="1" dirty="0">
                <a:solidFill>
                  <a:schemeClr val="accent1">
                    <a:lumMod val="50000"/>
                  </a:schemeClr>
                </a:solidFill>
                <a:latin typeface="Garamond" panose="02020404030301010803" pitchFamily="18" charset="0"/>
              </a:rPr>
              <a:t>. Mother Teresa of Calcutta</a:t>
            </a:r>
            <a:endParaRPr lang="en-GB" sz="3600" dirty="0">
              <a:solidFill>
                <a:schemeClr val="accent1">
                  <a:lumMod val="50000"/>
                </a:schemeClr>
              </a:solidFill>
              <a:latin typeface="Garamond" panose="02020404030301010803" pitchFamily="18" charset="0"/>
            </a:endParaRPr>
          </a:p>
        </p:txBody>
      </p:sp>
    </p:spTree>
    <p:extLst>
      <p:ext uri="{BB962C8B-B14F-4D97-AF65-F5344CB8AC3E}">
        <p14:creationId xmlns:p14="http://schemas.microsoft.com/office/powerpoint/2010/main" val="149204556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4639235" y="231243"/>
            <a:ext cx="6633555" cy="270021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smtClean="0">
                <a:solidFill>
                  <a:schemeClr val="accent4">
                    <a:lumMod val="75000"/>
                  </a:schemeClr>
                </a:solidFill>
                <a:latin typeface="Garamond" panose="02020404030301010803" pitchFamily="18" charset="0"/>
              </a:rPr>
              <a:t>St Anne Line,                  </a:t>
            </a:r>
          </a:p>
          <a:p>
            <a:pPr algn="ctr"/>
            <a:endParaRPr lang="en-GB" altLang="en-US" sz="700" dirty="0" smtClean="0">
              <a:solidFill>
                <a:schemeClr val="accent4">
                  <a:lumMod val="75000"/>
                </a:schemeClr>
              </a:solidFill>
              <a:latin typeface="Garamond" panose="02020404030301010803" pitchFamily="18" charset="0"/>
            </a:endParaRPr>
          </a:p>
          <a:p>
            <a:pPr algn="ctr"/>
            <a:r>
              <a:rPr lang="en-GB" altLang="en-US" sz="6600" dirty="0" smtClean="0">
                <a:solidFill>
                  <a:schemeClr val="accent4">
                    <a:lumMod val="75000"/>
                  </a:schemeClr>
                </a:solidFill>
                <a:latin typeface="Garamond" panose="02020404030301010803" pitchFamily="18" charset="0"/>
              </a:rPr>
              <a:t>Feast day :</a:t>
            </a:r>
          </a:p>
          <a:p>
            <a:pPr algn="ctr"/>
            <a:endParaRPr lang="en-GB" altLang="en-US" sz="400" dirty="0" smtClean="0">
              <a:solidFill>
                <a:schemeClr val="accent4">
                  <a:lumMod val="75000"/>
                </a:schemeClr>
              </a:solidFill>
              <a:latin typeface="Garamond" panose="02020404030301010803" pitchFamily="18" charset="0"/>
            </a:endParaRPr>
          </a:p>
          <a:p>
            <a:pPr algn="ctr"/>
            <a:endParaRPr lang="en-GB" altLang="en-US" sz="400" dirty="0" smtClean="0">
              <a:solidFill>
                <a:schemeClr val="accent4">
                  <a:lumMod val="75000"/>
                </a:schemeClr>
              </a:solidFill>
              <a:latin typeface="Garamond" panose="02020404030301010803" pitchFamily="18" charset="0"/>
            </a:endParaRPr>
          </a:p>
          <a:p>
            <a:pPr algn="ctr"/>
            <a:r>
              <a:rPr lang="en-GB" altLang="en-US" sz="6600" smtClean="0">
                <a:solidFill>
                  <a:schemeClr val="accent4">
                    <a:lumMod val="75000"/>
                  </a:schemeClr>
                </a:solidFill>
                <a:latin typeface="Garamond" panose="02020404030301010803" pitchFamily="18" charset="0"/>
              </a:rPr>
              <a:t>February 27th</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smtClean="0">
              <a:latin typeface="Garamond" panose="02020404030301010803" pitchFamily="18" charset="0"/>
            </a:endParaRPr>
          </a:p>
          <a:p>
            <a:pPr marL="0" indent="0">
              <a:buFont typeface="Arial" panose="020B0604020202020204" pitchFamily="34" charset="0"/>
              <a:buNone/>
            </a:pPr>
            <a:endParaRPr lang="en-GB" altLang="en-US" dirty="0" smtClean="0">
              <a:latin typeface="Garamond" panose="02020404030301010803" pitchFamily="18" charset="0"/>
            </a:endParaRPr>
          </a:p>
        </p:txBody>
      </p:sp>
      <p:sp>
        <p:nvSpPr>
          <p:cNvPr id="3" name="Rectangle 2"/>
          <p:cNvSpPr/>
          <p:nvPr/>
        </p:nvSpPr>
        <p:spPr>
          <a:xfrm>
            <a:off x="4639235" y="2963950"/>
            <a:ext cx="7398159" cy="3477875"/>
          </a:xfrm>
          <a:prstGeom prst="rect">
            <a:avLst/>
          </a:prstGeom>
        </p:spPr>
        <p:txBody>
          <a:bodyPr wrap="square">
            <a:spAutoFit/>
          </a:bodyPr>
          <a:lstStyle/>
          <a:p>
            <a:r>
              <a:rPr lang="en-GB" sz="2000" dirty="0" smtClean="0">
                <a:solidFill>
                  <a:schemeClr val="accent1">
                    <a:lumMod val="50000"/>
                  </a:schemeClr>
                </a:solidFill>
                <a:latin typeface="Garamond" panose="02020404030301010803" pitchFamily="18" charset="0"/>
              </a:rPr>
              <a:t>Anne Line was born in Essex . </a:t>
            </a:r>
          </a:p>
          <a:p>
            <a:r>
              <a:rPr lang="en-GB" sz="2000" dirty="0" smtClean="0">
                <a:solidFill>
                  <a:schemeClr val="accent1">
                    <a:lumMod val="50000"/>
                  </a:schemeClr>
                </a:solidFill>
                <a:latin typeface="Garamond" panose="02020404030301010803" pitchFamily="18" charset="0"/>
              </a:rPr>
              <a:t>She was the </a:t>
            </a:r>
            <a:r>
              <a:rPr lang="en-GB" sz="2000" dirty="0">
                <a:solidFill>
                  <a:schemeClr val="accent1">
                    <a:lumMod val="50000"/>
                  </a:schemeClr>
                </a:solidFill>
                <a:latin typeface="Garamond" panose="02020404030301010803" pitchFamily="18" charset="0"/>
              </a:rPr>
              <a:t>daughter of William </a:t>
            </a:r>
            <a:r>
              <a:rPr lang="en-GB" sz="2000" dirty="0" err="1">
                <a:solidFill>
                  <a:schemeClr val="accent1">
                    <a:lumMod val="50000"/>
                  </a:schemeClr>
                </a:solidFill>
                <a:latin typeface="Garamond" panose="02020404030301010803" pitchFamily="18" charset="0"/>
              </a:rPr>
              <a:t>Heigham</a:t>
            </a:r>
            <a:r>
              <a:rPr lang="en-GB" sz="2000" dirty="0">
                <a:solidFill>
                  <a:schemeClr val="accent1">
                    <a:lumMod val="50000"/>
                  </a:schemeClr>
                </a:solidFill>
                <a:latin typeface="Garamond" panose="02020404030301010803" pitchFamily="18" charset="0"/>
              </a:rPr>
              <a:t>, </a:t>
            </a:r>
            <a:r>
              <a:rPr lang="en-GB" sz="2000" dirty="0" smtClean="0">
                <a:solidFill>
                  <a:schemeClr val="accent1">
                    <a:lumMod val="50000"/>
                  </a:schemeClr>
                </a:solidFill>
                <a:latin typeface="Garamond" panose="02020404030301010803" pitchFamily="18" charset="0"/>
              </a:rPr>
              <a:t>but when </a:t>
            </a:r>
            <a:r>
              <a:rPr lang="en-GB" sz="2000" dirty="0">
                <a:solidFill>
                  <a:schemeClr val="accent1">
                    <a:lumMod val="50000"/>
                  </a:schemeClr>
                </a:solidFill>
                <a:latin typeface="Garamond" panose="02020404030301010803" pitchFamily="18" charset="0"/>
              </a:rPr>
              <a:t>she married a Catholic, Roger </a:t>
            </a:r>
            <a:r>
              <a:rPr lang="en-GB" sz="2000" dirty="0" smtClean="0">
                <a:solidFill>
                  <a:schemeClr val="accent1">
                    <a:lumMod val="50000"/>
                  </a:schemeClr>
                </a:solidFill>
                <a:latin typeface="Garamond" panose="02020404030301010803" pitchFamily="18" charset="0"/>
              </a:rPr>
              <a:t>Line her father disowned her. </a:t>
            </a:r>
          </a:p>
          <a:p>
            <a:r>
              <a:rPr lang="en-GB" sz="2000" dirty="0" smtClean="0">
                <a:solidFill>
                  <a:schemeClr val="accent1">
                    <a:lumMod val="50000"/>
                  </a:schemeClr>
                </a:solidFill>
                <a:latin typeface="Garamond" panose="02020404030301010803" pitchFamily="18" charset="0"/>
              </a:rPr>
              <a:t>Roger </a:t>
            </a:r>
            <a:r>
              <a:rPr lang="en-GB" sz="2000" dirty="0">
                <a:solidFill>
                  <a:schemeClr val="accent1">
                    <a:lumMod val="50000"/>
                  </a:schemeClr>
                </a:solidFill>
                <a:latin typeface="Garamond" panose="02020404030301010803" pitchFamily="18" charset="0"/>
              </a:rPr>
              <a:t>was imprisoned for being a Catholic and was exiled and died in 1594 in Flanders, Belgium. </a:t>
            </a:r>
            <a:endParaRPr lang="en-GB" sz="2000" dirty="0" smtClean="0">
              <a:solidFill>
                <a:schemeClr val="accent1">
                  <a:lumMod val="50000"/>
                </a:schemeClr>
              </a:solidFill>
              <a:latin typeface="Garamond" panose="02020404030301010803" pitchFamily="18" charset="0"/>
            </a:endParaRPr>
          </a:p>
          <a:p>
            <a:r>
              <a:rPr lang="en-GB" sz="2000" dirty="0" smtClean="0">
                <a:solidFill>
                  <a:schemeClr val="accent1">
                    <a:lumMod val="50000"/>
                  </a:schemeClr>
                </a:solidFill>
                <a:latin typeface="Garamond" panose="02020404030301010803" pitchFamily="18" charset="0"/>
              </a:rPr>
              <a:t>Anne </a:t>
            </a:r>
            <a:r>
              <a:rPr lang="en-GB" sz="2000" dirty="0">
                <a:solidFill>
                  <a:schemeClr val="accent1">
                    <a:lumMod val="50000"/>
                  </a:schemeClr>
                </a:solidFill>
                <a:latin typeface="Garamond" panose="02020404030301010803" pitchFamily="18" charset="0"/>
              </a:rPr>
              <a:t>stayed in England where she hid Catholic priests in a London safe house. In </a:t>
            </a:r>
            <a:r>
              <a:rPr lang="en-GB" sz="2000" dirty="0" smtClean="0">
                <a:solidFill>
                  <a:schemeClr val="accent1">
                    <a:lumMod val="50000"/>
                  </a:schemeClr>
                </a:solidFill>
                <a:latin typeface="Garamond" panose="02020404030301010803" pitchFamily="18" charset="0"/>
              </a:rPr>
              <a:t>doing this  </a:t>
            </a:r>
            <a:r>
              <a:rPr lang="en-GB" sz="2000" dirty="0">
                <a:solidFill>
                  <a:schemeClr val="accent1">
                    <a:lumMod val="50000"/>
                  </a:schemeClr>
                </a:solidFill>
                <a:latin typeface="Garamond" panose="02020404030301010803" pitchFamily="18" charset="0"/>
              </a:rPr>
              <a:t>she </a:t>
            </a:r>
            <a:r>
              <a:rPr lang="en-GB" sz="2000" dirty="0" smtClean="0">
                <a:solidFill>
                  <a:schemeClr val="accent1">
                    <a:lumMod val="50000"/>
                  </a:schemeClr>
                </a:solidFill>
                <a:latin typeface="Garamond" panose="02020404030301010803" pitchFamily="18" charset="0"/>
              </a:rPr>
              <a:t>helped the Jesuit, </a:t>
            </a:r>
            <a:r>
              <a:rPr lang="en-GB" sz="2000" dirty="0">
                <a:solidFill>
                  <a:schemeClr val="accent1">
                    <a:lumMod val="50000"/>
                  </a:schemeClr>
                </a:solidFill>
                <a:latin typeface="Garamond" panose="02020404030301010803" pitchFamily="18" charset="0"/>
              </a:rPr>
              <a:t>Father John </a:t>
            </a:r>
            <a:r>
              <a:rPr lang="en-GB" sz="2000" dirty="0" smtClean="0">
                <a:solidFill>
                  <a:schemeClr val="accent1">
                    <a:lumMod val="50000"/>
                  </a:schemeClr>
                </a:solidFill>
                <a:latin typeface="Garamond" panose="02020404030301010803" pitchFamily="18" charset="0"/>
              </a:rPr>
              <a:t>Gerard, </a:t>
            </a:r>
            <a:r>
              <a:rPr lang="en-GB" sz="2000" dirty="0">
                <a:solidFill>
                  <a:schemeClr val="accent1">
                    <a:lumMod val="50000"/>
                  </a:schemeClr>
                </a:solidFill>
                <a:latin typeface="Garamond" panose="02020404030301010803" pitchFamily="18" charset="0"/>
              </a:rPr>
              <a:t>until her arrest. </a:t>
            </a:r>
            <a:endParaRPr lang="en-GB" sz="2000" dirty="0" smtClean="0">
              <a:solidFill>
                <a:schemeClr val="accent1">
                  <a:lumMod val="50000"/>
                </a:schemeClr>
              </a:solidFill>
              <a:latin typeface="Garamond" panose="02020404030301010803" pitchFamily="18" charset="0"/>
            </a:endParaRPr>
          </a:p>
          <a:p>
            <a:r>
              <a:rPr lang="en-GB" sz="2000" dirty="0" smtClean="0">
                <a:solidFill>
                  <a:schemeClr val="accent1">
                    <a:lumMod val="50000"/>
                  </a:schemeClr>
                </a:solidFill>
                <a:latin typeface="Garamond" panose="02020404030301010803" pitchFamily="18" charset="0"/>
              </a:rPr>
              <a:t>Anne </a:t>
            </a:r>
            <a:r>
              <a:rPr lang="en-GB" sz="2000" dirty="0">
                <a:solidFill>
                  <a:schemeClr val="accent1">
                    <a:lumMod val="50000"/>
                  </a:schemeClr>
                </a:solidFill>
                <a:latin typeface="Garamond" panose="02020404030301010803" pitchFamily="18" charset="0"/>
              </a:rPr>
              <a:t>was hanged </a:t>
            </a:r>
            <a:r>
              <a:rPr lang="en-GB" sz="2000" dirty="0" smtClean="0">
                <a:solidFill>
                  <a:schemeClr val="accent1">
                    <a:lumMod val="50000"/>
                  </a:schemeClr>
                </a:solidFill>
                <a:latin typeface="Garamond" panose="02020404030301010803" pitchFamily="18" charset="0"/>
              </a:rPr>
              <a:t>at </a:t>
            </a:r>
            <a:r>
              <a:rPr lang="en-GB" sz="2000" dirty="0" err="1" smtClean="0">
                <a:solidFill>
                  <a:schemeClr val="accent1">
                    <a:lumMod val="50000"/>
                  </a:schemeClr>
                </a:solidFill>
                <a:latin typeface="Garamond" panose="02020404030301010803" pitchFamily="18" charset="0"/>
              </a:rPr>
              <a:t>Tyburn</a:t>
            </a:r>
            <a:r>
              <a:rPr lang="en-GB" sz="2000" dirty="0" smtClean="0">
                <a:solidFill>
                  <a:schemeClr val="accent1">
                    <a:lumMod val="50000"/>
                  </a:schemeClr>
                </a:solidFill>
                <a:latin typeface="Garamond" panose="02020404030301010803" pitchFamily="18" charset="0"/>
              </a:rPr>
              <a:t>, London </a:t>
            </a:r>
            <a:r>
              <a:rPr lang="en-GB" sz="2000" dirty="0">
                <a:solidFill>
                  <a:schemeClr val="accent1">
                    <a:lumMod val="50000"/>
                  </a:schemeClr>
                </a:solidFill>
                <a:latin typeface="Garamond" panose="02020404030301010803" pitchFamily="18" charset="0"/>
              </a:rPr>
              <a:t>on February 27, 1601. </a:t>
            </a:r>
            <a:endParaRPr lang="en-GB" sz="2000" dirty="0" smtClean="0">
              <a:solidFill>
                <a:schemeClr val="accent1">
                  <a:lumMod val="50000"/>
                </a:schemeClr>
              </a:solidFill>
              <a:latin typeface="Garamond" panose="02020404030301010803" pitchFamily="18" charset="0"/>
            </a:endParaRPr>
          </a:p>
          <a:p>
            <a:r>
              <a:rPr lang="en-GB" sz="2000" dirty="0" smtClean="0">
                <a:solidFill>
                  <a:schemeClr val="accent1">
                    <a:lumMod val="50000"/>
                  </a:schemeClr>
                </a:solidFill>
                <a:latin typeface="Garamond" panose="02020404030301010803" pitchFamily="18" charset="0"/>
              </a:rPr>
              <a:t>Pope </a:t>
            </a:r>
            <a:r>
              <a:rPr lang="en-GB" sz="2000" dirty="0">
                <a:solidFill>
                  <a:schemeClr val="accent1">
                    <a:lumMod val="50000"/>
                  </a:schemeClr>
                </a:solidFill>
                <a:latin typeface="Garamond" panose="02020404030301010803" pitchFamily="18" charset="0"/>
              </a:rPr>
              <a:t>Paul VI canonized Anne Line in 1970 as one of the Forty Martyrs of England and Wales.</a:t>
            </a:r>
          </a:p>
        </p:txBody>
      </p:sp>
      <p:pic>
        <p:nvPicPr>
          <p:cNvPr id="2050" name="Picture 2" descr="Image of St. Anne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41" y="584876"/>
            <a:ext cx="4103162" cy="546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sp>
        <p:nvSpPr>
          <p:cNvPr id="9" name="Rectangle 3"/>
          <p:cNvSpPr txBox="1">
            <a:spLocks noChangeArrowheads="1"/>
          </p:cNvSpPr>
          <p:nvPr/>
        </p:nvSpPr>
        <p:spPr>
          <a:xfrm>
            <a:off x="615655" y="3716338"/>
            <a:ext cx="10991577" cy="2738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altLang="en-US" dirty="0" smtClean="0">
              <a:latin typeface="Garamond" panose="02020404030301010803" pitchFamily="18" charset="0"/>
            </a:endParaRPr>
          </a:p>
        </p:txBody>
      </p:sp>
      <p:sp>
        <p:nvSpPr>
          <p:cNvPr id="11" name="Text Box 2"/>
          <p:cNvSpPr txBox="1">
            <a:spLocks noChangeArrowheads="1"/>
          </p:cNvSpPr>
          <p:nvPr/>
        </p:nvSpPr>
        <p:spPr bwMode="auto">
          <a:xfrm>
            <a:off x="352698" y="1990404"/>
            <a:ext cx="11517493" cy="769441"/>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spAutoFit/>
          </a:bodyPr>
          <a:lstStyle/>
          <a:p>
            <a:pPr algn="ctr"/>
            <a:r>
              <a:rPr lang="en-GB" sz="4400" dirty="0" smtClean="0">
                <a:latin typeface="Garamond" panose="02020404030301010803" pitchFamily="18" charset="0"/>
              </a:rPr>
              <a:t>CAFOD Prayer for Family Fast Day </a:t>
            </a:r>
            <a:endParaRPr lang="en-GB" sz="4400" dirty="0">
              <a:latin typeface="Garamond" panose="02020404030301010803" pitchFamily="18" charset="0"/>
            </a:endParaRPr>
          </a:p>
        </p:txBody>
      </p:sp>
      <p:sp>
        <p:nvSpPr>
          <p:cNvPr id="13" name="Title 1"/>
          <p:cNvSpPr txBox="1">
            <a:spLocks/>
          </p:cNvSpPr>
          <p:nvPr/>
        </p:nvSpPr>
        <p:spPr>
          <a:xfrm>
            <a:off x="2772056" y="454523"/>
            <a:ext cx="6286219" cy="127857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dirty="0" smtClean="0">
                <a:solidFill>
                  <a:schemeClr val="accent4">
                    <a:lumMod val="75000"/>
                  </a:schemeClr>
                </a:solidFill>
                <a:latin typeface="Garamond" panose="02020404030301010803" pitchFamily="18" charset="0"/>
              </a:rPr>
              <a:t>Prayer</a:t>
            </a:r>
            <a:endParaRPr lang="en-GB" sz="7200" dirty="0">
              <a:solidFill>
                <a:schemeClr val="accent4">
                  <a:lumMod val="75000"/>
                </a:schemeClr>
              </a:solidFill>
              <a:latin typeface="Garamond" panose="02020404030301010803" pitchFamily="18" charset="0"/>
            </a:endParaRPr>
          </a:p>
        </p:txBody>
      </p:sp>
      <p:sp>
        <p:nvSpPr>
          <p:cNvPr id="10" name="Rectangle 3"/>
          <p:cNvSpPr>
            <a:spLocks noChangeArrowheads="1"/>
          </p:cNvSpPr>
          <p:nvPr/>
        </p:nvSpPr>
        <p:spPr bwMode="auto">
          <a:xfrm>
            <a:off x="284081" y="3129177"/>
            <a:ext cx="11586110" cy="33400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accent1">
                    <a:lumMod val="50000"/>
                  </a:schemeClr>
                </a:solidFill>
                <a:effectLst/>
                <a:latin typeface="Garamond" panose="02020404030301010803" pitchFamily="18" charset="0"/>
              </a:rPr>
              <a:t>Loving God, we hear your call to all who thirst for a brighter future:</a:t>
            </a:r>
            <a:br>
              <a:rPr kumimoji="0" lang="en-US" altLang="en-US" sz="2400" b="0" i="0" u="none" strike="noStrike" cap="none" normalizeH="0" baseline="0" dirty="0" smtClean="0">
                <a:ln>
                  <a:noFill/>
                </a:ln>
                <a:solidFill>
                  <a:schemeClr val="accent1">
                    <a:lumMod val="50000"/>
                  </a:schemeClr>
                </a:solidFill>
                <a:effectLst/>
                <a:latin typeface="Garamond" panose="02020404030301010803" pitchFamily="18" charset="0"/>
              </a:rPr>
            </a:br>
            <a:r>
              <a:rPr kumimoji="0" lang="en-US" altLang="en-US" sz="2400" b="0" i="0" u="none" strike="noStrike" cap="none" normalizeH="0" baseline="0" dirty="0" smtClean="0">
                <a:ln>
                  <a:noFill/>
                </a:ln>
                <a:solidFill>
                  <a:schemeClr val="accent1">
                    <a:lumMod val="50000"/>
                  </a:schemeClr>
                </a:solidFill>
                <a:effectLst/>
                <a:latin typeface="Garamond" panose="02020404030301010803" pitchFamily="18" charset="0"/>
              </a:rPr>
              <a:t>Come to the water.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accent1">
                    <a:lumMod val="50000"/>
                  </a:schemeClr>
                </a:solidFill>
                <a:effectLst/>
                <a:latin typeface="Garamond" panose="02020404030301010803" pitchFamily="18" charset="0"/>
              </a:rPr>
              <a:t>Pour out your Spirit upon us and lead us to walk alongside one another.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accent1">
                    <a:lumMod val="50000"/>
                  </a:schemeClr>
                </a:solidFill>
                <a:effectLst/>
                <a:latin typeface="Garamond" panose="02020404030301010803" pitchFamily="18" charset="0"/>
              </a:rPr>
              <a:t>Let a desire for change well up within us.</a:t>
            </a:r>
            <a:br>
              <a:rPr kumimoji="0" lang="en-US" altLang="en-US" sz="2400" b="0" i="0" u="none" strike="noStrike" cap="none" normalizeH="0" baseline="0" dirty="0" smtClean="0">
                <a:ln>
                  <a:noFill/>
                </a:ln>
                <a:solidFill>
                  <a:schemeClr val="accent1">
                    <a:lumMod val="50000"/>
                  </a:schemeClr>
                </a:solidFill>
                <a:effectLst/>
                <a:latin typeface="Garamond" panose="02020404030301010803" pitchFamily="18" charset="0"/>
              </a:rPr>
            </a:br>
            <a:r>
              <a:rPr kumimoji="0" lang="en-US" altLang="en-US" sz="2400" b="0" i="0" u="none" strike="noStrike" cap="none" normalizeH="0" baseline="0" dirty="0" smtClean="0">
                <a:ln>
                  <a:noFill/>
                </a:ln>
                <a:solidFill>
                  <a:schemeClr val="accent1">
                    <a:lumMod val="50000"/>
                  </a:schemeClr>
                </a:solidFill>
                <a:effectLst/>
                <a:latin typeface="Garamond" panose="02020404030301010803" pitchFamily="18" charset="0"/>
              </a:rPr>
              <a:t>May we overflow with compassion and love.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accent1">
                    <a:lumMod val="50000"/>
                  </a:schemeClr>
                </a:solidFill>
                <a:effectLst/>
                <a:latin typeface="Garamond" panose="02020404030301010803" pitchFamily="18" charset="0"/>
              </a:rPr>
              <a:t>And as a stream wears away stone, may we reshape our world together to reflect your kingdom of hope for all.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accent1">
                    <a:lumMod val="50000"/>
                  </a:schemeClr>
                </a:solidFill>
                <a:effectLst/>
                <a:latin typeface="Garamond" panose="02020404030301010803" pitchFamily="18" charset="0"/>
              </a:rPr>
              <a:t>Amen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accent1">
                    <a:lumMod val="50000"/>
                  </a:schemeClr>
                </a:solidFill>
                <a:effectLst/>
                <a:latin typeface="Montserrat"/>
              </a:rPr>
              <a:t/>
            </a:r>
            <a:br>
              <a:rPr kumimoji="0" lang="en-US" altLang="en-US" sz="1200" b="0" i="0" u="none" strike="noStrike" cap="none" normalizeH="0" baseline="0" dirty="0" smtClean="0">
                <a:ln>
                  <a:noFill/>
                </a:ln>
                <a:solidFill>
                  <a:schemeClr val="accent1">
                    <a:lumMod val="50000"/>
                  </a:schemeClr>
                </a:solidFill>
                <a:effectLst/>
                <a:latin typeface="Montserrat"/>
              </a:rPr>
            </a:br>
            <a:endParaRPr kumimoji="0" lang="en-US" altLang="en-US" sz="1200" b="0" i="0" u="none" strike="noStrike" cap="none" normalizeH="0" baseline="0" dirty="0" smtClean="0">
              <a:ln>
                <a:noFill/>
              </a:ln>
              <a:solidFill>
                <a:schemeClr val="accent1">
                  <a:lumMod val="50000"/>
                </a:schemeClr>
              </a:solidFill>
              <a:effectLst/>
              <a:latin typeface="Montserrat"/>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827454"/>
          </a:xfrm>
          <a:prstGeom prst="rect">
            <a:avLst/>
          </a:prstGeom>
        </p:spPr>
      </p:pic>
    </p:spTree>
    <p:extLst>
      <p:ext uri="{BB962C8B-B14F-4D97-AF65-F5344CB8AC3E}">
        <p14:creationId xmlns:p14="http://schemas.microsoft.com/office/powerpoint/2010/main" val="233584731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0" name="Text Box 2"/>
          <p:cNvSpPr txBox="1">
            <a:spLocks noChangeArrowheads="1"/>
          </p:cNvSpPr>
          <p:nvPr/>
        </p:nvSpPr>
        <p:spPr bwMode="auto">
          <a:xfrm>
            <a:off x="428018" y="220981"/>
            <a:ext cx="11311544" cy="769441"/>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spAutoFit/>
          </a:bodyPr>
          <a:lstStyle/>
          <a:p>
            <a:pPr algn="ctr"/>
            <a:r>
              <a:rPr lang="en-GB" sz="4400" dirty="0" smtClean="0">
                <a:latin typeface="Garamond" panose="02020404030301010803" pitchFamily="18" charset="0"/>
              </a:rPr>
              <a:t>HOW CAN YOU SHOW COMPASSION?</a:t>
            </a:r>
            <a:endParaRPr lang="en-GB" sz="4400" dirty="0">
              <a:latin typeface="Garamond" panose="02020404030301010803" pitchFamily="18" charset="0"/>
            </a:endParaRPr>
          </a:p>
        </p:txBody>
      </p:sp>
      <p:pic>
        <p:nvPicPr>
          <p:cNvPr id="15" name="Picture 14"/>
          <p:cNvPicPr>
            <a:picLocks noChangeAspect="1"/>
          </p:cNvPicPr>
          <p:nvPr/>
        </p:nvPicPr>
        <p:blipFill rotWithShape="1">
          <a:blip r:embed="rId3"/>
          <a:srcRect l="3818" t="13756" r="72613" b="65089"/>
          <a:stretch/>
        </p:blipFill>
        <p:spPr>
          <a:xfrm>
            <a:off x="6705963" y="5627536"/>
            <a:ext cx="2322014" cy="1171806"/>
          </a:xfrm>
          <a:prstGeom prst="rect">
            <a:avLst/>
          </a:prstGeom>
        </p:spPr>
      </p:pic>
      <p:sp>
        <p:nvSpPr>
          <p:cNvPr id="8" name="TextBox 7"/>
          <p:cNvSpPr txBox="1"/>
          <p:nvPr/>
        </p:nvSpPr>
        <p:spPr>
          <a:xfrm>
            <a:off x="815141" y="1479680"/>
            <a:ext cx="9901277" cy="2308324"/>
          </a:xfrm>
          <a:prstGeom prst="rect">
            <a:avLst/>
          </a:prstGeom>
          <a:noFill/>
        </p:spPr>
        <p:txBody>
          <a:bodyPr wrap="square" rtlCol="0">
            <a:spAutoFit/>
          </a:bodyPr>
          <a:lstStyle/>
          <a:p>
            <a:pPr algn="ctr"/>
            <a:r>
              <a:rPr lang="en-GB" sz="4800" dirty="0" smtClean="0">
                <a:solidFill>
                  <a:schemeClr val="accent1">
                    <a:lumMod val="50000"/>
                  </a:schemeClr>
                </a:solidFill>
                <a:latin typeface="Garamond" panose="02020404030301010803" pitchFamily="18" charset="0"/>
              </a:rPr>
              <a:t>What is your Lenten Resolution? </a:t>
            </a:r>
          </a:p>
          <a:p>
            <a:pPr algn="ctr"/>
            <a:endParaRPr lang="en-GB" sz="4800" dirty="0" smtClean="0">
              <a:solidFill>
                <a:schemeClr val="accent1">
                  <a:lumMod val="50000"/>
                </a:schemeClr>
              </a:solidFill>
              <a:latin typeface="Garamond" panose="02020404030301010803" pitchFamily="18" charset="0"/>
            </a:endParaRPr>
          </a:p>
          <a:p>
            <a:pPr algn="ctr"/>
            <a:r>
              <a:rPr lang="en-GB" sz="4800" dirty="0" smtClean="0">
                <a:solidFill>
                  <a:schemeClr val="accent1">
                    <a:lumMod val="50000"/>
                  </a:schemeClr>
                </a:solidFill>
                <a:latin typeface="Garamond" panose="02020404030301010803" pitchFamily="18" charset="0"/>
              </a:rPr>
              <a:t>What are you going to do for others? </a:t>
            </a:r>
          </a:p>
        </p:txBody>
      </p:sp>
      <p:pic>
        <p:nvPicPr>
          <p:cNvPr id="3" name="Picture 2"/>
          <p:cNvPicPr>
            <a:picLocks noChangeAspect="1"/>
          </p:cNvPicPr>
          <p:nvPr/>
        </p:nvPicPr>
        <p:blipFill>
          <a:blip r:embed="rId4"/>
          <a:stretch>
            <a:fillRect/>
          </a:stretch>
        </p:blipFill>
        <p:spPr>
          <a:xfrm>
            <a:off x="0" y="5701348"/>
            <a:ext cx="3962400" cy="1152525"/>
          </a:xfrm>
          <a:prstGeom prst="rect">
            <a:avLst/>
          </a:prstGeom>
        </p:spPr>
      </p:pic>
      <p:pic>
        <p:nvPicPr>
          <p:cNvPr id="9" name="Picture 8"/>
          <p:cNvPicPr>
            <a:picLocks noChangeAspect="1"/>
          </p:cNvPicPr>
          <p:nvPr/>
        </p:nvPicPr>
        <p:blipFill>
          <a:blip r:embed="rId5"/>
          <a:stretch>
            <a:fillRect/>
          </a:stretch>
        </p:blipFill>
        <p:spPr>
          <a:xfrm>
            <a:off x="3943937" y="5742982"/>
            <a:ext cx="2762026" cy="1137835"/>
          </a:xfrm>
          <a:prstGeom prst="rect">
            <a:avLst/>
          </a:prstGeom>
        </p:spPr>
      </p:pic>
      <p:pic>
        <p:nvPicPr>
          <p:cNvPr id="12" name="Picture 11"/>
          <p:cNvPicPr>
            <a:picLocks noChangeAspect="1"/>
          </p:cNvPicPr>
          <p:nvPr/>
        </p:nvPicPr>
        <p:blipFill>
          <a:blip r:embed="rId6"/>
          <a:stretch>
            <a:fillRect/>
          </a:stretch>
        </p:blipFill>
        <p:spPr>
          <a:xfrm>
            <a:off x="428018" y="4101148"/>
            <a:ext cx="2857500" cy="1600200"/>
          </a:xfrm>
          <a:prstGeom prst="rect">
            <a:avLst/>
          </a:prstGeom>
        </p:spPr>
      </p:pic>
      <p:pic>
        <p:nvPicPr>
          <p:cNvPr id="14" name="Picture 13"/>
          <p:cNvPicPr>
            <a:picLocks noChangeAspect="1"/>
          </p:cNvPicPr>
          <p:nvPr/>
        </p:nvPicPr>
        <p:blipFill>
          <a:blip r:embed="rId7"/>
          <a:stretch>
            <a:fillRect/>
          </a:stretch>
        </p:blipFill>
        <p:spPr>
          <a:xfrm>
            <a:off x="3943937" y="4142782"/>
            <a:ext cx="2847975" cy="1600200"/>
          </a:xfrm>
          <a:prstGeom prst="rect">
            <a:avLst/>
          </a:prstGeom>
        </p:spPr>
      </p:pic>
      <p:pic>
        <p:nvPicPr>
          <p:cNvPr id="16" name="Picture 15"/>
          <p:cNvPicPr>
            <a:picLocks noChangeAspect="1"/>
          </p:cNvPicPr>
          <p:nvPr/>
        </p:nvPicPr>
        <p:blipFill>
          <a:blip r:embed="rId8"/>
          <a:stretch>
            <a:fillRect/>
          </a:stretch>
        </p:blipFill>
        <p:spPr>
          <a:xfrm>
            <a:off x="9027977" y="4101148"/>
            <a:ext cx="3102291" cy="1752986"/>
          </a:xfrm>
          <a:prstGeom prst="rect">
            <a:avLst/>
          </a:prstGeom>
        </p:spPr>
      </p:pic>
      <p:pic>
        <p:nvPicPr>
          <p:cNvPr id="17" name="Picture 16"/>
          <p:cNvPicPr>
            <a:picLocks noChangeAspect="1"/>
          </p:cNvPicPr>
          <p:nvPr/>
        </p:nvPicPr>
        <p:blipFill>
          <a:blip r:embed="rId9"/>
          <a:stretch>
            <a:fillRect/>
          </a:stretch>
        </p:blipFill>
        <p:spPr>
          <a:xfrm>
            <a:off x="7364382" y="4051140"/>
            <a:ext cx="1722769" cy="1843216"/>
          </a:xfrm>
          <a:prstGeom prst="rect">
            <a:avLst/>
          </a:prstGeom>
        </p:spPr>
      </p:pic>
    </p:spTree>
    <p:extLst>
      <p:ext uri="{BB962C8B-B14F-4D97-AF65-F5344CB8AC3E}">
        <p14:creationId xmlns:p14="http://schemas.microsoft.com/office/powerpoint/2010/main" val="408769531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737</Words>
  <Application>Microsoft Office PowerPoint</Application>
  <PresentationFormat>Widescreen</PresentationFormat>
  <Paragraphs>79</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Garamond</vt:lpstr>
      <vt:lpstr>Montserrat</vt:lpstr>
      <vt:lpstr>Times New Roman</vt:lpstr>
      <vt:lpstr>Office Theme</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Lisa Gunther</cp:lastModifiedBy>
  <cp:revision>102</cp:revision>
  <dcterms:created xsi:type="dcterms:W3CDTF">2019-09-06T14:56:38Z</dcterms:created>
  <dcterms:modified xsi:type="dcterms:W3CDTF">2021-02-25T16:35:10Z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