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5" r:id="rId4"/>
    <p:sldId id="289" r:id="rId5"/>
    <p:sldId id="261" r:id="rId6"/>
    <p:sldId id="262" r:id="rId7"/>
    <p:sldId id="287" r:id="rId8"/>
    <p:sldId id="293" r:id="rId9"/>
    <p:sldId id="278" r:id="rId10"/>
    <p:sldId id="264" r:id="rId11"/>
    <p:sldId id="265" r:id="rId12"/>
    <p:sldId id="266" r:id="rId13"/>
    <p:sldId id="267" r:id="rId14"/>
    <p:sldId id="291" r:id="rId15"/>
    <p:sldId id="290" r:id="rId16"/>
    <p:sldId id="268"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3" d="100"/>
          <a:sy n="73" d="100"/>
        </p:scale>
        <p:origin x="4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282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253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31615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17485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6483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7478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3191717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92881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46129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02042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04665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11/03/2021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3919"/>
            <a:ext cx="9144000" cy="1783675"/>
          </a:xfrm>
          <a:solidFill>
            <a:schemeClr val="accent1">
              <a:lumMod val="40000"/>
              <a:lumOff val="60000"/>
            </a:schemeClr>
          </a:solidFill>
          <a:ln w="57150">
            <a:solidFill>
              <a:schemeClr val="accent4">
                <a:lumMod val="75000"/>
              </a:schemeClr>
            </a:solidFill>
          </a:ln>
        </p:spPr>
        <p:txBody>
          <a:bodyPr>
            <a:normAutofit/>
          </a:bodyPr>
          <a:lstStyle/>
          <a:p>
            <a:r>
              <a:rPr lang="en-GB" b="1" dirty="0">
                <a:solidFill>
                  <a:schemeClr val="accent4">
                    <a:lumMod val="75000"/>
                  </a:schemeClr>
                </a:solidFill>
                <a:latin typeface="Garamond" panose="02020404030301010803" pitchFamily="18" charset="0"/>
              </a:rPr>
              <a:t>A morning of             retreat and reflection</a:t>
            </a:r>
          </a:p>
        </p:txBody>
      </p:sp>
      <p:sp>
        <p:nvSpPr>
          <p:cNvPr id="3" name="Subtitle 2"/>
          <p:cNvSpPr>
            <a:spLocks noGrp="1"/>
          </p:cNvSpPr>
          <p:nvPr>
            <p:ph type="subTitle" idx="1"/>
          </p:nvPr>
        </p:nvSpPr>
        <p:spPr>
          <a:xfrm>
            <a:off x="1524000" y="5445919"/>
            <a:ext cx="9144000" cy="1655762"/>
          </a:xfrm>
        </p:spPr>
        <p:txBody>
          <a:bodyPr>
            <a:normAutofit/>
          </a:bodyPr>
          <a:lstStyle/>
          <a:p>
            <a:r>
              <a:rPr lang="en-GB" sz="2800" dirty="0">
                <a:solidFill>
                  <a:schemeClr val="accent4">
                    <a:lumMod val="75000"/>
                  </a:schemeClr>
                </a:solidFill>
                <a:latin typeface="Garamond" panose="02020404030301010803" pitchFamily="18" charset="0"/>
              </a:rPr>
              <a:t>Thursday 11</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9" name="Subtitle 2"/>
          <p:cNvSpPr txBox="1">
            <a:spLocks/>
          </p:cNvSpPr>
          <p:nvPr/>
        </p:nvSpPr>
        <p:spPr>
          <a:xfrm>
            <a:off x="1192060" y="4246445"/>
            <a:ext cx="100584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5400" dirty="0">
                <a:latin typeface="Garamond" panose="02020404030301010803" pitchFamily="18" charset="0"/>
              </a:rPr>
              <a:t>~ with Bishop Alan Williams, SM ~</a:t>
            </a:r>
          </a:p>
        </p:txBody>
      </p:sp>
      <p:sp>
        <p:nvSpPr>
          <p:cNvPr id="7" name="Title 1">
            <a:extLst>
              <a:ext uri="{FF2B5EF4-FFF2-40B4-BE49-F238E27FC236}">
                <a16:creationId xmlns:a16="http://schemas.microsoft.com/office/drawing/2014/main" id="{8FCD102B-3879-4B5F-AE0F-28A8ED5A7392}"/>
              </a:ext>
            </a:extLst>
          </p:cNvPr>
          <p:cNvSpPr txBox="1">
            <a:spLocks/>
          </p:cNvSpPr>
          <p:nvPr/>
        </p:nvSpPr>
        <p:spPr>
          <a:xfrm>
            <a:off x="0" y="0"/>
            <a:ext cx="12192000" cy="1783675"/>
          </a:xfrm>
          <a:prstGeom prst="rect">
            <a:avLst/>
          </a:prstGeom>
          <a:solidFill>
            <a:srgbClr val="7030A0"/>
          </a:solidFill>
          <a:ln w="57150">
            <a:solidFill>
              <a:schemeClr val="accent4">
                <a:lumMod val="75000"/>
              </a:schemeClr>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1500" b="1" dirty="0">
                <a:solidFill>
                  <a:schemeClr val="bg1"/>
                </a:solidFill>
                <a:latin typeface="Garamond" panose="02020404030301010803" pitchFamily="18" charset="0"/>
              </a:rPr>
              <a:t>LENT 2021</a:t>
            </a:r>
          </a:p>
        </p:txBody>
      </p:sp>
    </p:spTree>
    <p:extLst>
      <p:ext uri="{BB962C8B-B14F-4D97-AF65-F5344CB8AC3E}">
        <p14:creationId xmlns:p14="http://schemas.microsoft.com/office/powerpoint/2010/main" val="1709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265981"/>
            <a:ext cx="7432767"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Further reflection</a:t>
            </a:r>
            <a:endParaRPr lang="en-GB" sz="6000" b="1" dirty="0">
              <a:solidFill>
                <a:schemeClr val="accent4">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a:extLst>
              <a:ext uri="{FF2B5EF4-FFF2-40B4-BE49-F238E27FC236}">
                <a16:creationId xmlns:a16="http://schemas.microsoft.com/office/drawing/2014/main" id="{358E79C7-6610-4A8F-84F8-7CE703C1AA1C}"/>
              </a:ext>
            </a:extLst>
          </p:cNvPr>
          <p:cNvSpPr txBox="1"/>
          <p:nvPr/>
        </p:nvSpPr>
        <p:spPr>
          <a:xfrm>
            <a:off x="170890" y="1735328"/>
            <a:ext cx="11412991" cy="6124754"/>
          </a:xfrm>
          <a:prstGeom prst="rect">
            <a:avLst/>
          </a:prstGeom>
          <a:noFill/>
        </p:spPr>
        <p:txBody>
          <a:bodyPr wrap="square" rtlCol="0">
            <a:spAutoFit/>
          </a:bodyPr>
          <a:lstStyle/>
          <a:p>
            <a:r>
              <a:rPr lang="en-GB" sz="2000" b="1" dirty="0">
                <a:latin typeface="Garamond" panose="02020404030301010803" pitchFamily="18" charset="0"/>
              </a:rPr>
              <a:t>But it was for this very reason that I came to this hour. 	(</a:t>
            </a:r>
            <a:r>
              <a:rPr lang="en-GB" sz="2000" b="1">
                <a:latin typeface="Garamond" panose="02020404030301010803" pitchFamily="18" charset="0"/>
              </a:rPr>
              <a:t>John </a:t>
            </a:r>
            <a:r>
              <a:rPr lang="en-GB" sz="2000" b="1" smtClean="0">
                <a:latin typeface="Garamond" panose="02020404030301010803" pitchFamily="18" charset="0"/>
              </a:rPr>
              <a:t>12:27)</a:t>
            </a:r>
            <a:endParaRPr lang="en-GB" sz="2000" dirty="0">
              <a:latin typeface="Garamond" panose="02020404030301010803" pitchFamily="18" charset="0"/>
            </a:endParaRPr>
          </a:p>
          <a:p>
            <a:r>
              <a:rPr lang="en-GB" sz="600" dirty="0">
                <a:latin typeface="Garamond" panose="02020404030301010803" pitchFamily="18" charset="0"/>
              </a:rPr>
              <a:t> </a:t>
            </a:r>
          </a:p>
          <a:p>
            <a:r>
              <a:rPr lang="en-GB" sz="2000" dirty="0">
                <a:latin typeface="Garamond" panose="02020404030301010803" pitchFamily="18" charset="0"/>
              </a:rPr>
              <a:t>We may often wonder why life proves difficult or why we face trials and pain.</a:t>
            </a:r>
          </a:p>
          <a:p>
            <a:r>
              <a:rPr lang="en-GB" sz="2000" dirty="0">
                <a:latin typeface="Garamond" panose="02020404030301010803" pitchFamily="18" charset="0"/>
              </a:rPr>
              <a:t>Jesus wondered the same in days in the desert when he was tempted to run away, or hours in the garden when he felt severe loneliness.</a:t>
            </a:r>
          </a:p>
          <a:p>
            <a:r>
              <a:rPr lang="en-GB" sz="600" dirty="0">
                <a:latin typeface="Garamond" panose="02020404030301010803" pitchFamily="18" charset="0"/>
              </a:rPr>
              <a:t> </a:t>
            </a:r>
          </a:p>
          <a:p>
            <a:r>
              <a:rPr lang="en-GB" sz="2000" dirty="0">
                <a:latin typeface="Garamond" panose="02020404030301010803" pitchFamily="18" charset="0"/>
              </a:rPr>
              <a:t>Somewhere he found glimpses of meaning, and he knew that in going through his suffering, he would prove his love to the end, and in this love God would be glorified.</a:t>
            </a:r>
          </a:p>
          <a:p>
            <a:r>
              <a:rPr lang="en-GB" sz="600" dirty="0">
                <a:latin typeface="Garamond" panose="02020404030301010803" pitchFamily="18" charset="0"/>
              </a:rPr>
              <a:t> </a:t>
            </a:r>
          </a:p>
          <a:p>
            <a:r>
              <a:rPr lang="en-GB" sz="2000" dirty="0">
                <a:latin typeface="Garamond" panose="02020404030301010803" pitchFamily="18" charset="0"/>
              </a:rPr>
              <a:t>Suffering of itself does not glorify or please God, and sometimes we feel we’re like a river trying to get back up a waterfall.</a:t>
            </a:r>
          </a:p>
          <a:p>
            <a:r>
              <a:rPr lang="en-GB" sz="600" dirty="0">
                <a:latin typeface="Garamond" panose="02020404030301010803" pitchFamily="18" charset="0"/>
              </a:rPr>
              <a:t> </a:t>
            </a:r>
          </a:p>
          <a:p>
            <a:r>
              <a:rPr lang="en-GB" sz="2000" dirty="0">
                <a:latin typeface="Garamond" panose="02020404030301010803" pitchFamily="18" charset="0"/>
              </a:rPr>
              <a:t>It is not God’s will that we suffer, through violence or neglect of others, or through their greed and injustice.</a:t>
            </a:r>
          </a:p>
          <a:p>
            <a:r>
              <a:rPr lang="en-GB" sz="600" dirty="0">
                <a:latin typeface="Garamond" panose="02020404030301010803" pitchFamily="18" charset="0"/>
              </a:rPr>
              <a:t> </a:t>
            </a:r>
          </a:p>
          <a:p>
            <a:r>
              <a:rPr lang="en-GB" sz="2000" dirty="0">
                <a:latin typeface="Garamond" panose="02020404030301010803" pitchFamily="18" charset="0"/>
              </a:rPr>
              <a:t>The reason why Jesus came to his hour was love to God and to love us, to the edge of the cross and to the joy of resurrection.</a:t>
            </a:r>
          </a:p>
          <a:p>
            <a:r>
              <a:rPr lang="en-GB" sz="600" dirty="0">
                <a:latin typeface="Garamond" panose="02020404030301010803" pitchFamily="18" charset="0"/>
              </a:rPr>
              <a:t> </a:t>
            </a:r>
          </a:p>
          <a:p>
            <a:r>
              <a:rPr lang="en-GB" sz="2000" dirty="0">
                <a:latin typeface="Garamond" panose="02020404030301010803" pitchFamily="18" charset="0"/>
              </a:rPr>
              <a:t>God is glorified in our struggle over hurt and pain, and what is given in love to God and others is                     the reason for coming to any hour of our lives. And as for Jesus it can be the hour of our freedom.</a:t>
            </a:r>
          </a:p>
          <a:p>
            <a:r>
              <a:rPr lang="en-GB" dirty="0">
                <a:latin typeface="Garamond" panose="02020404030301010803" pitchFamily="18" charset="0"/>
              </a:rPr>
              <a:t>                                                                                                                                        </a:t>
            </a:r>
            <a:r>
              <a:rPr lang="en-GB" sz="2400" i="1" dirty="0">
                <a:latin typeface="Garamond" panose="02020404030301010803" pitchFamily="18" charset="0"/>
              </a:rPr>
              <a:t>- Donal Neary SJ</a:t>
            </a:r>
          </a:p>
          <a:p>
            <a:pPr algn="just"/>
            <a:r>
              <a:rPr lang="en-GB" sz="3600" dirty="0">
                <a:latin typeface="Garamond" panose="02020404030301010803" pitchFamily="18" charset="0"/>
              </a:rPr>
              <a:t>                               </a:t>
            </a:r>
          </a:p>
          <a:p>
            <a:pPr algn="just"/>
            <a:r>
              <a:rPr lang="en-GB" sz="3600" i="1" dirty="0">
                <a:latin typeface="Garamond" panose="02020404030301010803" pitchFamily="18" charset="0"/>
              </a:rPr>
              <a:t>                                           </a:t>
            </a:r>
            <a:endParaRPr lang="en-GB" dirty="0"/>
          </a:p>
        </p:txBody>
      </p:sp>
    </p:spTree>
    <p:extLst>
      <p:ext uri="{BB962C8B-B14F-4D97-AF65-F5344CB8AC3E}">
        <p14:creationId xmlns:p14="http://schemas.microsoft.com/office/powerpoint/2010/main" val="1459720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466397"/>
            <a:ext cx="7432767"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The Lord’s Prayer</a:t>
            </a:r>
            <a:endParaRPr lang="en-GB" sz="6000" b="1" dirty="0">
              <a:solidFill>
                <a:schemeClr val="accent4">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382240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466397"/>
            <a:ext cx="7432767"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The Lord’s Prayer</a:t>
            </a:r>
            <a:endParaRPr lang="en-GB" sz="6000" b="1" dirty="0">
              <a:solidFill>
                <a:schemeClr val="accent4">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Content Placeholder 2"/>
          <p:cNvSpPr>
            <a:spLocks noGrp="1"/>
          </p:cNvSpPr>
          <p:nvPr>
            <p:ph sz="half" idx="2"/>
          </p:nvPr>
        </p:nvSpPr>
        <p:spPr>
          <a:xfrm>
            <a:off x="1810870" y="2930388"/>
            <a:ext cx="10247874" cy="2924312"/>
          </a:xfrm>
        </p:spPr>
        <p:txBody>
          <a:bodyPr/>
          <a:lstStyle/>
          <a:p>
            <a:pPr marL="0" indent="0">
              <a:buNone/>
            </a:pPr>
            <a:r>
              <a:rPr lang="en-GB" sz="4000" b="1" i="1" dirty="0">
                <a:latin typeface="Garamond" panose="02020404030301010803" pitchFamily="18" charset="0"/>
              </a:rPr>
              <a:t>When you say to God “Our Father,”                    He has </a:t>
            </a:r>
            <a:r>
              <a:rPr lang="en-GB" sz="4000" b="1" i="1" dirty="0" smtClean="0">
                <a:latin typeface="Garamond" panose="02020404030301010803" pitchFamily="18" charset="0"/>
              </a:rPr>
              <a:t>His </a:t>
            </a:r>
            <a:r>
              <a:rPr lang="en-GB" sz="4000" b="1" i="1" dirty="0">
                <a:latin typeface="Garamond" panose="02020404030301010803" pitchFamily="18" charset="0"/>
              </a:rPr>
              <a:t>ear right next to your lips. </a:t>
            </a:r>
          </a:p>
          <a:p>
            <a:pPr marL="0" indent="0">
              <a:buNone/>
            </a:pPr>
            <a:r>
              <a:rPr lang="en-GB" sz="4000" b="1" i="1" dirty="0">
                <a:latin typeface="Garamond" panose="02020404030301010803" pitchFamily="18" charset="0"/>
              </a:rPr>
              <a:t>                                            </a:t>
            </a:r>
            <a:r>
              <a:rPr lang="en-GB" sz="4000" dirty="0">
                <a:latin typeface="Garamond" panose="02020404030301010803" pitchFamily="18" charset="0"/>
              </a:rPr>
              <a:t>- </a:t>
            </a:r>
            <a:r>
              <a:rPr lang="en-GB" sz="4000" i="1" dirty="0">
                <a:latin typeface="Garamond" panose="02020404030301010803" pitchFamily="18" charset="0"/>
              </a:rPr>
              <a:t>St André Bessette</a:t>
            </a:r>
            <a:endParaRPr lang="en-GB" sz="4000" dirty="0">
              <a:latin typeface="Garamond" panose="02020404030301010803" pitchFamily="18" charset="0"/>
            </a:endParaRPr>
          </a:p>
          <a:p>
            <a:pPr marL="0" indent="0">
              <a:buNone/>
            </a:pPr>
            <a:r>
              <a:rPr lang="en-GB" dirty="0"/>
              <a:t> </a:t>
            </a:r>
          </a:p>
        </p:txBody>
      </p:sp>
    </p:spTree>
    <p:extLst>
      <p:ext uri="{BB962C8B-B14F-4D97-AF65-F5344CB8AC3E}">
        <p14:creationId xmlns:p14="http://schemas.microsoft.com/office/powerpoint/2010/main" val="186214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466397"/>
            <a:ext cx="7432767"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Prayer</a:t>
            </a:r>
            <a:endParaRPr lang="en-GB" sz="6000" b="1" dirty="0">
              <a:solidFill>
                <a:schemeClr val="accent4">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Content Placeholder 2"/>
          <p:cNvSpPr>
            <a:spLocks noGrp="1"/>
          </p:cNvSpPr>
          <p:nvPr>
            <p:ph sz="half" idx="2"/>
          </p:nvPr>
        </p:nvSpPr>
        <p:spPr>
          <a:xfrm>
            <a:off x="2063932" y="2104144"/>
            <a:ext cx="7629344" cy="4847836"/>
          </a:xfrm>
        </p:spPr>
        <p:txBody>
          <a:bodyPr>
            <a:normAutofit/>
          </a:bodyPr>
          <a:lstStyle/>
          <a:p>
            <a:pPr marL="0" indent="0" algn="just">
              <a:buNone/>
            </a:pPr>
            <a:r>
              <a:rPr lang="en-GB" dirty="0">
                <a:latin typeface="Garamond" panose="02020404030301010803" pitchFamily="18" charset="0"/>
              </a:rPr>
              <a:t>You are a God of Wonder and Mercy, as you call us into being and set us free in your loving plan. </a:t>
            </a:r>
          </a:p>
          <a:p>
            <a:pPr marL="0" indent="0" algn="just">
              <a:buNone/>
            </a:pPr>
            <a:r>
              <a:rPr lang="en-GB" dirty="0">
                <a:latin typeface="Garamond" panose="02020404030301010803" pitchFamily="18" charset="0"/>
              </a:rPr>
              <a:t>Help us to grow in understanding the meaning of our freedom, so that we may discern wisely and respect the gift of freedom in all our sisters and brothers. </a:t>
            </a:r>
          </a:p>
          <a:p>
            <a:pPr marL="0" indent="0" algn="just">
              <a:buNone/>
            </a:pPr>
            <a:r>
              <a:rPr lang="en-GB" dirty="0">
                <a:latin typeface="Garamond" panose="02020404030301010803" pitchFamily="18" charset="0"/>
              </a:rPr>
              <a:t>Grant this through the intercession of all who have died that others may be free. </a:t>
            </a:r>
          </a:p>
          <a:p>
            <a:pPr marL="0" indent="0" algn="just">
              <a:buNone/>
            </a:pPr>
            <a:r>
              <a:rPr lang="en-GB" dirty="0">
                <a:latin typeface="Garamond" panose="02020404030301010803" pitchFamily="18" charset="0"/>
              </a:rPr>
              <a:t>Amen.</a:t>
            </a:r>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261172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3919"/>
            <a:ext cx="9144000" cy="1783675"/>
          </a:xfrm>
          <a:solidFill>
            <a:schemeClr val="accent1">
              <a:lumMod val="40000"/>
              <a:lumOff val="60000"/>
            </a:schemeClr>
          </a:solidFill>
          <a:ln w="57150">
            <a:solidFill>
              <a:schemeClr val="accent4">
                <a:lumMod val="75000"/>
              </a:schemeClr>
            </a:solidFill>
          </a:ln>
        </p:spPr>
        <p:txBody>
          <a:bodyPr>
            <a:normAutofit/>
          </a:bodyPr>
          <a:lstStyle/>
          <a:p>
            <a:r>
              <a:rPr lang="en-GB" b="1" dirty="0">
                <a:solidFill>
                  <a:schemeClr val="accent4">
                    <a:lumMod val="75000"/>
                  </a:schemeClr>
                </a:solidFill>
                <a:latin typeface="Garamond" panose="02020404030301010803" pitchFamily="18" charset="0"/>
              </a:rPr>
              <a:t>A morning of             retreat and reflection</a:t>
            </a:r>
          </a:p>
        </p:txBody>
      </p:sp>
      <p:sp>
        <p:nvSpPr>
          <p:cNvPr id="3" name="Subtitle 2"/>
          <p:cNvSpPr>
            <a:spLocks noGrp="1"/>
          </p:cNvSpPr>
          <p:nvPr>
            <p:ph type="subTitle" idx="1"/>
          </p:nvPr>
        </p:nvSpPr>
        <p:spPr>
          <a:xfrm>
            <a:off x="1524000" y="5445919"/>
            <a:ext cx="9144000" cy="1655762"/>
          </a:xfrm>
        </p:spPr>
        <p:txBody>
          <a:bodyPr>
            <a:normAutofit/>
          </a:bodyPr>
          <a:lstStyle/>
          <a:p>
            <a:r>
              <a:rPr lang="en-GB" sz="2800" dirty="0">
                <a:solidFill>
                  <a:schemeClr val="accent4">
                    <a:lumMod val="75000"/>
                  </a:schemeClr>
                </a:solidFill>
                <a:latin typeface="Garamond" panose="02020404030301010803" pitchFamily="18" charset="0"/>
              </a:rPr>
              <a:t>Thursday 11</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9" name="Subtitle 2"/>
          <p:cNvSpPr txBox="1">
            <a:spLocks/>
          </p:cNvSpPr>
          <p:nvPr/>
        </p:nvSpPr>
        <p:spPr>
          <a:xfrm>
            <a:off x="1192060" y="4246445"/>
            <a:ext cx="100584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5400" dirty="0">
                <a:latin typeface="Garamond" panose="02020404030301010803" pitchFamily="18" charset="0"/>
              </a:rPr>
              <a:t>~ with Bishop Alan Williams, SM ~</a:t>
            </a:r>
          </a:p>
        </p:txBody>
      </p:sp>
      <p:sp>
        <p:nvSpPr>
          <p:cNvPr id="7" name="Title 1">
            <a:extLst>
              <a:ext uri="{FF2B5EF4-FFF2-40B4-BE49-F238E27FC236}">
                <a16:creationId xmlns:a16="http://schemas.microsoft.com/office/drawing/2014/main" id="{8FCD102B-3879-4B5F-AE0F-28A8ED5A7392}"/>
              </a:ext>
            </a:extLst>
          </p:cNvPr>
          <p:cNvSpPr txBox="1">
            <a:spLocks/>
          </p:cNvSpPr>
          <p:nvPr/>
        </p:nvSpPr>
        <p:spPr>
          <a:xfrm>
            <a:off x="0" y="0"/>
            <a:ext cx="12192000" cy="1783675"/>
          </a:xfrm>
          <a:prstGeom prst="rect">
            <a:avLst/>
          </a:prstGeom>
          <a:solidFill>
            <a:srgbClr val="7030A0"/>
          </a:solidFill>
          <a:ln w="57150">
            <a:solidFill>
              <a:schemeClr val="accent4">
                <a:lumMod val="75000"/>
              </a:schemeClr>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1500" b="1" dirty="0">
                <a:solidFill>
                  <a:schemeClr val="bg1"/>
                </a:solidFill>
                <a:latin typeface="Garamond" panose="02020404030301010803" pitchFamily="18" charset="0"/>
              </a:rPr>
              <a:t>LENT 2021</a:t>
            </a:r>
          </a:p>
        </p:txBody>
      </p:sp>
    </p:spTree>
    <p:extLst>
      <p:ext uri="{BB962C8B-B14F-4D97-AF65-F5344CB8AC3E}">
        <p14:creationId xmlns:p14="http://schemas.microsoft.com/office/powerpoint/2010/main" val="3038165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466397"/>
            <a:ext cx="7432767"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Closing Prayer</a:t>
            </a:r>
            <a:endParaRPr lang="en-GB" sz="6000" b="1" dirty="0">
              <a:solidFill>
                <a:schemeClr val="accent4">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Content Placeholder 2"/>
          <p:cNvSpPr>
            <a:spLocks noGrp="1"/>
          </p:cNvSpPr>
          <p:nvPr>
            <p:ph sz="half" idx="2"/>
          </p:nvPr>
        </p:nvSpPr>
        <p:spPr>
          <a:xfrm>
            <a:off x="310287" y="2110373"/>
            <a:ext cx="8407827" cy="4847836"/>
          </a:xfrm>
        </p:spPr>
        <p:txBody>
          <a:bodyPr>
            <a:normAutofit fontScale="77500" lnSpcReduction="20000"/>
          </a:bodyPr>
          <a:lstStyle/>
          <a:p>
            <a:pPr marL="0" indent="0" algn="l">
              <a:buNone/>
            </a:pPr>
            <a:r>
              <a:rPr lang="en-US" sz="3300" b="0" i="0" dirty="0">
                <a:solidFill>
                  <a:srgbClr val="000000"/>
                </a:solidFill>
                <a:effectLst/>
                <a:latin typeface="Garamond" panose="02020404030301010803" pitchFamily="18" charset="0"/>
              </a:rPr>
              <a:t>Lord, Father of our human family,</a:t>
            </a:r>
            <a:br>
              <a:rPr lang="en-US" sz="3300" b="0" i="0" dirty="0">
                <a:solidFill>
                  <a:srgbClr val="000000"/>
                </a:solidFill>
                <a:effectLst/>
                <a:latin typeface="Garamond" panose="02020404030301010803" pitchFamily="18" charset="0"/>
              </a:rPr>
            </a:br>
            <a:r>
              <a:rPr lang="en-US" sz="3300" b="0" i="0" dirty="0">
                <a:solidFill>
                  <a:srgbClr val="000000"/>
                </a:solidFill>
                <a:effectLst/>
                <a:latin typeface="Garamond" panose="02020404030301010803" pitchFamily="18" charset="0"/>
              </a:rPr>
              <a:t>you created all human beings equal in dignity:</a:t>
            </a:r>
            <a:br>
              <a:rPr lang="en-US" sz="3300" b="0" i="0" dirty="0">
                <a:solidFill>
                  <a:srgbClr val="000000"/>
                </a:solidFill>
                <a:effectLst/>
                <a:latin typeface="Garamond" panose="02020404030301010803" pitchFamily="18" charset="0"/>
              </a:rPr>
            </a:br>
            <a:r>
              <a:rPr lang="en-US" sz="3300" b="0" i="0" dirty="0">
                <a:solidFill>
                  <a:srgbClr val="000000"/>
                </a:solidFill>
                <a:effectLst/>
                <a:latin typeface="Garamond" panose="02020404030301010803" pitchFamily="18" charset="0"/>
              </a:rPr>
              <a:t>pour forth into our hearts a fraternal spirit</a:t>
            </a:r>
            <a:br>
              <a:rPr lang="en-US" sz="3300" b="0" i="0" dirty="0">
                <a:solidFill>
                  <a:srgbClr val="000000"/>
                </a:solidFill>
                <a:effectLst/>
                <a:latin typeface="Garamond" panose="02020404030301010803" pitchFamily="18" charset="0"/>
              </a:rPr>
            </a:br>
            <a:r>
              <a:rPr lang="en-US" sz="3300" b="0" i="0" dirty="0">
                <a:solidFill>
                  <a:srgbClr val="000000"/>
                </a:solidFill>
                <a:effectLst/>
                <a:latin typeface="Garamond" panose="02020404030301010803" pitchFamily="18" charset="0"/>
              </a:rPr>
              <a:t>and inspire in us a dream of renewed encounter,</a:t>
            </a:r>
            <a:br>
              <a:rPr lang="en-US" sz="3300" b="0" i="0" dirty="0">
                <a:solidFill>
                  <a:srgbClr val="000000"/>
                </a:solidFill>
                <a:effectLst/>
                <a:latin typeface="Garamond" panose="02020404030301010803" pitchFamily="18" charset="0"/>
              </a:rPr>
            </a:br>
            <a:r>
              <a:rPr lang="en-US" sz="3300" b="0" i="0" dirty="0">
                <a:solidFill>
                  <a:srgbClr val="000000"/>
                </a:solidFill>
                <a:effectLst/>
                <a:latin typeface="Garamond" panose="02020404030301010803" pitchFamily="18" charset="0"/>
              </a:rPr>
              <a:t>dialogue, justice and peace.</a:t>
            </a:r>
            <a:br>
              <a:rPr lang="en-US" sz="3300" b="0" i="0" dirty="0">
                <a:solidFill>
                  <a:srgbClr val="000000"/>
                </a:solidFill>
                <a:effectLst/>
                <a:latin typeface="Garamond" panose="02020404030301010803" pitchFamily="18" charset="0"/>
              </a:rPr>
            </a:br>
            <a:r>
              <a:rPr lang="en-US" sz="3300" b="0" i="0" dirty="0">
                <a:solidFill>
                  <a:srgbClr val="000000"/>
                </a:solidFill>
                <a:effectLst/>
                <a:latin typeface="Garamond" panose="02020404030301010803" pitchFamily="18" charset="0"/>
              </a:rPr>
              <a:t>Move us to create healthier societies</a:t>
            </a:r>
            <a:br>
              <a:rPr lang="en-US" sz="3300" b="0" i="0" dirty="0">
                <a:solidFill>
                  <a:srgbClr val="000000"/>
                </a:solidFill>
                <a:effectLst/>
                <a:latin typeface="Garamond" panose="02020404030301010803" pitchFamily="18" charset="0"/>
              </a:rPr>
            </a:br>
            <a:r>
              <a:rPr lang="en-US" sz="3300" b="0" i="0" dirty="0">
                <a:solidFill>
                  <a:srgbClr val="000000"/>
                </a:solidFill>
                <a:effectLst/>
                <a:latin typeface="Garamond" panose="02020404030301010803" pitchFamily="18" charset="0"/>
              </a:rPr>
              <a:t>and a more dignified world,</a:t>
            </a:r>
            <a:br>
              <a:rPr lang="en-US" sz="3300" b="0" i="0" dirty="0">
                <a:solidFill>
                  <a:srgbClr val="000000"/>
                </a:solidFill>
                <a:effectLst/>
                <a:latin typeface="Garamond" panose="02020404030301010803" pitchFamily="18" charset="0"/>
              </a:rPr>
            </a:br>
            <a:r>
              <a:rPr lang="en-US" sz="3300" b="0" i="0" dirty="0">
                <a:solidFill>
                  <a:srgbClr val="000000"/>
                </a:solidFill>
                <a:effectLst/>
                <a:latin typeface="Garamond" panose="02020404030301010803" pitchFamily="18" charset="0"/>
              </a:rPr>
              <a:t>a world without hunger, poverty, violence and war.</a:t>
            </a:r>
          </a:p>
          <a:p>
            <a:pPr marL="0" indent="0" algn="l">
              <a:buNone/>
            </a:pPr>
            <a:r>
              <a:rPr lang="en-US" sz="3300" b="0" i="0" dirty="0">
                <a:solidFill>
                  <a:srgbClr val="000000"/>
                </a:solidFill>
                <a:effectLst/>
                <a:latin typeface="Garamond" panose="02020404030301010803" pitchFamily="18" charset="0"/>
              </a:rPr>
              <a:t>May our hearts be open</a:t>
            </a:r>
            <a:br>
              <a:rPr lang="en-US" sz="3300" b="0" i="0" dirty="0">
                <a:solidFill>
                  <a:srgbClr val="000000"/>
                </a:solidFill>
                <a:effectLst/>
                <a:latin typeface="Garamond" panose="02020404030301010803" pitchFamily="18" charset="0"/>
              </a:rPr>
            </a:br>
            <a:r>
              <a:rPr lang="en-US" sz="3300" b="0" i="0" dirty="0">
                <a:solidFill>
                  <a:srgbClr val="000000"/>
                </a:solidFill>
                <a:effectLst/>
                <a:latin typeface="Garamond" panose="02020404030301010803" pitchFamily="18" charset="0"/>
              </a:rPr>
              <a:t>to all the peoples and nations of the earth.</a:t>
            </a:r>
            <a:br>
              <a:rPr lang="en-US" sz="3300" b="0" i="0" dirty="0">
                <a:solidFill>
                  <a:srgbClr val="000000"/>
                </a:solidFill>
                <a:effectLst/>
                <a:latin typeface="Garamond" panose="02020404030301010803" pitchFamily="18" charset="0"/>
              </a:rPr>
            </a:br>
            <a:r>
              <a:rPr lang="en-US" sz="3300" b="0" i="0" dirty="0">
                <a:solidFill>
                  <a:srgbClr val="000000"/>
                </a:solidFill>
                <a:effectLst/>
                <a:latin typeface="Garamond" panose="02020404030301010803" pitchFamily="18" charset="0"/>
              </a:rPr>
              <a:t>May we recognize the goodness and beauty</a:t>
            </a:r>
            <a:br>
              <a:rPr lang="en-US" sz="3300" b="0" i="0" dirty="0">
                <a:solidFill>
                  <a:srgbClr val="000000"/>
                </a:solidFill>
                <a:effectLst/>
                <a:latin typeface="Garamond" panose="02020404030301010803" pitchFamily="18" charset="0"/>
              </a:rPr>
            </a:br>
            <a:r>
              <a:rPr lang="en-US" sz="3300" b="0" i="0" dirty="0">
                <a:solidFill>
                  <a:srgbClr val="000000"/>
                </a:solidFill>
                <a:effectLst/>
                <a:latin typeface="Garamond" panose="02020404030301010803" pitchFamily="18" charset="0"/>
              </a:rPr>
              <a:t>that you have sown in each of us,</a:t>
            </a:r>
            <a:br>
              <a:rPr lang="en-US" sz="3300" b="0" i="0" dirty="0">
                <a:solidFill>
                  <a:srgbClr val="000000"/>
                </a:solidFill>
                <a:effectLst/>
                <a:latin typeface="Garamond" panose="02020404030301010803" pitchFamily="18" charset="0"/>
              </a:rPr>
            </a:br>
            <a:r>
              <a:rPr lang="en-US" sz="3300" b="0" i="0" dirty="0">
                <a:solidFill>
                  <a:srgbClr val="000000"/>
                </a:solidFill>
                <a:effectLst/>
                <a:latin typeface="Garamond" panose="02020404030301010803" pitchFamily="18" charset="0"/>
              </a:rPr>
              <a:t>and thus forge bonds of unity, common projects,</a:t>
            </a:r>
            <a:br>
              <a:rPr lang="en-US" sz="3300" b="0" i="0" dirty="0">
                <a:solidFill>
                  <a:srgbClr val="000000"/>
                </a:solidFill>
                <a:effectLst/>
                <a:latin typeface="Garamond" panose="02020404030301010803" pitchFamily="18" charset="0"/>
              </a:rPr>
            </a:br>
            <a:r>
              <a:rPr lang="en-US" sz="3300" b="0" i="0" dirty="0">
                <a:solidFill>
                  <a:srgbClr val="000000"/>
                </a:solidFill>
                <a:effectLst/>
                <a:latin typeface="Garamond" panose="02020404030301010803" pitchFamily="18" charset="0"/>
              </a:rPr>
              <a:t>and shared dreams. Amen.</a:t>
            </a:r>
          </a:p>
          <a:p>
            <a:pPr marL="0" indent="0">
              <a:buNone/>
            </a:pPr>
            <a:endParaRPr lang="en-GB" sz="2000" dirty="0">
              <a:latin typeface="Garamond" panose="02020404030301010803" pitchFamily="18" charset="0"/>
            </a:endParaRPr>
          </a:p>
          <a:p>
            <a:pPr marL="0" indent="0">
              <a:buNone/>
            </a:pPr>
            <a:r>
              <a:rPr lang="en-GB" sz="2000" dirty="0">
                <a:latin typeface="Garamond" panose="02020404030301010803" pitchFamily="18" charset="0"/>
              </a:rPr>
              <a:t> </a:t>
            </a:r>
          </a:p>
        </p:txBody>
      </p:sp>
      <p:sp>
        <p:nvSpPr>
          <p:cNvPr id="7" name="Title 1">
            <a:extLst>
              <a:ext uri="{FF2B5EF4-FFF2-40B4-BE49-F238E27FC236}">
                <a16:creationId xmlns:a16="http://schemas.microsoft.com/office/drawing/2014/main" id="{7141A863-D533-45C3-8B57-067E6EC1FF43}"/>
              </a:ext>
            </a:extLst>
          </p:cNvPr>
          <p:cNvSpPr txBox="1">
            <a:spLocks/>
          </p:cNvSpPr>
          <p:nvPr/>
        </p:nvSpPr>
        <p:spPr>
          <a:xfrm>
            <a:off x="7778663" y="2396557"/>
            <a:ext cx="4103050" cy="33403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000" b="1" dirty="0">
                <a:solidFill>
                  <a:schemeClr val="accent4">
                    <a:lumMod val="75000"/>
                  </a:schemeClr>
                </a:solidFill>
                <a:latin typeface="Garamond" panose="02020404030301010803" pitchFamily="18" charset="0"/>
              </a:rPr>
              <a:t>A prayer to the Creator                </a:t>
            </a:r>
          </a:p>
          <a:p>
            <a:pPr algn="ctr"/>
            <a:r>
              <a:rPr lang="en-GB" altLang="en-US" sz="6000" b="1" dirty="0">
                <a:solidFill>
                  <a:schemeClr val="accent4">
                    <a:lumMod val="75000"/>
                  </a:schemeClr>
                </a:solidFill>
                <a:latin typeface="Garamond" panose="02020404030301010803" pitchFamily="18" charset="0"/>
              </a:rPr>
              <a:t> </a:t>
            </a:r>
            <a:r>
              <a:rPr lang="en-GB" altLang="en-US" sz="3300" b="1" dirty="0">
                <a:solidFill>
                  <a:schemeClr val="accent4">
                    <a:lumMod val="75000"/>
                  </a:schemeClr>
                </a:solidFill>
                <a:latin typeface="Garamond" panose="02020404030301010803" pitchFamily="18" charset="0"/>
              </a:rPr>
              <a:t>- Pope Francis </a:t>
            </a:r>
            <a:r>
              <a:rPr lang="en-GB" altLang="en-US" sz="3300" b="1" dirty="0" smtClean="0">
                <a:solidFill>
                  <a:schemeClr val="accent4">
                    <a:lumMod val="75000"/>
                  </a:schemeClr>
                </a:solidFill>
                <a:latin typeface="Garamond" panose="02020404030301010803" pitchFamily="18" charset="0"/>
              </a:rPr>
              <a:t>- </a:t>
            </a:r>
            <a:r>
              <a:rPr lang="en-GB" altLang="en-US" sz="3300" b="1" i="1" dirty="0">
                <a:solidFill>
                  <a:schemeClr val="accent4">
                    <a:lumMod val="75000"/>
                  </a:schemeClr>
                </a:solidFill>
                <a:latin typeface="Garamond" panose="02020404030301010803" pitchFamily="18" charset="0"/>
              </a:rPr>
              <a:t>Fratelli Tutti 287 </a:t>
            </a:r>
            <a:r>
              <a:rPr lang="en-GB" altLang="en-US" sz="3300" b="1" dirty="0">
                <a:solidFill>
                  <a:schemeClr val="accent4">
                    <a:lumMod val="75000"/>
                  </a:schemeClr>
                </a:solidFill>
                <a:latin typeface="Garamond" panose="02020404030301010803" pitchFamily="18" charset="0"/>
              </a:rPr>
              <a:t>      </a:t>
            </a:r>
            <a:r>
              <a:rPr lang="en-GB" altLang="en-US" sz="6000" b="1" dirty="0">
                <a:solidFill>
                  <a:schemeClr val="accent4">
                    <a:lumMod val="75000"/>
                  </a:schemeClr>
                </a:solidFill>
                <a:latin typeface="Garamond" panose="02020404030301010803" pitchFamily="18" charset="0"/>
              </a:rPr>
              <a:t> </a:t>
            </a:r>
            <a:r>
              <a:rPr lang="en-GB" altLang="en-US" sz="2800" dirty="0">
                <a:solidFill>
                  <a:schemeClr val="accent4">
                    <a:lumMod val="75000"/>
                  </a:schemeClr>
                </a:solidFill>
                <a:latin typeface="Garamond" panose="02020404030301010803" pitchFamily="18" charset="0"/>
              </a:rPr>
              <a:t>3</a:t>
            </a:r>
            <a:r>
              <a:rPr lang="en-GB" altLang="en-US" sz="2800" baseline="30000" dirty="0">
                <a:solidFill>
                  <a:schemeClr val="accent4">
                    <a:lumMod val="75000"/>
                  </a:schemeClr>
                </a:solidFill>
                <a:latin typeface="Garamond" panose="02020404030301010803" pitchFamily="18" charset="0"/>
              </a:rPr>
              <a:t>rd</a:t>
            </a:r>
            <a:r>
              <a:rPr lang="en-GB" altLang="en-US" sz="2800" dirty="0">
                <a:solidFill>
                  <a:schemeClr val="accent4">
                    <a:lumMod val="75000"/>
                  </a:schemeClr>
                </a:solidFill>
                <a:latin typeface="Garamond" panose="02020404030301010803" pitchFamily="18" charset="0"/>
              </a:rPr>
              <a:t> October 2020</a:t>
            </a:r>
            <a:endParaRPr lang="en-GB" sz="6000" dirty="0">
              <a:solidFill>
                <a:schemeClr val="accent4">
                  <a:lumMod val="75000"/>
                </a:schemeClr>
              </a:solidFill>
              <a:latin typeface="Garamond" panose="02020404030301010803" pitchFamily="18" charset="0"/>
            </a:endParaRPr>
          </a:p>
        </p:txBody>
      </p:sp>
    </p:spTree>
    <p:extLst>
      <p:ext uri="{BB962C8B-B14F-4D97-AF65-F5344CB8AC3E}">
        <p14:creationId xmlns:p14="http://schemas.microsoft.com/office/powerpoint/2010/main" val="2949766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466397"/>
            <a:ext cx="7432767"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Blessing</a:t>
            </a:r>
            <a:endParaRPr lang="en-GB" sz="6000" b="1" dirty="0">
              <a:solidFill>
                <a:schemeClr val="accent4">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Content Placeholder 2"/>
          <p:cNvSpPr>
            <a:spLocks noGrp="1"/>
          </p:cNvSpPr>
          <p:nvPr>
            <p:ph sz="half" idx="2"/>
          </p:nvPr>
        </p:nvSpPr>
        <p:spPr>
          <a:xfrm>
            <a:off x="2285999" y="2587470"/>
            <a:ext cx="7461887" cy="4847836"/>
          </a:xfrm>
        </p:spPr>
        <p:txBody>
          <a:bodyPr>
            <a:normAutofit/>
          </a:bodyPr>
          <a:lstStyle/>
          <a:p>
            <a:pPr marL="0" indent="0">
              <a:buNone/>
            </a:pPr>
            <a:r>
              <a:rPr lang="en-GB" dirty="0">
                <a:latin typeface="Garamond" panose="02020404030301010803" pitchFamily="18" charset="0"/>
              </a:rPr>
              <a:t>May you take time to celebrate                                the quiet miracles that seek no attention.</a:t>
            </a:r>
          </a:p>
          <a:p>
            <a:pPr marL="0" indent="0">
              <a:buNone/>
            </a:pPr>
            <a:r>
              <a:rPr lang="en-GB" dirty="0">
                <a:latin typeface="Garamond" panose="02020404030301010803" pitchFamily="18" charset="0"/>
              </a:rPr>
              <a:t>May you experience each day as a sacred gift     woven around the heart of wonder.</a:t>
            </a:r>
          </a:p>
          <a:p>
            <a:pPr marL="0" indent="0">
              <a:buNone/>
            </a:pPr>
            <a:r>
              <a:rPr lang="en-GB" dirty="0">
                <a:latin typeface="Garamond" panose="02020404030301010803" pitchFamily="18" charset="0"/>
              </a:rPr>
              <a:t>May you know that you are ever embraced              in the kind circle of God.  </a:t>
            </a:r>
          </a:p>
          <a:p>
            <a:pPr marL="0" indent="0">
              <a:buNone/>
            </a:pPr>
            <a:r>
              <a:rPr lang="en-GB" i="1" dirty="0">
                <a:latin typeface="Garamond" panose="02020404030301010803" pitchFamily="18" charset="0"/>
              </a:rPr>
              <a:t>                                                         - John </a:t>
            </a:r>
            <a:r>
              <a:rPr lang="en-GB" i="1" dirty="0" err="1">
                <a:latin typeface="Garamond" panose="02020404030301010803" pitchFamily="18" charset="0"/>
              </a:rPr>
              <a:t>O’Donohue</a:t>
            </a:r>
            <a:endParaRPr lang="en-GB" dirty="0">
              <a:latin typeface="Garamond" panose="02020404030301010803" pitchFamily="18" charset="0"/>
            </a:endParaRPr>
          </a:p>
          <a:p>
            <a:pPr marL="0" indent="0">
              <a:buNone/>
            </a:pPr>
            <a:endParaRPr lang="en-GB" dirty="0">
              <a:latin typeface="Garamond" panose="02020404030301010803" pitchFamily="18" charset="0"/>
            </a:endParaRPr>
          </a:p>
          <a:p>
            <a:pPr marL="0" indent="0">
              <a:buNone/>
            </a:pPr>
            <a:endParaRPr lang="en-GB" dirty="0"/>
          </a:p>
        </p:txBody>
      </p:sp>
    </p:spTree>
    <p:extLst>
      <p:ext uri="{BB962C8B-B14F-4D97-AF65-F5344CB8AC3E}">
        <p14:creationId xmlns:p14="http://schemas.microsoft.com/office/powerpoint/2010/main" val="79669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3919"/>
            <a:ext cx="9144000" cy="1783675"/>
          </a:xfrm>
          <a:solidFill>
            <a:schemeClr val="accent1">
              <a:lumMod val="40000"/>
              <a:lumOff val="60000"/>
            </a:schemeClr>
          </a:solidFill>
          <a:ln w="57150">
            <a:solidFill>
              <a:schemeClr val="accent4">
                <a:lumMod val="75000"/>
              </a:schemeClr>
            </a:solidFill>
          </a:ln>
        </p:spPr>
        <p:txBody>
          <a:bodyPr>
            <a:normAutofit/>
          </a:bodyPr>
          <a:lstStyle/>
          <a:p>
            <a:r>
              <a:rPr lang="en-GB" b="1" dirty="0">
                <a:solidFill>
                  <a:schemeClr val="accent4">
                    <a:lumMod val="75000"/>
                  </a:schemeClr>
                </a:solidFill>
                <a:latin typeface="Garamond" panose="02020404030301010803" pitchFamily="18" charset="0"/>
              </a:rPr>
              <a:t>A morning of             retreat and reflection</a:t>
            </a:r>
          </a:p>
        </p:txBody>
      </p:sp>
      <p:sp>
        <p:nvSpPr>
          <p:cNvPr id="3" name="Subtitle 2"/>
          <p:cNvSpPr>
            <a:spLocks noGrp="1"/>
          </p:cNvSpPr>
          <p:nvPr>
            <p:ph type="subTitle" idx="1"/>
          </p:nvPr>
        </p:nvSpPr>
        <p:spPr>
          <a:xfrm>
            <a:off x="1524000" y="5445919"/>
            <a:ext cx="9144000" cy="1655762"/>
          </a:xfrm>
        </p:spPr>
        <p:txBody>
          <a:bodyPr>
            <a:normAutofit/>
          </a:bodyPr>
          <a:lstStyle/>
          <a:p>
            <a:r>
              <a:rPr lang="en-GB" sz="2800" dirty="0">
                <a:solidFill>
                  <a:schemeClr val="accent4">
                    <a:lumMod val="75000"/>
                  </a:schemeClr>
                </a:solidFill>
                <a:latin typeface="Garamond" panose="02020404030301010803" pitchFamily="18" charset="0"/>
              </a:rPr>
              <a:t>Thursday 11</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9" name="Subtitle 2"/>
          <p:cNvSpPr txBox="1">
            <a:spLocks/>
          </p:cNvSpPr>
          <p:nvPr/>
        </p:nvSpPr>
        <p:spPr>
          <a:xfrm>
            <a:off x="1192060" y="4246445"/>
            <a:ext cx="100584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5400" dirty="0">
                <a:latin typeface="Garamond" panose="02020404030301010803" pitchFamily="18" charset="0"/>
              </a:rPr>
              <a:t>~ with Bishop Alan Williams, SM ~</a:t>
            </a:r>
          </a:p>
        </p:txBody>
      </p:sp>
      <p:sp>
        <p:nvSpPr>
          <p:cNvPr id="7" name="Title 1">
            <a:extLst>
              <a:ext uri="{FF2B5EF4-FFF2-40B4-BE49-F238E27FC236}">
                <a16:creationId xmlns:a16="http://schemas.microsoft.com/office/drawing/2014/main" id="{8FCD102B-3879-4B5F-AE0F-28A8ED5A7392}"/>
              </a:ext>
            </a:extLst>
          </p:cNvPr>
          <p:cNvSpPr txBox="1">
            <a:spLocks/>
          </p:cNvSpPr>
          <p:nvPr/>
        </p:nvSpPr>
        <p:spPr>
          <a:xfrm>
            <a:off x="0" y="0"/>
            <a:ext cx="12192000" cy="1783675"/>
          </a:xfrm>
          <a:prstGeom prst="rect">
            <a:avLst/>
          </a:prstGeom>
          <a:solidFill>
            <a:srgbClr val="7030A0"/>
          </a:solidFill>
          <a:ln w="57150">
            <a:solidFill>
              <a:schemeClr val="accent4">
                <a:lumMod val="75000"/>
              </a:schemeClr>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1500" b="1" dirty="0">
                <a:solidFill>
                  <a:schemeClr val="bg1"/>
                </a:solidFill>
                <a:latin typeface="Garamond" panose="02020404030301010803" pitchFamily="18" charset="0"/>
              </a:rPr>
              <a:t>LENT 2021</a:t>
            </a:r>
          </a:p>
        </p:txBody>
      </p:sp>
    </p:spTree>
    <p:extLst>
      <p:ext uri="{BB962C8B-B14F-4D97-AF65-F5344CB8AC3E}">
        <p14:creationId xmlns:p14="http://schemas.microsoft.com/office/powerpoint/2010/main" val="45242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466397"/>
            <a:ext cx="7432767"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MORNING PRAYER</a:t>
            </a:r>
            <a:endParaRPr lang="en-GB" sz="6000" b="1" dirty="0">
              <a:solidFill>
                <a:schemeClr val="accent4">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4" name="Content Placeholder 3"/>
          <p:cNvSpPr>
            <a:spLocks noGrp="1"/>
          </p:cNvSpPr>
          <p:nvPr>
            <p:ph sz="half" idx="2"/>
          </p:nvPr>
        </p:nvSpPr>
        <p:spPr>
          <a:xfrm>
            <a:off x="5311936" y="2594672"/>
            <a:ext cx="6176801" cy="4024628"/>
          </a:xfrm>
        </p:spPr>
        <p:txBody>
          <a:bodyPr>
            <a:noAutofit/>
          </a:bodyPr>
          <a:lstStyle/>
          <a:p>
            <a:pPr marL="0" indent="0" algn="ctr">
              <a:buNone/>
            </a:pPr>
            <a:r>
              <a:rPr lang="en-GB" b="1" dirty="0">
                <a:solidFill>
                  <a:schemeClr val="accent4">
                    <a:lumMod val="75000"/>
                  </a:schemeClr>
                </a:solidFill>
                <a:latin typeface="Garamond" panose="02020404030301010803" pitchFamily="18" charset="0"/>
              </a:rPr>
              <a:t>Antiphon</a:t>
            </a:r>
          </a:p>
          <a:p>
            <a:pPr marL="0" indent="0" algn="ctr">
              <a:buNone/>
            </a:pPr>
            <a:r>
              <a:rPr lang="en-GB" b="1" dirty="0">
                <a:solidFill>
                  <a:schemeClr val="accent4">
                    <a:lumMod val="75000"/>
                  </a:schemeClr>
                </a:solidFill>
                <a:latin typeface="Garamond" panose="02020404030301010803" pitchFamily="18" charset="0"/>
              </a:rPr>
              <a:t>	</a:t>
            </a:r>
          </a:p>
          <a:p>
            <a:pPr marL="0" indent="0" algn="ctr">
              <a:buNone/>
            </a:pPr>
            <a:r>
              <a:rPr lang="en-US" b="1" i="1" dirty="0">
                <a:solidFill>
                  <a:srgbClr val="FF0000"/>
                </a:solidFill>
                <a:effectLst/>
                <a:latin typeface="Garamond" panose="02020404030301010803" pitchFamily="18" charset="0"/>
              </a:rPr>
              <a:t>Today if you hear the voice of the Lord, harden not your hearts.</a:t>
            </a:r>
            <a:endParaRPr lang="en-GB" b="1" i="1" dirty="0">
              <a:solidFill>
                <a:srgbClr val="FF0000"/>
              </a:solidFill>
              <a:latin typeface="Garamond" panose="02020404030301010803"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72" y="2025662"/>
            <a:ext cx="4509593" cy="45927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6461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466397"/>
            <a:ext cx="7432767"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PSALM 95</a:t>
            </a:r>
            <a:endParaRPr lang="en-GB" sz="6000" b="1" dirty="0">
              <a:solidFill>
                <a:schemeClr val="accent4">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4" name="Content Placeholder 3"/>
          <p:cNvSpPr>
            <a:spLocks noGrp="1"/>
          </p:cNvSpPr>
          <p:nvPr>
            <p:ph sz="half" idx="2"/>
          </p:nvPr>
        </p:nvSpPr>
        <p:spPr>
          <a:xfrm>
            <a:off x="313507" y="2306081"/>
            <a:ext cx="5385835" cy="3686618"/>
          </a:xfrm>
          <a:ln>
            <a:solidFill>
              <a:schemeClr val="tx1"/>
            </a:solidFill>
          </a:ln>
        </p:spPr>
        <p:txBody>
          <a:bodyPr>
            <a:noAutofit/>
          </a:bodyPr>
          <a:lstStyle/>
          <a:p>
            <a:pPr marL="0" indent="0" algn="ctr">
              <a:buNone/>
            </a:pPr>
            <a:endParaRPr lang="en-US" sz="2400" b="1" i="1" dirty="0">
              <a:solidFill>
                <a:srgbClr val="000000"/>
              </a:solidFill>
              <a:effectLst/>
              <a:latin typeface="Garamond" panose="02020404030301010803" pitchFamily="18" charset="0"/>
            </a:endParaRPr>
          </a:p>
          <a:p>
            <a:pPr marL="0" indent="0" algn="ctr">
              <a:buNone/>
            </a:pPr>
            <a:endParaRPr lang="en-US" sz="2400" b="1" i="1" dirty="0">
              <a:solidFill>
                <a:srgbClr val="000000"/>
              </a:solidFill>
              <a:latin typeface="Garamond" panose="02020404030301010803" pitchFamily="18" charset="0"/>
            </a:endParaRPr>
          </a:p>
          <a:p>
            <a:pPr marL="0" indent="0" algn="ctr">
              <a:buNone/>
            </a:pPr>
            <a:r>
              <a:rPr lang="en-US" sz="2400" b="1" i="1" dirty="0">
                <a:solidFill>
                  <a:srgbClr val="FF0000"/>
                </a:solidFill>
                <a:effectLst/>
                <a:latin typeface="Garamond" panose="02020404030301010803" pitchFamily="18" charset="0"/>
              </a:rPr>
              <a:t>Come, let us sing joyfully to the </a:t>
            </a:r>
            <a:r>
              <a:rPr lang="en-US" sz="2400" b="1" i="1" dirty="0" smtClean="0">
                <a:solidFill>
                  <a:srgbClr val="FF0000"/>
                </a:solidFill>
                <a:effectLst/>
                <a:latin typeface="Garamond" panose="02020404030301010803" pitchFamily="18" charset="0"/>
              </a:rPr>
              <a:t>Lord;</a:t>
            </a:r>
            <a:r>
              <a:rPr lang="en-US" sz="2400" b="1" i="1" dirty="0">
                <a:solidFill>
                  <a:srgbClr val="FF0000"/>
                </a:solidFill>
                <a:latin typeface="Garamond" panose="02020404030301010803" pitchFamily="18" charset="0"/>
              </a:rPr>
              <a:t/>
            </a:r>
            <a:br>
              <a:rPr lang="en-US" sz="2400" b="1" i="1" dirty="0">
                <a:solidFill>
                  <a:srgbClr val="FF0000"/>
                </a:solidFill>
                <a:latin typeface="Garamond" panose="02020404030301010803" pitchFamily="18" charset="0"/>
              </a:rPr>
            </a:br>
            <a:r>
              <a:rPr lang="en-US" sz="2400" b="1" i="1" dirty="0">
                <a:solidFill>
                  <a:srgbClr val="FF0000"/>
                </a:solidFill>
                <a:effectLst/>
                <a:latin typeface="Garamond" panose="02020404030301010803" pitchFamily="18" charset="0"/>
              </a:rPr>
              <a:t>let us acclaim the </a:t>
            </a:r>
            <a:r>
              <a:rPr lang="en-US" sz="2400" b="1" i="1" dirty="0" smtClean="0">
                <a:solidFill>
                  <a:srgbClr val="FF0000"/>
                </a:solidFill>
                <a:effectLst/>
                <a:latin typeface="Garamond" panose="02020404030301010803" pitchFamily="18" charset="0"/>
              </a:rPr>
              <a:t>rock </a:t>
            </a:r>
            <a:r>
              <a:rPr lang="en-US" sz="2400" b="1" i="1" dirty="0">
                <a:solidFill>
                  <a:srgbClr val="FF0000"/>
                </a:solidFill>
                <a:effectLst/>
                <a:latin typeface="Garamond" panose="02020404030301010803" pitchFamily="18" charset="0"/>
              </a:rPr>
              <a:t>of our salvation.</a:t>
            </a:r>
            <a:r>
              <a:rPr lang="en-US" sz="2400" b="1" i="1" dirty="0">
                <a:solidFill>
                  <a:srgbClr val="FF0000"/>
                </a:solidFill>
                <a:latin typeface="Garamond" panose="02020404030301010803" pitchFamily="18" charset="0"/>
              </a:rPr>
              <a:t/>
            </a:r>
            <a:br>
              <a:rPr lang="en-US" sz="2400" b="1" i="1" dirty="0">
                <a:solidFill>
                  <a:srgbClr val="FF0000"/>
                </a:solidFill>
                <a:latin typeface="Garamond" panose="02020404030301010803" pitchFamily="18" charset="0"/>
              </a:rPr>
            </a:br>
            <a:r>
              <a:rPr lang="en-US" sz="2400" b="1" i="1" dirty="0">
                <a:solidFill>
                  <a:srgbClr val="FF0000"/>
                </a:solidFill>
                <a:effectLst/>
                <a:latin typeface="Garamond" panose="02020404030301010803" pitchFamily="18" charset="0"/>
              </a:rPr>
              <a:t>Let us come into </a:t>
            </a:r>
            <a:r>
              <a:rPr lang="en-US" sz="2400" b="1" i="1" dirty="0" smtClean="0">
                <a:solidFill>
                  <a:srgbClr val="FF0000"/>
                </a:solidFill>
                <a:effectLst/>
                <a:latin typeface="Garamond" panose="02020404030301010803" pitchFamily="18" charset="0"/>
              </a:rPr>
              <a:t>His </a:t>
            </a:r>
            <a:r>
              <a:rPr lang="en-US" sz="2400" b="1" i="1" dirty="0">
                <a:solidFill>
                  <a:srgbClr val="FF0000"/>
                </a:solidFill>
                <a:effectLst/>
                <a:latin typeface="Garamond" panose="02020404030301010803" pitchFamily="18" charset="0"/>
              </a:rPr>
              <a:t>presence with thanksgiving;</a:t>
            </a:r>
            <a:r>
              <a:rPr lang="en-US" sz="2400" b="1" i="1" dirty="0">
                <a:solidFill>
                  <a:srgbClr val="FF0000"/>
                </a:solidFill>
                <a:latin typeface="Garamond" panose="02020404030301010803" pitchFamily="18" charset="0"/>
              </a:rPr>
              <a:t/>
            </a:r>
            <a:br>
              <a:rPr lang="en-US" sz="2400" b="1" i="1" dirty="0">
                <a:solidFill>
                  <a:srgbClr val="FF0000"/>
                </a:solidFill>
                <a:latin typeface="Garamond" panose="02020404030301010803" pitchFamily="18" charset="0"/>
              </a:rPr>
            </a:br>
            <a:r>
              <a:rPr lang="en-US" sz="2400" b="1" i="1" dirty="0">
                <a:solidFill>
                  <a:srgbClr val="FF0000"/>
                </a:solidFill>
                <a:effectLst/>
                <a:latin typeface="Garamond" panose="02020404030301010803" pitchFamily="18" charset="0"/>
              </a:rPr>
              <a:t>let us joyfully sing psalms to </a:t>
            </a:r>
            <a:r>
              <a:rPr lang="en-US" sz="2400" b="1" i="1" dirty="0" smtClean="0">
                <a:solidFill>
                  <a:srgbClr val="FF0000"/>
                </a:solidFill>
                <a:effectLst/>
                <a:latin typeface="Garamond" panose="02020404030301010803" pitchFamily="18" charset="0"/>
              </a:rPr>
              <a:t>Him</a:t>
            </a:r>
            <a:r>
              <a:rPr lang="en-US" sz="2400" b="1" i="1" dirty="0">
                <a:solidFill>
                  <a:srgbClr val="FF0000"/>
                </a:solidFill>
                <a:effectLst/>
                <a:latin typeface="Garamond" panose="02020404030301010803" pitchFamily="18" charset="0"/>
              </a:rPr>
              <a:t>.</a:t>
            </a:r>
            <a:endParaRPr lang="en-GB" sz="2400" b="1" i="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en-GB" sz="22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Content Placeholder 3"/>
          <p:cNvSpPr txBox="1">
            <a:spLocks/>
          </p:cNvSpPr>
          <p:nvPr/>
        </p:nvSpPr>
        <p:spPr>
          <a:xfrm>
            <a:off x="5874707" y="2306081"/>
            <a:ext cx="6012493" cy="368661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0" i="0" dirty="0">
              <a:solidFill>
                <a:srgbClr val="000000"/>
              </a:solidFill>
              <a:effectLst/>
              <a:latin typeface="Garamond" panose="02020404030301010803" pitchFamily="18" charset="0"/>
            </a:endParaRPr>
          </a:p>
          <a:p>
            <a:pPr marL="0" indent="0">
              <a:buNone/>
            </a:pPr>
            <a:endParaRPr lang="en-US" sz="2400" dirty="0">
              <a:solidFill>
                <a:srgbClr val="000000"/>
              </a:solidFill>
              <a:latin typeface="Garamond" panose="02020404030301010803" pitchFamily="18" charset="0"/>
            </a:endParaRPr>
          </a:p>
          <a:p>
            <a:pPr marL="0" indent="0">
              <a:buNone/>
            </a:pPr>
            <a:r>
              <a:rPr lang="en-US" sz="2400" b="1" i="1" dirty="0">
                <a:solidFill>
                  <a:schemeClr val="bg1">
                    <a:lumMod val="75000"/>
                  </a:schemeClr>
                </a:solidFill>
                <a:effectLst/>
                <a:latin typeface="Garamond" panose="02020404030301010803" pitchFamily="18" charset="0"/>
              </a:rPr>
              <a:t>Come, let us bow down in worship;</a:t>
            </a:r>
            <a:r>
              <a:rPr lang="en-US" sz="2400" b="1" i="1" dirty="0">
                <a:solidFill>
                  <a:schemeClr val="bg1">
                    <a:lumMod val="75000"/>
                  </a:schemeClr>
                </a:solidFill>
                <a:latin typeface="Garamond" panose="02020404030301010803" pitchFamily="18" charset="0"/>
              </a:rPr>
              <a:t/>
            </a:r>
            <a:br>
              <a:rPr lang="en-US" sz="2400" b="1" i="1" dirty="0">
                <a:solidFill>
                  <a:schemeClr val="bg1">
                    <a:lumMod val="75000"/>
                  </a:schemeClr>
                </a:solidFill>
                <a:latin typeface="Garamond" panose="02020404030301010803" pitchFamily="18" charset="0"/>
              </a:rPr>
            </a:br>
            <a:r>
              <a:rPr lang="en-US" sz="2400" b="1" i="1" dirty="0">
                <a:solidFill>
                  <a:schemeClr val="bg1">
                    <a:lumMod val="75000"/>
                  </a:schemeClr>
                </a:solidFill>
                <a:effectLst/>
                <a:latin typeface="Garamond" panose="02020404030301010803" pitchFamily="18" charset="0"/>
              </a:rPr>
              <a:t>let us kneel before the </a:t>
            </a:r>
            <a:r>
              <a:rPr lang="en-US" sz="2400" b="1" i="1" dirty="0" smtClean="0">
                <a:solidFill>
                  <a:schemeClr val="bg1">
                    <a:lumMod val="75000"/>
                  </a:schemeClr>
                </a:solidFill>
                <a:effectLst/>
                <a:latin typeface="Garamond" panose="02020404030301010803" pitchFamily="18" charset="0"/>
              </a:rPr>
              <a:t>Lord </a:t>
            </a:r>
            <a:r>
              <a:rPr lang="en-US" sz="2400" b="1" i="1" dirty="0">
                <a:solidFill>
                  <a:schemeClr val="bg1">
                    <a:lumMod val="75000"/>
                  </a:schemeClr>
                </a:solidFill>
                <a:effectLst/>
                <a:latin typeface="Garamond" panose="02020404030301010803" pitchFamily="18" charset="0"/>
              </a:rPr>
              <a:t>who made us.</a:t>
            </a:r>
            <a:r>
              <a:rPr lang="en-US" sz="2400" b="1" i="1" dirty="0">
                <a:solidFill>
                  <a:schemeClr val="bg1">
                    <a:lumMod val="75000"/>
                  </a:schemeClr>
                </a:solidFill>
                <a:latin typeface="Garamond" panose="02020404030301010803" pitchFamily="18" charset="0"/>
              </a:rPr>
              <a:t/>
            </a:r>
            <a:br>
              <a:rPr lang="en-US" sz="2400" b="1" i="1" dirty="0">
                <a:solidFill>
                  <a:schemeClr val="bg1">
                    <a:lumMod val="75000"/>
                  </a:schemeClr>
                </a:solidFill>
                <a:latin typeface="Garamond" panose="02020404030301010803" pitchFamily="18" charset="0"/>
              </a:rPr>
            </a:br>
            <a:r>
              <a:rPr lang="en-US" sz="2400" b="1" i="1" dirty="0">
                <a:solidFill>
                  <a:schemeClr val="bg1">
                    <a:lumMod val="75000"/>
                  </a:schemeClr>
                </a:solidFill>
                <a:effectLst/>
                <a:latin typeface="Garamond" panose="02020404030301010803" pitchFamily="18" charset="0"/>
              </a:rPr>
              <a:t>For </a:t>
            </a:r>
            <a:r>
              <a:rPr lang="en-US" sz="2400" b="1" i="1" dirty="0" smtClean="0">
                <a:solidFill>
                  <a:schemeClr val="bg1">
                    <a:lumMod val="75000"/>
                  </a:schemeClr>
                </a:solidFill>
                <a:effectLst/>
                <a:latin typeface="Garamond" panose="02020404030301010803" pitchFamily="18" charset="0"/>
              </a:rPr>
              <a:t>He </a:t>
            </a:r>
            <a:r>
              <a:rPr lang="en-US" sz="2400" b="1" i="1" dirty="0">
                <a:solidFill>
                  <a:schemeClr val="bg1">
                    <a:lumMod val="75000"/>
                  </a:schemeClr>
                </a:solidFill>
                <a:effectLst/>
                <a:latin typeface="Garamond" panose="02020404030301010803" pitchFamily="18" charset="0"/>
              </a:rPr>
              <a:t>is our God,</a:t>
            </a:r>
            <a:r>
              <a:rPr lang="en-US" sz="2400" b="1" i="1" dirty="0">
                <a:solidFill>
                  <a:schemeClr val="bg1">
                    <a:lumMod val="75000"/>
                  </a:schemeClr>
                </a:solidFill>
                <a:latin typeface="Garamond" panose="02020404030301010803" pitchFamily="18" charset="0"/>
              </a:rPr>
              <a:t/>
            </a:r>
            <a:br>
              <a:rPr lang="en-US" sz="2400" b="1" i="1" dirty="0">
                <a:solidFill>
                  <a:schemeClr val="bg1">
                    <a:lumMod val="75000"/>
                  </a:schemeClr>
                </a:solidFill>
                <a:latin typeface="Garamond" panose="02020404030301010803" pitchFamily="18" charset="0"/>
              </a:rPr>
            </a:br>
            <a:r>
              <a:rPr lang="en-US" sz="2400" b="1" i="1" dirty="0">
                <a:solidFill>
                  <a:schemeClr val="bg1">
                    <a:lumMod val="75000"/>
                  </a:schemeClr>
                </a:solidFill>
                <a:effectLst/>
                <a:latin typeface="Garamond" panose="02020404030301010803" pitchFamily="18" charset="0"/>
              </a:rPr>
              <a:t>and we are the people </a:t>
            </a:r>
            <a:r>
              <a:rPr lang="en-US" sz="2400" b="1" i="1" dirty="0" smtClean="0">
                <a:solidFill>
                  <a:schemeClr val="bg1">
                    <a:lumMod val="75000"/>
                  </a:schemeClr>
                </a:solidFill>
                <a:effectLst/>
                <a:latin typeface="Garamond" panose="02020404030301010803" pitchFamily="18" charset="0"/>
              </a:rPr>
              <a:t>He </a:t>
            </a:r>
            <a:r>
              <a:rPr lang="en-US" sz="2400" b="1" i="1" dirty="0">
                <a:solidFill>
                  <a:schemeClr val="bg1">
                    <a:lumMod val="75000"/>
                  </a:schemeClr>
                </a:solidFill>
                <a:effectLst/>
                <a:latin typeface="Garamond" panose="02020404030301010803" pitchFamily="18" charset="0"/>
              </a:rPr>
              <a:t>shepherds, the flock </a:t>
            </a:r>
            <a:r>
              <a:rPr lang="en-US" sz="2400" b="1" i="1" dirty="0" smtClean="0">
                <a:solidFill>
                  <a:schemeClr val="bg1">
                    <a:lumMod val="75000"/>
                  </a:schemeClr>
                </a:solidFill>
                <a:effectLst/>
                <a:latin typeface="Garamond" panose="02020404030301010803" pitchFamily="18" charset="0"/>
              </a:rPr>
              <a:t>He </a:t>
            </a:r>
            <a:r>
              <a:rPr lang="en-US" sz="2400" b="1" i="1" dirty="0">
                <a:solidFill>
                  <a:schemeClr val="bg1">
                    <a:lumMod val="75000"/>
                  </a:schemeClr>
                </a:solidFill>
                <a:effectLst/>
                <a:latin typeface="Garamond" panose="02020404030301010803" pitchFamily="18" charset="0"/>
              </a:rPr>
              <a:t>guides</a:t>
            </a:r>
            <a:r>
              <a:rPr lang="en-US" sz="1600" b="1" i="1" dirty="0">
                <a:solidFill>
                  <a:schemeClr val="bg1">
                    <a:lumMod val="75000"/>
                  </a:schemeClr>
                </a:solidFill>
                <a:effectLst/>
                <a:latin typeface="Open Sans"/>
              </a:rPr>
              <a:t>.</a:t>
            </a:r>
            <a:endParaRPr lang="en-GB" sz="2200" b="1" i="1" dirty="0">
              <a:solidFill>
                <a:schemeClr val="bg1">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en-GB" sz="2200"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038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466397"/>
            <a:ext cx="7432767"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PSALM 95</a:t>
            </a:r>
            <a:endParaRPr lang="en-GB" sz="6000" b="1" dirty="0">
              <a:solidFill>
                <a:schemeClr val="accent4">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4" name="Content Placeholder 3"/>
          <p:cNvSpPr>
            <a:spLocks noGrp="1"/>
          </p:cNvSpPr>
          <p:nvPr>
            <p:ph sz="half" idx="2"/>
          </p:nvPr>
        </p:nvSpPr>
        <p:spPr>
          <a:xfrm>
            <a:off x="313507" y="2306081"/>
            <a:ext cx="5385835" cy="3686618"/>
          </a:xfrm>
          <a:ln>
            <a:solidFill>
              <a:schemeClr val="tx1"/>
            </a:solidFill>
          </a:ln>
        </p:spPr>
        <p:txBody>
          <a:bodyPr>
            <a:noAutofit/>
          </a:bodyPr>
          <a:lstStyle/>
          <a:p>
            <a:pPr marL="0" indent="0" algn="ctr">
              <a:buNone/>
            </a:pPr>
            <a:endParaRPr lang="en-US" sz="2400" b="1" i="1" dirty="0">
              <a:solidFill>
                <a:srgbClr val="000000"/>
              </a:solidFill>
              <a:effectLst/>
              <a:latin typeface="Garamond" panose="02020404030301010803" pitchFamily="18" charset="0"/>
            </a:endParaRPr>
          </a:p>
          <a:p>
            <a:pPr marL="0" indent="0" algn="ctr">
              <a:buNone/>
            </a:pPr>
            <a:endParaRPr lang="en-US" sz="2400" b="1" i="1" dirty="0">
              <a:solidFill>
                <a:srgbClr val="000000"/>
              </a:solidFill>
              <a:latin typeface="Garamond" panose="02020404030301010803" pitchFamily="18" charset="0"/>
            </a:endParaRPr>
          </a:p>
          <a:p>
            <a:pPr marL="0" indent="0" algn="ctr">
              <a:buNone/>
            </a:pPr>
            <a:r>
              <a:rPr lang="en-US" sz="2400" b="1" i="1" dirty="0">
                <a:solidFill>
                  <a:schemeClr val="bg1">
                    <a:lumMod val="75000"/>
                  </a:schemeClr>
                </a:solidFill>
                <a:effectLst/>
                <a:latin typeface="Garamond" panose="02020404030301010803" pitchFamily="18" charset="0"/>
              </a:rPr>
              <a:t>Come, let us sing joyfully to the LORD;</a:t>
            </a:r>
            <a:r>
              <a:rPr lang="en-US" sz="2400" b="1" i="1" dirty="0">
                <a:solidFill>
                  <a:schemeClr val="bg1">
                    <a:lumMod val="75000"/>
                  </a:schemeClr>
                </a:solidFill>
                <a:latin typeface="Garamond" panose="02020404030301010803" pitchFamily="18" charset="0"/>
              </a:rPr>
              <a:t/>
            </a:r>
            <a:br>
              <a:rPr lang="en-US" sz="2400" b="1" i="1" dirty="0">
                <a:solidFill>
                  <a:schemeClr val="bg1">
                    <a:lumMod val="75000"/>
                  </a:schemeClr>
                </a:solidFill>
                <a:latin typeface="Garamond" panose="02020404030301010803" pitchFamily="18" charset="0"/>
              </a:rPr>
            </a:br>
            <a:r>
              <a:rPr lang="en-US" sz="2400" b="1" i="1" dirty="0">
                <a:solidFill>
                  <a:schemeClr val="bg1">
                    <a:lumMod val="75000"/>
                  </a:schemeClr>
                </a:solidFill>
                <a:effectLst/>
                <a:latin typeface="Garamond" panose="02020404030301010803" pitchFamily="18" charset="0"/>
              </a:rPr>
              <a:t>let us acclaim the Rock of our salvation.</a:t>
            </a:r>
            <a:r>
              <a:rPr lang="en-US" sz="2400" b="1" i="1" dirty="0">
                <a:solidFill>
                  <a:schemeClr val="bg1">
                    <a:lumMod val="75000"/>
                  </a:schemeClr>
                </a:solidFill>
                <a:latin typeface="Garamond" panose="02020404030301010803" pitchFamily="18" charset="0"/>
              </a:rPr>
              <a:t/>
            </a:r>
            <a:br>
              <a:rPr lang="en-US" sz="2400" b="1" i="1" dirty="0">
                <a:solidFill>
                  <a:schemeClr val="bg1">
                    <a:lumMod val="75000"/>
                  </a:schemeClr>
                </a:solidFill>
                <a:latin typeface="Garamond" panose="02020404030301010803" pitchFamily="18" charset="0"/>
              </a:rPr>
            </a:br>
            <a:r>
              <a:rPr lang="en-US" sz="2400" b="1" i="1" dirty="0">
                <a:solidFill>
                  <a:schemeClr val="bg1">
                    <a:lumMod val="75000"/>
                  </a:schemeClr>
                </a:solidFill>
                <a:effectLst/>
                <a:latin typeface="Garamond" panose="02020404030301010803" pitchFamily="18" charset="0"/>
              </a:rPr>
              <a:t>Let us come into </a:t>
            </a:r>
            <a:r>
              <a:rPr lang="en-US" sz="2400" b="1" i="1" dirty="0" smtClean="0">
                <a:solidFill>
                  <a:schemeClr val="bg1">
                    <a:lumMod val="75000"/>
                  </a:schemeClr>
                </a:solidFill>
                <a:effectLst/>
                <a:latin typeface="Garamond" panose="02020404030301010803" pitchFamily="18" charset="0"/>
              </a:rPr>
              <a:t>His </a:t>
            </a:r>
            <a:r>
              <a:rPr lang="en-US" sz="2400" b="1" i="1" dirty="0">
                <a:solidFill>
                  <a:schemeClr val="bg1">
                    <a:lumMod val="75000"/>
                  </a:schemeClr>
                </a:solidFill>
                <a:effectLst/>
                <a:latin typeface="Garamond" panose="02020404030301010803" pitchFamily="18" charset="0"/>
              </a:rPr>
              <a:t>presence with thanksgiving;</a:t>
            </a:r>
            <a:r>
              <a:rPr lang="en-US" sz="2400" b="1" i="1" dirty="0">
                <a:solidFill>
                  <a:schemeClr val="bg1">
                    <a:lumMod val="75000"/>
                  </a:schemeClr>
                </a:solidFill>
                <a:latin typeface="Garamond" panose="02020404030301010803" pitchFamily="18" charset="0"/>
              </a:rPr>
              <a:t/>
            </a:r>
            <a:br>
              <a:rPr lang="en-US" sz="2400" b="1" i="1" dirty="0">
                <a:solidFill>
                  <a:schemeClr val="bg1">
                    <a:lumMod val="75000"/>
                  </a:schemeClr>
                </a:solidFill>
                <a:latin typeface="Garamond" panose="02020404030301010803" pitchFamily="18" charset="0"/>
              </a:rPr>
            </a:br>
            <a:r>
              <a:rPr lang="en-US" sz="2400" b="1" i="1" dirty="0">
                <a:solidFill>
                  <a:schemeClr val="bg1">
                    <a:lumMod val="75000"/>
                  </a:schemeClr>
                </a:solidFill>
                <a:effectLst/>
                <a:latin typeface="Garamond" panose="02020404030301010803" pitchFamily="18" charset="0"/>
              </a:rPr>
              <a:t>let us joyfully sing psalms to </a:t>
            </a:r>
            <a:r>
              <a:rPr lang="en-US" sz="2400" b="1" i="1" dirty="0" smtClean="0">
                <a:solidFill>
                  <a:schemeClr val="bg1">
                    <a:lumMod val="75000"/>
                  </a:schemeClr>
                </a:solidFill>
                <a:effectLst/>
                <a:latin typeface="Garamond" panose="02020404030301010803" pitchFamily="18" charset="0"/>
              </a:rPr>
              <a:t>Him</a:t>
            </a:r>
            <a:r>
              <a:rPr lang="en-US" sz="2400" b="1" i="1" dirty="0">
                <a:solidFill>
                  <a:schemeClr val="bg1">
                    <a:lumMod val="75000"/>
                  </a:schemeClr>
                </a:solidFill>
                <a:effectLst/>
                <a:latin typeface="Garamond" panose="02020404030301010803" pitchFamily="18" charset="0"/>
              </a:rPr>
              <a:t>.</a:t>
            </a:r>
            <a:endParaRPr lang="en-GB" sz="2400" b="1" i="1" dirty="0">
              <a:solidFill>
                <a:schemeClr val="bg1">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en-GB" sz="22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Content Placeholder 3"/>
          <p:cNvSpPr txBox="1">
            <a:spLocks/>
          </p:cNvSpPr>
          <p:nvPr/>
        </p:nvSpPr>
        <p:spPr>
          <a:xfrm>
            <a:off x="5874707" y="2306081"/>
            <a:ext cx="6012493" cy="368661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0" i="0" dirty="0">
              <a:solidFill>
                <a:srgbClr val="000000"/>
              </a:solidFill>
              <a:effectLst/>
              <a:latin typeface="Garamond" panose="02020404030301010803" pitchFamily="18" charset="0"/>
            </a:endParaRPr>
          </a:p>
          <a:p>
            <a:pPr marL="0" indent="0">
              <a:buNone/>
            </a:pPr>
            <a:endParaRPr lang="en-US" sz="2400" dirty="0">
              <a:solidFill>
                <a:srgbClr val="000000"/>
              </a:solidFill>
              <a:latin typeface="Garamond" panose="02020404030301010803" pitchFamily="18" charset="0"/>
            </a:endParaRPr>
          </a:p>
          <a:p>
            <a:pPr marL="0" indent="0">
              <a:buNone/>
            </a:pPr>
            <a:r>
              <a:rPr lang="en-US" sz="2400" b="1" i="1" dirty="0">
                <a:solidFill>
                  <a:srgbClr val="FF0000"/>
                </a:solidFill>
                <a:effectLst/>
                <a:latin typeface="Garamond" panose="02020404030301010803" pitchFamily="18" charset="0"/>
              </a:rPr>
              <a:t>Come, let us bow down in worship;</a:t>
            </a:r>
            <a:r>
              <a:rPr lang="en-US" sz="2400" b="1" i="1" dirty="0">
                <a:solidFill>
                  <a:srgbClr val="FF0000"/>
                </a:solidFill>
                <a:latin typeface="Garamond" panose="02020404030301010803" pitchFamily="18" charset="0"/>
              </a:rPr>
              <a:t/>
            </a:r>
            <a:br>
              <a:rPr lang="en-US" sz="2400" b="1" i="1" dirty="0">
                <a:solidFill>
                  <a:srgbClr val="FF0000"/>
                </a:solidFill>
                <a:latin typeface="Garamond" panose="02020404030301010803" pitchFamily="18" charset="0"/>
              </a:rPr>
            </a:br>
            <a:r>
              <a:rPr lang="en-US" sz="2400" b="1" i="1" dirty="0">
                <a:solidFill>
                  <a:srgbClr val="FF0000"/>
                </a:solidFill>
                <a:effectLst/>
                <a:latin typeface="Garamond" panose="02020404030301010803" pitchFamily="18" charset="0"/>
              </a:rPr>
              <a:t>let us kneel before the </a:t>
            </a:r>
            <a:r>
              <a:rPr lang="en-US" sz="2400" b="1" i="1" dirty="0" smtClean="0">
                <a:solidFill>
                  <a:srgbClr val="FF0000"/>
                </a:solidFill>
                <a:effectLst/>
                <a:latin typeface="Garamond" panose="02020404030301010803" pitchFamily="18" charset="0"/>
              </a:rPr>
              <a:t>Lord </a:t>
            </a:r>
            <a:r>
              <a:rPr lang="en-US" sz="2400" b="1" i="1" dirty="0">
                <a:solidFill>
                  <a:srgbClr val="FF0000"/>
                </a:solidFill>
                <a:effectLst/>
                <a:latin typeface="Garamond" panose="02020404030301010803" pitchFamily="18" charset="0"/>
              </a:rPr>
              <a:t>who made us.</a:t>
            </a:r>
            <a:r>
              <a:rPr lang="en-US" sz="2400" b="1" i="1" dirty="0">
                <a:solidFill>
                  <a:srgbClr val="FF0000"/>
                </a:solidFill>
                <a:latin typeface="Garamond" panose="02020404030301010803" pitchFamily="18" charset="0"/>
              </a:rPr>
              <a:t/>
            </a:r>
            <a:br>
              <a:rPr lang="en-US" sz="2400" b="1" i="1" dirty="0">
                <a:solidFill>
                  <a:srgbClr val="FF0000"/>
                </a:solidFill>
                <a:latin typeface="Garamond" panose="02020404030301010803" pitchFamily="18" charset="0"/>
              </a:rPr>
            </a:br>
            <a:r>
              <a:rPr lang="en-US" sz="2400" b="1" i="1" dirty="0">
                <a:solidFill>
                  <a:srgbClr val="FF0000"/>
                </a:solidFill>
                <a:effectLst/>
                <a:latin typeface="Garamond" panose="02020404030301010803" pitchFamily="18" charset="0"/>
              </a:rPr>
              <a:t>For </a:t>
            </a:r>
            <a:r>
              <a:rPr lang="en-US" sz="2400" b="1" i="1" dirty="0" smtClean="0">
                <a:solidFill>
                  <a:srgbClr val="FF0000"/>
                </a:solidFill>
                <a:effectLst/>
                <a:latin typeface="Garamond" panose="02020404030301010803" pitchFamily="18" charset="0"/>
              </a:rPr>
              <a:t>He </a:t>
            </a:r>
            <a:r>
              <a:rPr lang="en-US" sz="2400" b="1" i="1" dirty="0">
                <a:solidFill>
                  <a:srgbClr val="FF0000"/>
                </a:solidFill>
                <a:effectLst/>
                <a:latin typeface="Garamond" panose="02020404030301010803" pitchFamily="18" charset="0"/>
              </a:rPr>
              <a:t>is our God,</a:t>
            </a:r>
            <a:r>
              <a:rPr lang="en-US" sz="2400" b="1" i="1" dirty="0">
                <a:solidFill>
                  <a:srgbClr val="FF0000"/>
                </a:solidFill>
                <a:latin typeface="Garamond" panose="02020404030301010803" pitchFamily="18" charset="0"/>
              </a:rPr>
              <a:t/>
            </a:r>
            <a:br>
              <a:rPr lang="en-US" sz="2400" b="1" i="1" dirty="0">
                <a:solidFill>
                  <a:srgbClr val="FF0000"/>
                </a:solidFill>
                <a:latin typeface="Garamond" panose="02020404030301010803" pitchFamily="18" charset="0"/>
              </a:rPr>
            </a:br>
            <a:r>
              <a:rPr lang="en-US" sz="2400" b="1" i="1" dirty="0">
                <a:solidFill>
                  <a:srgbClr val="FF0000"/>
                </a:solidFill>
                <a:effectLst/>
                <a:latin typeface="Garamond" panose="02020404030301010803" pitchFamily="18" charset="0"/>
              </a:rPr>
              <a:t>and we are the people </a:t>
            </a:r>
            <a:r>
              <a:rPr lang="en-US" sz="2400" b="1" i="1" dirty="0" smtClean="0">
                <a:solidFill>
                  <a:srgbClr val="FF0000"/>
                </a:solidFill>
                <a:effectLst/>
                <a:latin typeface="Garamond" panose="02020404030301010803" pitchFamily="18" charset="0"/>
              </a:rPr>
              <a:t>He </a:t>
            </a:r>
            <a:r>
              <a:rPr lang="en-US" sz="2400" b="1" i="1" dirty="0">
                <a:solidFill>
                  <a:srgbClr val="FF0000"/>
                </a:solidFill>
                <a:effectLst/>
                <a:latin typeface="Garamond" panose="02020404030301010803" pitchFamily="18" charset="0"/>
              </a:rPr>
              <a:t>shepherds, the flock </a:t>
            </a:r>
            <a:r>
              <a:rPr lang="en-US" sz="2400" b="1" i="1" dirty="0" smtClean="0">
                <a:solidFill>
                  <a:srgbClr val="FF0000"/>
                </a:solidFill>
                <a:effectLst/>
                <a:latin typeface="Garamond" panose="02020404030301010803" pitchFamily="18" charset="0"/>
              </a:rPr>
              <a:t>He </a:t>
            </a:r>
            <a:r>
              <a:rPr lang="en-US" sz="2400" b="1" i="1" dirty="0">
                <a:solidFill>
                  <a:srgbClr val="FF0000"/>
                </a:solidFill>
                <a:effectLst/>
                <a:latin typeface="Garamond" panose="02020404030301010803" pitchFamily="18" charset="0"/>
              </a:rPr>
              <a:t>guides</a:t>
            </a:r>
            <a:r>
              <a:rPr lang="en-US" sz="1600" b="1" i="1" dirty="0">
                <a:solidFill>
                  <a:srgbClr val="FF0000"/>
                </a:solidFill>
                <a:effectLst/>
                <a:latin typeface="Open Sans"/>
              </a:rPr>
              <a:t>.</a:t>
            </a:r>
            <a:endParaRPr lang="en-GB" sz="2200" b="1" i="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en-GB" sz="2200"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485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4" name="Content Placeholder 3"/>
          <p:cNvSpPr>
            <a:spLocks noGrp="1"/>
          </p:cNvSpPr>
          <p:nvPr>
            <p:ph sz="half" idx="2"/>
          </p:nvPr>
        </p:nvSpPr>
        <p:spPr>
          <a:xfrm>
            <a:off x="214999" y="1890933"/>
            <a:ext cx="6237515" cy="3076133"/>
          </a:xfrm>
          <a:ln>
            <a:solidFill>
              <a:schemeClr val="bg1"/>
            </a:solidFill>
          </a:ln>
        </p:spPr>
        <p:txBody>
          <a:bodyPr>
            <a:noAutofit/>
          </a:bodyPr>
          <a:lstStyle/>
          <a:p>
            <a:pPr marL="0" indent="0" algn="ctr">
              <a:buNone/>
            </a:pPr>
            <a:endParaRPr lang="en-GB" sz="2600" b="1" dirty="0">
              <a:solidFill>
                <a:srgbClr val="FF0000"/>
              </a:solidFill>
              <a:latin typeface="Garamond" panose="02020404030301010803" pitchFamily="18" charset="0"/>
            </a:endParaRPr>
          </a:p>
          <a:p>
            <a:pPr marL="0" indent="0" algn="ctr">
              <a:buNone/>
            </a:pPr>
            <a:r>
              <a:rPr lang="en-GB" sz="2600" b="1" dirty="0">
                <a:solidFill>
                  <a:srgbClr val="FF0000"/>
                </a:solidFill>
                <a:latin typeface="Garamond" panose="02020404030301010803" pitchFamily="18" charset="0"/>
              </a:rPr>
              <a:t>Glory be to the Father,                             And to the Son,                                         And to the Holy Spirit.                               As it was in the beginning,                            is now and ever shall be,                       world without end Amen</a:t>
            </a:r>
          </a:p>
          <a:p>
            <a:pPr marL="0" indent="0">
              <a:buNone/>
            </a:pPr>
            <a:endParaRPr lang="en-GB" dirty="0"/>
          </a:p>
          <a:p>
            <a:pPr marL="0" indent="0">
              <a:buNone/>
            </a:pPr>
            <a:r>
              <a:rPr lang="en-GB" dirty="0"/>
              <a:t> </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Content Placeholder 3"/>
          <p:cNvSpPr txBox="1">
            <a:spLocks/>
          </p:cNvSpPr>
          <p:nvPr/>
        </p:nvSpPr>
        <p:spPr>
          <a:xfrm>
            <a:off x="6614444" y="2675191"/>
            <a:ext cx="4800554" cy="4024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chemeClr val="accent4">
                    <a:lumMod val="75000"/>
                  </a:schemeClr>
                </a:solidFill>
                <a:latin typeface="Garamond" panose="02020404030301010803" pitchFamily="18" charset="0"/>
              </a:rPr>
              <a:t>Antiphon</a:t>
            </a:r>
          </a:p>
          <a:p>
            <a:pPr marL="0" indent="0" algn="ctr">
              <a:buNone/>
            </a:pPr>
            <a:r>
              <a:rPr lang="en-US" sz="2400" b="1" i="1" dirty="0">
                <a:solidFill>
                  <a:srgbClr val="FF0000"/>
                </a:solidFill>
                <a:effectLst/>
                <a:latin typeface="Garamond" panose="02020404030301010803" pitchFamily="18" charset="0"/>
              </a:rPr>
              <a:t>Today if you hear the voice of the Lord, harden not your hearts.</a:t>
            </a:r>
            <a:endParaRPr lang="en-GB" sz="2400" b="1" i="1" dirty="0">
              <a:solidFill>
                <a:srgbClr val="FF0000"/>
              </a:solidFill>
              <a:latin typeface="Garamond" panose="02020404030301010803" pitchFamily="18" charset="0"/>
            </a:endParaRPr>
          </a:p>
          <a:p>
            <a:pPr marL="0" indent="0">
              <a:buFont typeface="Arial" panose="020B0604020202020204" pitchFamily="34" charset="0"/>
              <a:buNone/>
            </a:pPr>
            <a:r>
              <a:rPr lang="en-GB" dirty="0"/>
              <a:t>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26809" b="28219"/>
          <a:stretch/>
        </p:blipFill>
        <p:spPr>
          <a:xfrm>
            <a:off x="2192382" y="5380469"/>
            <a:ext cx="7620000" cy="1319350"/>
          </a:xfrm>
          <a:prstGeom prst="rect">
            <a:avLst/>
          </a:prstGeom>
        </p:spPr>
      </p:pic>
      <p:pic>
        <p:nvPicPr>
          <p:cNvPr id="9" name="Picture 8">
            <a:extLst>
              <a:ext uri="{FF2B5EF4-FFF2-40B4-BE49-F238E27FC236}">
                <a16:creationId xmlns:a16="http://schemas.microsoft.com/office/drawing/2014/main" id="{EF6FA41D-5D75-4264-AA4F-1B456A42EBE6}"/>
              </a:ext>
            </a:extLst>
          </p:cNvPr>
          <p:cNvPicPr>
            <a:picLocks noChangeAspect="1"/>
          </p:cNvPicPr>
          <p:nvPr/>
        </p:nvPicPr>
        <p:blipFill rotWithShape="1">
          <a:blip r:embed="rId3">
            <a:extLst>
              <a:ext uri="{28A0092B-C50C-407E-A947-70E740481C1C}">
                <a14:useLocalDpi xmlns:a14="http://schemas.microsoft.com/office/drawing/2010/main" val="0"/>
              </a:ext>
            </a:extLst>
          </a:blip>
          <a:srcRect t="26809" b="28219"/>
          <a:stretch/>
        </p:blipFill>
        <p:spPr>
          <a:xfrm>
            <a:off x="2192382" y="364882"/>
            <a:ext cx="7620000" cy="1319350"/>
          </a:xfrm>
          <a:prstGeom prst="rect">
            <a:avLst/>
          </a:prstGeom>
        </p:spPr>
      </p:pic>
    </p:spTree>
    <p:extLst>
      <p:ext uri="{BB962C8B-B14F-4D97-AF65-F5344CB8AC3E}">
        <p14:creationId xmlns:p14="http://schemas.microsoft.com/office/powerpoint/2010/main" val="378911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466397"/>
            <a:ext cx="7432767"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Reading</a:t>
            </a:r>
            <a:endParaRPr lang="en-GB" sz="6000" b="1" dirty="0">
              <a:solidFill>
                <a:schemeClr val="accent4">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4" name="Content Placeholder 3"/>
          <p:cNvSpPr>
            <a:spLocks noGrp="1"/>
          </p:cNvSpPr>
          <p:nvPr>
            <p:ph sz="half" idx="2"/>
          </p:nvPr>
        </p:nvSpPr>
        <p:spPr>
          <a:xfrm>
            <a:off x="535577" y="2287272"/>
            <a:ext cx="11373539" cy="4024628"/>
          </a:xfrm>
        </p:spPr>
        <p:txBody>
          <a:bodyPr>
            <a:noAutofit/>
          </a:bodyPr>
          <a:lstStyle/>
          <a:p>
            <a:pPr marL="0" indent="0" algn="just">
              <a:buNone/>
            </a:pPr>
            <a:r>
              <a:rPr lang="en-GB" dirty="0">
                <a:latin typeface="Garamond" panose="02020404030301010803" pitchFamily="18" charset="0"/>
              </a:rPr>
              <a:t>Make my joy complete: be of the same mind, having the same love, being in full accord and of one mind. Do nothing from selfish ambition or conceit, but in humility regard others as better than yourselves. Let each of you look not to your own interests, but to the interests of others.</a:t>
            </a:r>
          </a:p>
          <a:p>
            <a:pPr marL="0" indent="0" algn="just">
              <a:buNone/>
            </a:pPr>
            <a:r>
              <a:rPr lang="en-GB" dirty="0">
                <a:latin typeface="Garamond" panose="02020404030301010803" pitchFamily="18" charset="0"/>
              </a:rPr>
              <a:t>Do all things without murmuring and arguing, so that you may be blameless and innocent, children of God without blemish in the midst of a crooked and perverse generation, in which you shine like stars in the world. It is by your holding fast to the word of life that I can boast on the day of Christ that I did not run in vain or labour in vain.</a:t>
            </a:r>
          </a:p>
          <a:p>
            <a:pPr marL="0" indent="0">
              <a:buNone/>
            </a:pPr>
            <a:r>
              <a:rPr lang="en-GB" sz="2600" dirty="0">
                <a:latin typeface="Garamond" panose="02020404030301010803" pitchFamily="18" charset="0"/>
              </a:rPr>
              <a:t>		                                            (Philippians, </a:t>
            </a:r>
            <a:r>
              <a:rPr lang="en-GB" sz="2600" i="1" dirty="0">
                <a:latin typeface="Garamond" panose="02020404030301010803" pitchFamily="18" charset="0"/>
              </a:rPr>
              <a:t>2:2 – 4: 14 – 16)</a:t>
            </a:r>
            <a:endParaRPr lang="en-GB" sz="2600" dirty="0">
              <a:latin typeface="Garamond" panose="02020404030301010803" pitchFamily="18" charset="0"/>
            </a:endParaRPr>
          </a:p>
          <a:p>
            <a:pPr marL="0" indent="0" algn="just">
              <a:buNone/>
            </a:pPr>
            <a:endParaRPr lang="en-GB" sz="2600" dirty="0">
              <a:latin typeface="Garamond" panose="02020404030301010803" pitchFamily="18" charset="0"/>
            </a:endParaRPr>
          </a:p>
          <a:p>
            <a:pPr marL="0" indent="0" algn="just">
              <a:buNone/>
            </a:pPr>
            <a:endParaRPr lang="en-GB" dirty="0"/>
          </a:p>
          <a:p>
            <a:pPr marL="0" indent="0" algn="just">
              <a:buNone/>
            </a:pPr>
            <a:r>
              <a:rPr lang="en-GB" dirty="0"/>
              <a:t> </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196516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125" y="218203"/>
            <a:ext cx="7432767"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Intercessions</a:t>
            </a:r>
            <a:endParaRPr lang="en-GB" sz="6000" b="1" dirty="0">
              <a:solidFill>
                <a:schemeClr val="accent4">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4" name="Content Placeholder 3"/>
          <p:cNvSpPr>
            <a:spLocks noGrp="1"/>
          </p:cNvSpPr>
          <p:nvPr>
            <p:ph sz="half" idx="2"/>
          </p:nvPr>
        </p:nvSpPr>
        <p:spPr>
          <a:xfrm>
            <a:off x="244838" y="2025662"/>
            <a:ext cx="5783669" cy="4547848"/>
          </a:xfrm>
          <a:ln>
            <a:solidFill>
              <a:schemeClr val="bg1"/>
            </a:solidFill>
          </a:ln>
        </p:spPr>
        <p:txBody>
          <a:bodyPr>
            <a:noAutofit/>
          </a:bodyPr>
          <a:lstStyle/>
          <a:p>
            <a:pPr marL="0" indent="0">
              <a:buNone/>
            </a:pPr>
            <a:r>
              <a:rPr lang="en-GB" sz="2400" b="1" dirty="0">
                <a:latin typeface="Garamond" panose="02020404030301010803" pitchFamily="18" charset="0"/>
              </a:rPr>
              <a:t>In God we live and move and serve with our whole being.  Immersed in the mystery of this presence we humbly pray:</a:t>
            </a:r>
            <a:r>
              <a:rPr lang="en-GB" sz="2400" dirty="0">
                <a:latin typeface="Garamond" panose="02020404030301010803" pitchFamily="18" charset="0"/>
              </a:rPr>
              <a:t> </a:t>
            </a:r>
          </a:p>
          <a:p>
            <a:pPr marL="0" indent="0">
              <a:buNone/>
            </a:pPr>
            <a:r>
              <a:rPr lang="en-GB" sz="2400" dirty="0">
                <a:latin typeface="Garamond" panose="02020404030301010803" pitchFamily="18" charset="0"/>
              </a:rPr>
              <a:t>Jesus, you taught your followers the deepest lessons of life;</a:t>
            </a:r>
          </a:p>
          <a:p>
            <a:pPr marL="0" indent="0">
              <a:buNone/>
            </a:pPr>
            <a:r>
              <a:rPr lang="en-GB" sz="2400" b="1" i="1" dirty="0">
                <a:solidFill>
                  <a:srgbClr val="FF0000"/>
                </a:solidFill>
                <a:latin typeface="Garamond" panose="02020404030301010803" pitchFamily="18" charset="0"/>
              </a:rPr>
              <a:t>R./ show us how to teach our children your ways of forgiveness, reverence for one another and mutual support.</a:t>
            </a:r>
          </a:p>
          <a:p>
            <a:pPr marL="0" indent="0">
              <a:buNone/>
            </a:pPr>
            <a:r>
              <a:rPr lang="en-GB" sz="2400" dirty="0">
                <a:latin typeface="Garamond" panose="02020404030301010803" pitchFamily="18" charset="0"/>
              </a:rPr>
              <a:t>Jesus, our desires are boundless, but we are limited on every side; </a:t>
            </a:r>
          </a:p>
          <a:p>
            <a:pPr marL="0" indent="0">
              <a:buNone/>
            </a:pPr>
            <a:r>
              <a:rPr lang="en-GB" sz="2400" b="1" i="1" dirty="0">
                <a:solidFill>
                  <a:srgbClr val="FF0000"/>
                </a:solidFill>
                <a:latin typeface="Garamond" panose="02020404030301010803" pitchFamily="18" charset="0"/>
              </a:rPr>
              <a:t>R./ let the discipline of reality be a spur to our creativity.</a:t>
            </a:r>
            <a:endParaRPr lang="en-GB" sz="2400" dirty="0">
              <a:solidFill>
                <a:srgbClr val="FF0000"/>
              </a:solidFill>
              <a:latin typeface="Garamond" panose="02020404030301010803" pitchFamily="18" charset="0"/>
            </a:endParaRPr>
          </a:p>
          <a:p>
            <a:pPr marL="0" indent="0">
              <a:buNone/>
            </a:pPr>
            <a:endParaRPr lang="en-GB" dirty="0"/>
          </a:p>
          <a:p>
            <a:pPr marL="0" indent="0">
              <a:buNone/>
            </a:pPr>
            <a:endParaRPr lang="en-GB" sz="2400" b="1" dirty="0">
              <a:solidFill>
                <a:srgbClr val="FF0000"/>
              </a:solidFill>
              <a:latin typeface="Garamond" panose="02020404030301010803" pitchFamily="18" charset="0"/>
            </a:endParaRPr>
          </a:p>
          <a:p>
            <a:pPr marL="0" indent="0">
              <a:buNone/>
            </a:pPr>
            <a:r>
              <a:rPr lang="en-GB" dirty="0"/>
              <a:t> </a:t>
            </a:r>
          </a:p>
          <a:p>
            <a:pPr marL="0" indent="0">
              <a:buNone/>
            </a:pPr>
            <a:endParaRPr lang="en-GB" sz="200" dirty="0">
              <a:latin typeface="Garamond" panose="02020404030301010803" pitchFamily="18" charset="0"/>
            </a:endParaRPr>
          </a:p>
          <a:p>
            <a:pPr marL="0" indent="0">
              <a:buNone/>
            </a:pPr>
            <a:r>
              <a:rPr lang="en-GB" dirty="0"/>
              <a:t> </a:t>
            </a:r>
          </a:p>
          <a:p>
            <a:pPr marL="0" indent="0">
              <a:buNone/>
            </a:pPr>
            <a:r>
              <a:rPr lang="en-GB" dirty="0"/>
              <a:t> </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Content Placeholder 3"/>
          <p:cNvSpPr txBox="1">
            <a:spLocks/>
          </p:cNvSpPr>
          <p:nvPr/>
        </p:nvSpPr>
        <p:spPr>
          <a:xfrm>
            <a:off x="6163495" y="1609461"/>
            <a:ext cx="5826580" cy="454784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Garamond" panose="02020404030301010803" pitchFamily="18" charset="0"/>
              </a:rPr>
              <a:t> </a:t>
            </a:r>
          </a:p>
          <a:p>
            <a:pPr marL="0" indent="0">
              <a:buNone/>
            </a:pPr>
            <a:r>
              <a:rPr lang="en-GB" sz="2400" dirty="0">
                <a:solidFill>
                  <a:schemeClr val="bg1">
                    <a:lumMod val="65000"/>
                  </a:schemeClr>
                </a:solidFill>
                <a:latin typeface="Garamond" panose="02020404030301010803" pitchFamily="18" charset="0"/>
              </a:rPr>
              <a:t>Bless all the children; let their school years be fruitful ones for them;</a:t>
            </a:r>
          </a:p>
          <a:p>
            <a:pPr marL="0" indent="0">
              <a:buNone/>
            </a:pPr>
            <a:r>
              <a:rPr lang="en-GB" sz="2400" b="1" i="1" dirty="0">
                <a:solidFill>
                  <a:schemeClr val="bg1">
                    <a:lumMod val="65000"/>
                  </a:schemeClr>
                </a:solidFill>
                <a:latin typeface="Garamond" panose="02020404030301010803" pitchFamily="18" charset="0"/>
              </a:rPr>
              <a:t>R./ inspire our teachers with ways to draw out the best in all.</a:t>
            </a:r>
            <a:endParaRPr lang="en-GB" sz="2400" dirty="0">
              <a:solidFill>
                <a:schemeClr val="bg1">
                  <a:lumMod val="65000"/>
                </a:schemeClr>
              </a:solidFill>
              <a:latin typeface="Garamond" panose="02020404030301010803" pitchFamily="18" charset="0"/>
            </a:endParaRPr>
          </a:p>
          <a:p>
            <a:pPr marL="0" indent="0">
              <a:buNone/>
            </a:pPr>
            <a:r>
              <a:rPr lang="en-GB" sz="2400" dirty="0">
                <a:solidFill>
                  <a:schemeClr val="bg1">
                    <a:lumMod val="65000"/>
                  </a:schemeClr>
                </a:solidFill>
                <a:latin typeface="Garamond" panose="02020404030301010803" pitchFamily="18" charset="0"/>
              </a:rPr>
              <a:t>You left your mother to follow the call of the Spirit;</a:t>
            </a:r>
          </a:p>
          <a:p>
            <a:pPr marL="0" indent="0">
              <a:buNone/>
            </a:pPr>
            <a:r>
              <a:rPr lang="en-GB" sz="2400" b="1" i="1" dirty="0">
                <a:solidFill>
                  <a:schemeClr val="bg1">
                    <a:lumMod val="75000"/>
                  </a:schemeClr>
                </a:solidFill>
                <a:latin typeface="Garamond" panose="02020404030301010803" pitchFamily="18" charset="0"/>
              </a:rPr>
              <a:t>R./ help us to follow that same call and walk in your footsteps.</a:t>
            </a:r>
            <a:endParaRPr lang="en-GB" sz="2400" dirty="0">
              <a:solidFill>
                <a:schemeClr val="bg1">
                  <a:lumMod val="75000"/>
                </a:schemeClr>
              </a:solidFill>
              <a:latin typeface="Garamond" panose="02020404030301010803" pitchFamily="18" charset="0"/>
            </a:endParaRPr>
          </a:p>
          <a:p>
            <a:pPr marL="0" indent="0">
              <a:buNone/>
            </a:pPr>
            <a:endParaRPr lang="en-GB" sz="2400" dirty="0">
              <a:solidFill>
                <a:schemeClr val="bg1">
                  <a:lumMod val="75000"/>
                </a:schemeClr>
              </a:solidFill>
              <a:latin typeface="Garamond" panose="02020404030301010803" pitchFamily="18" charset="0"/>
            </a:endParaRPr>
          </a:p>
          <a:p>
            <a:pPr marL="0" indent="0">
              <a:buNone/>
            </a:pPr>
            <a:r>
              <a:rPr lang="en-GB" dirty="0"/>
              <a:t> </a:t>
            </a:r>
          </a:p>
          <a:p>
            <a:pPr marL="0" indent="0">
              <a:buNone/>
            </a:pPr>
            <a:endParaRPr lang="en-GB" dirty="0"/>
          </a:p>
        </p:txBody>
      </p:sp>
    </p:spTree>
    <p:extLst>
      <p:ext uri="{BB962C8B-B14F-4D97-AF65-F5344CB8AC3E}">
        <p14:creationId xmlns:p14="http://schemas.microsoft.com/office/powerpoint/2010/main" val="392838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125" y="218203"/>
            <a:ext cx="7432767"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Intercessions</a:t>
            </a:r>
            <a:endParaRPr lang="en-GB" sz="6000" b="1" dirty="0">
              <a:solidFill>
                <a:schemeClr val="accent4">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4" name="Content Placeholder 3"/>
          <p:cNvSpPr>
            <a:spLocks noGrp="1"/>
          </p:cNvSpPr>
          <p:nvPr>
            <p:ph sz="half" idx="2"/>
          </p:nvPr>
        </p:nvSpPr>
        <p:spPr>
          <a:xfrm>
            <a:off x="244838" y="2025662"/>
            <a:ext cx="5783669" cy="4547848"/>
          </a:xfrm>
          <a:ln>
            <a:solidFill>
              <a:schemeClr val="bg1"/>
            </a:solidFill>
          </a:ln>
        </p:spPr>
        <p:txBody>
          <a:bodyPr>
            <a:noAutofit/>
          </a:bodyPr>
          <a:lstStyle/>
          <a:p>
            <a:pPr marL="0" indent="0">
              <a:buNone/>
            </a:pPr>
            <a:r>
              <a:rPr lang="en-GB" sz="2400" b="1" dirty="0">
                <a:solidFill>
                  <a:schemeClr val="bg1">
                    <a:lumMod val="65000"/>
                  </a:schemeClr>
                </a:solidFill>
                <a:latin typeface="Garamond" panose="02020404030301010803" pitchFamily="18" charset="0"/>
              </a:rPr>
              <a:t>In God we live and move and serve with our whole being.  Immersed in the mystery of this presence we humbly pray:</a:t>
            </a:r>
            <a:r>
              <a:rPr lang="en-GB" sz="2400" dirty="0">
                <a:solidFill>
                  <a:schemeClr val="bg1">
                    <a:lumMod val="65000"/>
                  </a:schemeClr>
                </a:solidFill>
                <a:latin typeface="Garamond" panose="02020404030301010803" pitchFamily="18" charset="0"/>
              </a:rPr>
              <a:t> </a:t>
            </a:r>
          </a:p>
          <a:p>
            <a:pPr marL="0" indent="0">
              <a:buNone/>
            </a:pPr>
            <a:r>
              <a:rPr lang="en-GB" sz="2400" dirty="0">
                <a:solidFill>
                  <a:schemeClr val="bg1">
                    <a:lumMod val="65000"/>
                  </a:schemeClr>
                </a:solidFill>
                <a:latin typeface="Garamond" panose="02020404030301010803" pitchFamily="18" charset="0"/>
              </a:rPr>
              <a:t>Jesus, you taught your followers the deepest lessons of life;</a:t>
            </a:r>
          </a:p>
          <a:p>
            <a:pPr marL="0" indent="0">
              <a:buNone/>
            </a:pPr>
            <a:r>
              <a:rPr lang="en-GB" sz="2400" b="1" i="1" dirty="0">
                <a:solidFill>
                  <a:schemeClr val="bg1">
                    <a:lumMod val="65000"/>
                  </a:schemeClr>
                </a:solidFill>
                <a:latin typeface="Garamond" panose="02020404030301010803" pitchFamily="18" charset="0"/>
              </a:rPr>
              <a:t>R./ show us how to teach our children your ways of forgiveness, reverence for one another and mutual support.</a:t>
            </a:r>
          </a:p>
          <a:p>
            <a:pPr marL="0" indent="0">
              <a:buNone/>
            </a:pPr>
            <a:r>
              <a:rPr lang="en-GB" sz="2400" dirty="0">
                <a:solidFill>
                  <a:schemeClr val="bg1">
                    <a:lumMod val="65000"/>
                  </a:schemeClr>
                </a:solidFill>
                <a:latin typeface="Garamond" panose="02020404030301010803" pitchFamily="18" charset="0"/>
              </a:rPr>
              <a:t>Jesus, our desires are boundless, but we are limited on every side; </a:t>
            </a:r>
          </a:p>
          <a:p>
            <a:pPr marL="0" indent="0">
              <a:buNone/>
            </a:pPr>
            <a:r>
              <a:rPr lang="en-GB" sz="2400" b="1" i="1" dirty="0">
                <a:solidFill>
                  <a:schemeClr val="bg1">
                    <a:lumMod val="65000"/>
                  </a:schemeClr>
                </a:solidFill>
                <a:latin typeface="Garamond" panose="02020404030301010803" pitchFamily="18" charset="0"/>
              </a:rPr>
              <a:t>R./ let the discipline of reality be a spur to our creativity.</a:t>
            </a:r>
            <a:endParaRPr lang="en-GB" sz="2400" dirty="0">
              <a:solidFill>
                <a:schemeClr val="bg1">
                  <a:lumMod val="65000"/>
                </a:schemeClr>
              </a:solidFill>
              <a:latin typeface="Garamond" panose="02020404030301010803" pitchFamily="18" charset="0"/>
            </a:endParaRPr>
          </a:p>
          <a:p>
            <a:pPr marL="0" indent="0">
              <a:buNone/>
            </a:pPr>
            <a:endParaRPr lang="en-GB" dirty="0"/>
          </a:p>
          <a:p>
            <a:pPr marL="0" indent="0">
              <a:buNone/>
            </a:pPr>
            <a:endParaRPr lang="en-GB" sz="2400" b="1" dirty="0">
              <a:solidFill>
                <a:srgbClr val="FF0000"/>
              </a:solidFill>
              <a:latin typeface="Garamond" panose="02020404030301010803" pitchFamily="18" charset="0"/>
            </a:endParaRPr>
          </a:p>
          <a:p>
            <a:pPr marL="0" indent="0">
              <a:buNone/>
            </a:pPr>
            <a:r>
              <a:rPr lang="en-GB" dirty="0"/>
              <a:t> </a:t>
            </a:r>
          </a:p>
          <a:p>
            <a:pPr marL="0" indent="0">
              <a:buNone/>
            </a:pPr>
            <a:endParaRPr lang="en-GB" sz="200" dirty="0">
              <a:latin typeface="Garamond" panose="02020404030301010803" pitchFamily="18" charset="0"/>
            </a:endParaRPr>
          </a:p>
          <a:p>
            <a:pPr marL="0" indent="0">
              <a:buNone/>
            </a:pPr>
            <a:r>
              <a:rPr lang="en-GB" dirty="0"/>
              <a:t> </a:t>
            </a:r>
          </a:p>
          <a:p>
            <a:pPr marL="0" indent="0">
              <a:buNone/>
            </a:pPr>
            <a:r>
              <a:rPr lang="en-GB" dirty="0"/>
              <a:t> </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Content Placeholder 3"/>
          <p:cNvSpPr txBox="1">
            <a:spLocks/>
          </p:cNvSpPr>
          <p:nvPr/>
        </p:nvSpPr>
        <p:spPr>
          <a:xfrm>
            <a:off x="6163495" y="1609461"/>
            <a:ext cx="5826580" cy="454784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Garamond" panose="02020404030301010803" pitchFamily="18" charset="0"/>
              </a:rPr>
              <a:t> </a:t>
            </a:r>
          </a:p>
          <a:p>
            <a:pPr marL="0" indent="0">
              <a:buNone/>
            </a:pPr>
            <a:r>
              <a:rPr lang="en-GB" sz="2400" dirty="0">
                <a:latin typeface="Garamond" panose="02020404030301010803" pitchFamily="18" charset="0"/>
              </a:rPr>
              <a:t>Bless all the children; let their school years be fruitful ones for them;</a:t>
            </a:r>
          </a:p>
          <a:p>
            <a:pPr marL="0" indent="0">
              <a:buNone/>
            </a:pPr>
            <a:r>
              <a:rPr lang="en-GB" sz="2400" b="1" i="1" dirty="0">
                <a:solidFill>
                  <a:srgbClr val="FF0000"/>
                </a:solidFill>
                <a:latin typeface="Garamond" panose="02020404030301010803" pitchFamily="18" charset="0"/>
              </a:rPr>
              <a:t>R./ inspire our teachers with ways to draw out the best in all.</a:t>
            </a:r>
            <a:endParaRPr lang="en-GB" sz="2400" dirty="0">
              <a:solidFill>
                <a:srgbClr val="FF0000"/>
              </a:solidFill>
              <a:latin typeface="Garamond" panose="02020404030301010803" pitchFamily="18" charset="0"/>
            </a:endParaRPr>
          </a:p>
          <a:p>
            <a:pPr marL="0" indent="0">
              <a:buNone/>
            </a:pPr>
            <a:r>
              <a:rPr lang="en-GB" sz="2400" dirty="0">
                <a:latin typeface="Garamond" panose="02020404030301010803" pitchFamily="18" charset="0"/>
              </a:rPr>
              <a:t>You left your mother to follow the call of the Spirit;</a:t>
            </a:r>
          </a:p>
          <a:p>
            <a:pPr marL="0" indent="0">
              <a:buNone/>
            </a:pPr>
            <a:r>
              <a:rPr lang="en-GB" sz="2400" b="1" i="1" dirty="0">
                <a:solidFill>
                  <a:srgbClr val="FF0000"/>
                </a:solidFill>
                <a:latin typeface="Garamond" panose="02020404030301010803" pitchFamily="18" charset="0"/>
              </a:rPr>
              <a:t>R./ help us to follow that same call and walk in your footsteps.</a:t>
            </a:r>
            <a:endParaRPr lang="en-GB" sz="2400" dirty="0">
              <a:solidFill>
                <a:srgbClr val="FF0000"/>
              </a:solidFill>
              <a:latin typeface="Garamond" panose="02020404030301010803" pitchFamily="18" charset="0"/>
            </a:endParaRPr>
          </a:p>
          <a:p>
            <a:pPr marL="0" indent="0">
              <a:buNone/>
            </a:pPr>
            <a:endParaRPr lang="en-GB" sz="2400" dirty="0">
              <a:solidFill>
                <a:schemeClr val="bg1">
                  <a:lumMod val="75000"/>
                </a:schemeClr>
              </a:solidFill>
              <a:latin typeface="Garamond" panose="02020404030301010803" pitchFamily="18" charset="0"/>
            </a:endParaRPr>
          </a:p>
          <a:p>
            <a:pPr marL="0" indent="0">
              <a:buNone/>
            </a:pPr>
            <a:r>
              <a:rPr lang="en-GB" dirty="0"/>
              <a:t> </a:t>
            </a:r>
          </a:p>
          <a:p>
            <a:pPr marL="0" indent="0">
              <a:buNone/>
            </a:pPr>
            <a:endParaRPr lang="en-GB" dirty="0"/>
          </a:p>
        </p:txBody>
      </p:sp>
      <p:pic>
        <p:nvPicPr>
          <p:cNvPr id="1026" name="Picture 2" descr="Come Follow Me - Print in LDS Jesus Christ Prints on LDSBookstore.com">
            <a:extLst>
              <a:ext uri="{FF2B5EF4-FFF2-40B4-BE49-F238E27FC236}">
                <a16:creationId xmlns:a16="http://schemas.microsoft.com/office/drawing/2014/main" id="{41EE9FC0-C77E-47D1-8894-CCEE80D2237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645" t="10217" r="28022" b="41004"/>
          <a:stretch/>
        </p:blipFill>
        <p:spPr bwMode="auto">
          <a:xfrm>
            <a:off x="7212218" y="5248539"/>
            <a:ext cx="1513378" cy="138412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69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466397"/>
            <a:ext cx="7432767"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Pause for reflection</a:t>
            </a:r>
            <a:endParaRPr lang="en-GB" sz="6000" b="1" dirty="0">
              <a:solidFill>
                <a:schemeClr val="accent4">
                  <a:lumMod val="75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Picture 2" descr="Come Follow Me - Print in LDS Jesus Christ Prints on LDSBookstore.com">
            <a:extLst>
              <a:ext uri="{FF2B5EF4-FFF2-40B4-BE49-F238E27FC236}">
                <a16:creationId xmlns:a16="http://schemas.microsoft.com/office/drawing/2014/main" id="{7B905BD4-710C-4B6A-B65F-AF12269D161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l="18645" t="10217" r="28022" b="41004"/>
          <a:stretch/>
        </p:blipFill>
        <p:spPr bwMode="auto">
          <a:xfrm>
            <a:off x="3261855" y="1984178"/>
            <a:ext cx="5017892" cy="4589332"/>
          </a:xfrm>
          <a:prstGeom prst="ellipse">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773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2275</TotalTime>
  <Words>1316</Words>
  <Application>Microsoft Office PowerPoint</Application>
  <PresentationFormat>Widescreen</PresentationFormat>
  <Paragraphs>142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Garamond</vt:lpstr>
      <vt:lpstr>Open Sans</vt:lpstr>
      <vt:lpstr>Times New Roman</vt:lpstr>
      <vt:lpstr>Office Theme</vt:lpstr>
      <vt:lpstr>A morning of             retreat and reflection</vt:lpstr>
      <vt:lpstr>MORNING PRAYER</vt:lpstr>
      <vt:lpstr>PSALM 95</vt:lpstr>
      <vt:lpstr>PSALM 95</vt:lpstr>
      <vt:lpstr>PowerPoint Presentation</vt:lpstr>
      <vt:lpstr>Reading</vt:lpstr>
      <vt:lpstr>Intercessions</vt:lpstr>
      <vt:lpstr>Intercessions</vt:lpstr>
      <vt:lpstr>Pause for reflection</vt:lpstr>
      <vt:lpstr>Further reflection</vt:lpstr>
      <vt:lpstr>The Lord’s Prayer</vt:lpstr>
      <vt:lpstr>The Lord’s Prayer</vt:lpstr>
      <vt:lpstr>Prayer</vt:lpstr>
      <vt:lpstr>A morning of             retreat and reflection</vt:lpstr>
      <vt:lpstr>Closing Prayer</vt:lpstr>
      <vt:lpstr>Blessing</vt:lpstr>
      <vt:lpstr>A morning of             retreat and reflection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John Adams</cp:lastModifiedBy>
  <cp:revision>68</cp:revision>
  <dcterms:created xsi:type="dcterms:W3CDTF">2019-09-06T14:56:38Z</dcterms:created>
  <dcterms:modified xsi:type="dcterms:W3CDTF">2021-03-11T10:04:50Z</dcterms:modified>
</cp:coreProperties>
</file>