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97" r:id="rId5"/>
    <p:sldId id="272" r:id="rId6"/>
    <p:sldId id="298" r:id="rId7"/>
    <p:sldId id="273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45919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February 2021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24446" y="4714708"/>
            <a:ext cx="87608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Garamond" panose="02020404030301010803" pitchFamily="18" charset="0"/>
              </a:rPr>
              <a:t>~ “New Year, Good News” ~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  <a:endParaRPr lang="en-GB" sz="9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1428070" y="1946897"/>
            <a:ext cx="2360295" cy="2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211" y="1839155"/>
            <a:ext cx="5856789" cy="27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3954" y="2143221"/>
            <a:ext cx="10874783" cy="4140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2021</a:t>
            </a:r>
            <a:r>
              <a:rPr lang="en-GB" sz="2800" dirty="0">
                <a:latin typeface="Garamond" panose="02020404030301010803" pitchFamily="18" charset="0"/>
              </a:rPr>
              <a:t>, the Year of St Joseph. A way forward.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An </a:t>
            </a:r>
            <a:r>
              <a:rPr lang="en-GB" sz="2800" dirty="0">
                <a:latin typeface="Garamond" panose="02020404030301010803" pitchFamily="18" charset="0"/>
              </a:rPr>
              <a:t>opportunity to look for and appreciate </a:t>
            </a:r>
            <a:r>
              <a:rPr lang="en-GB" sz="2800" dirty="0" smtClean="0">
                <a:latin typeface="Garamond" panose="02020404030301010803" pitchFamily="18" charset="0"/>
              </a:rPr>
              <a:t>the Good </a:t>
            </a:r>
            <a:r>
              <a:rPr lang="en-GB" sz="2800" dirty="0">
                <a:latin typeface="Garamond" panose="02020404030301010803" pitchFamily="18" charset="0"/>
              </a:rPr>
              <a:t>News. 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In this year 2021 what are you going to do in order to</a:t>
            </a:r>
          </a:p>
          <a:p>
            <a:pPr algn="ctr"/>
            <a:r>
              <a:rPr lang="en-GB" sz="1000" dirty="0" smtClean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4400" dirty="0" smtClean="0">
                <a:latin typeface="Garamond" panose="02020404030301010803" pitchFamily="18" charset="0"/>
              </a:rPr>
              <a:t>Listen to the teaching of Christ?</a:t>
            </a:r>
          </a:p>
          <a:p>
            <a:pPr algn="ctr"/>
            <a:endParaRPr lang="en-GB" sz="10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Jesus went to the village of Capernaum, </a:t>
            </a:r>
            <a:r>
              <a:rPr lang="en-GB" sz="2800" dirty="0">
                <a:latin typeface="Garamond" panose="02020404030301010803" pitchFamily="18" charset="0"/>
              </a:rPr>
              <a:t>a small village on the Sea of Galilee. Jesus </a:t>
            </a:r>
            <a:r>
              <a:rPr lang="en-GB" sz="2800" dirty="0" smtClean="0">
                <a:latin typeface="Garamond" panose="02020404030301010803" pitchFamily="18" charset="0"/>
              </a:rPr>
              <a:t>taught </a:t>
            </a:r>
            <a:r>
              <a:rPr lang="en-GB" sz="2800" dirty="0">
                <a:latin typeface="Garamond" panose="02020404030301010803" pitchFamily="18" charset="0"/>
              </a:rPr>
              <a:t>in the synagogue on the Sabbath.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The </a:t>
            </a:r>
            <a:r>
              <a:rPr lang="en-GB" sz="2800" dirty="0">
                <a:latin typeface="Garamond" panose="02020404030301010803" pitchFamily="18" charset="0"/>
              </a:rPr>
              <a:t>people </a:t>
            </a:r>
            <a:r>
              <a:rPr lang="en-GB" sz="2800" dirty="0" smtClean="0">
                <a:latin typeface="Garamond" panose="02020404030301010803" pitchFamily="18" charset="0"/>
              </a:rPr>
              <a:t>responded </a:t>
            </a:r>
            <a:r>
              <a:rPr lang="en-GB" sz="2800" dirty="0">
                <a:latin typeface="Garamond" panose="02020404030301010803" pitchFamily="18" charset="0"/>
              </a:rPr>
              <a:t>to Jesus’ teaching with astonishment, </a:t>
            </a:r>
            <a:endParaRPr lang="en-GB" sz="28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noting </a:t>
            </a:r>
            <a:r>
              <a:rPr lang="en-GB" sz="2800" dirty="0">
                <a:latin typeface="Garamond" panose="02020404030301010803" pitchFamily="18" charset="0"/>
              </a:rPr>
              <a:t>Jesus’ authority and contrasting it with the </a:t>
            </a:r>
            <a:r>
              <a:rPr lang="en-GB" sz="2800" dirty="0" smtClean="0">
                <a:latin typeface="Garamond" panose="02020404030301010803" pitchFamily="18" charset="0"/>
              </a:rPr>
              <a:t>scribes’. </a:t>
            </a:r>
          </a:p>
          <a:p>
            <a:r>
              <a:rPr lang="en-GB" sz="2800" dirty="0"/>
              <a:t/>
            </a:r>
            <a:br>
              <a:rPr lang="en-GB" sz="2800" dirty="0"/>
            </a:b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4100" y="6260689"/>
            <a:ext cx="1120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944100" y="6235388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79363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New Year of Good News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The Year of St Joseph ~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40300" y="1859184"/>
            <a:ext cx="6799262" cy="38244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207" y="254646"/>
            <a:ext cx="1082253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2023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340043" y="185918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1579" y="2294504"/>
            <a:ext cx="74222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“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Our best dreams are only attained through hope, patience and commitment </a:t>
            </a:r>
            <a:r>
              <a:rPr lang="en-GB" sz="44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…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”</a:t>
            </a:r>
          </a:p>
          <a:p>
            <a:pPr algn="r"/>
            <a:endParaRPr lang="en-GB" sz="2000" dirty="0" smtClean="0">
              <a:latin typeface="Garamond" panose="02020404030301010803" pitchFamily="18" charset="0"/>
            </a:endParaRPr>
          </a:p>
          <a:p>
            <a:pPr algn="r"/>
            <a:r>
              <a:rPr lang="en-GB" sz="2000" dirty="0" smtClean="0">
                <a:latin typeface="Garamond" panose="02020404030301010803" pitchFamily="18" charset="0"/>
              </a:rPr>
              <a:t>-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Pope Francis to the young people of the world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 smtClean="0">
                <a:ln>
                  <a:noFill/>
                </a:ln>
              </a:rPr>
              <a:t>The Synoptic Problem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2960" y="2414916"/>
            <a:ext cx="9890396" cy="38168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  <a:endParaRPr lang="en-GB" sz="60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1261" y="2491124"/>
            <a:ext cx="646922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>
                <a:latin typeface="Garamond" panose="02020404030301010803" pitchFamily="18" charset="0"/>
              </a:rPr>
              <a:t>1</a:t>
            </a:r>
            <a:r>
              <a:rPr lang="en-GB" sz="2600" b="1" baseline="30000" dirty="0" smtClean="0">
                <a:latin typeface="Garamond" panose="02020404030301010803" pitchFamily="18" charset="0"/>
              </a:rPr>
              <a:t>st</a:t>
            </a:r>
            <a:r>
              <a:rPr lang="en-GB" sz="2600" b="1" dirty="0" smtClean="0">
                <a:latin typeface="Garamond" panose="02020404030301010803" pitchFamily="18" charset="0"/>
              </a:rPr>
              <a:t> February </a:t>
            </a:r>
            <a:r>
              <a:rPr lang="en-GB" sz="2600" b="1" dirty="0">
                <a:latin typeface="Garamond" panose="02020404030301010803" pitchFamily="18" charset="0"/>
              </a:rPr>
              <a:t>2021</a:t>
            </a:r>
            <a:r>
              <a:rPr lang="en-GB" sz="2600" dirty="0">
                <a:latin typeface="Garamond" panose="02020404030301010803" pitchFamily="18" charset="0"/>
              </a:rPr>
              <a:t> :</a:t>
            </a:r>
            <a:r>
              <a:rPr lang="en-GB" dirty="0">
                <a:latin typeface="Garamond" panose="02020404030301010803" pitchFamily="18" charset="0"/>
              </a:rPr>
              <a:t>      </a:t>
            </a:r>
            <a:endParaRPr lang="en-GB" dirty="0" smtClean="0">
              <a:latin typeface="Garamond" panose="02020404030301010803" pitchFamily="18" charset="0"/>
            </a:endParaRPr>
          </a:p>
          <a:p>
            <a:pPr algn="ctr"/>
            <a:r>
              <a:rPr lang="en-GB" dirty="0" smtClean="0">
                <a:latin typeface="Garamond" panose="02020404030301010803" pitchFamily="18" charset="0"/>
              </a:rPr>
              <a:t>   </a:t>
            </a:r>
            <a:r>
              <a:rPr lang="en-GB" sz="2400" dirty="0">
                <a:latin typeface="Garamond" panose="02020404030301010803" pitchFamily="18" charset="0"/>
              </a:rPr>
              <a:t>The </a:t>
            </a:r>
            <a:r>
              <a:rPr lang="en-GB" sz="2400" dirty="0" smtClean="0">
                <a:latin typeface="Garamond" panose="02020404030301010803" pitchFamily="18" charset="0"/>
              </a:rPr>
              <a:t>4</a:t>
            </a:r>
            <a:r>
              <a:rPr lang="en-GB" sz="2400" baseline="30000" dirty="0" smtClean="0">
                <a:latin typeface="Garamond" panose="02020404030301010803" pitchFamily="18" charset="0"/>
              </a:rPr>
              <a:t>th</a:t>
            </a:r>
            <a:r>
              <a:rPr lang="en-GB" sz="2400" dirty="0" smtClean="0">
                <a:latin typeface="Garamond" panose="02020404030301010803" pitchFamily="18" charset="0"/>
              </a:rPr>
              <a:t> Sunday of the Year</a:t>
            </a:r>
            <a:r>
              <a:rPr lang="en-GB" sz="2800" dirty="0" smtClean="0">
                <a:latin typeface="Garamond" panose="02020404030301010803" pitchFamily="18" charset="0"/>
              </a:rPr>
              <a:t>: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The people said</a:t>
            </a:r>
            <a:endParaRPr lang="en-GB" sz="2400" dirty="0">
              <a:latin typeface="Garamond" panose="02020404030301010803" pitchFamily="18" charset="0"/>
            </a:endParaRPr>
          </a:p>
          <a:p>
            <a:pPr algn="ctr"/>
            <a:r>
              <a:rPr lang="en-GB" sz="5400" dirty="0" smtClean="0">
                <a:latin typeface="Garamond" panose="02020404030301010803" pitchFamily="18" charset="0"/>
              </a:rPr>
              <a:t>“Here is a teaching that is new and with authority behind it.”</a:t>
            </a:r>
            <a:endParaRPr lang="en-GB" altLang="en-US" sz="5400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39" y="2414917"/>
            <a:ext cx="2743944" cy="389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22428" y="186296"/>
            <a:ext cx="6633555" cy="16517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4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 Bridget of Ireland,                  </a:t>
            </a:r>
          </a:p>
          <a:p>
            <a:pPr algn="ctr"/>
            <a:endParaRPr lang="en-GB" altLang="en-US" sz="1800" dirty="0" smtClean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4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Feast day :1</a:t>
            </a:r>
            <a:r>
              <a:rPr lang="en-GB" altLang="en-US" sz="40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altLang="en-US" sz="4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February </a:t>
            </a:r>
            <a:endParaRPr lang="en-GB" sz="40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967" y="186296"/>
            <a:ext cx="2381250" cy="3067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544" y="3522442"/>
            <a:ext cx="11045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aramond" panose="02020404030301010803" pitchFamily="18" charset="0"/>
              </a:rPr>
              <a:t>Brigid of Ireland</a:t>
            </a:r>
            <a:r>
              <a:rPr lang="en-GB" sz="2400" dirty="0">
                <a:latin typeface="Garamond" panose="02020404030301010803" pitchFamily="18" charset="0"/>
              </a:rPr>
              <a:t>, or </a:t>
            </a:r>
            <a:r>
              <a:rPr lang="en-GB" sz="2400" b="1" dirty="0">
                <a:latin typeface="Garamond" panose="02020404030301010803" pitchFamily="18" charset="0"/>
              </a:rPr>
              <a:t>of Kildare</a:t>
            </a:r>
            <a:r>
              <a:rPr lang="en-GB" sz="2400" dirty="0">
                <a:latin typeface="Garamond" panose="02020404030301010803" pitchFamily="18" charset="0"/>
              </a:rPr>
              <a:t>, has been venerated since the early Middle Ages, along with Patrick and Columba, as one of the three national </a:t>
            </a:r>
            <a:r>
              <a:rPr lang="en-GB" sz="2400" dirty="0" smtClean="0">
                <a:latin typeface="Garamond" panose="02020404030301010803" pitchFamily="18" charset="0"/>
              </a:rPr>
              <a:t>patron </a:t>
            </a:r>
            <a:r>
              <a:rPr lang="en-GB" sz="2400" dirty="0">
                <a:latin typeface="Garamond" panose="02020404030301010803" pitchFamily="18" charset="0"/>
              </a:rPr>
              <a:t>saints of Ireland.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just"/>
            <a:r>
              <a:rPr lang="en-GB" sz="2400" dirty="0" smtClean="0">
                <a:latin typeface="Garamond" panose="02020404030301010803" pitchFamily="18" charset="0"/>
              </a:rPr>
              <a:t>By </a:t>
            </a:r>
            <a:r>
              <a:rPr lang="en-GB" sz="2400" dirty="0">
                <a:latin typeface="Garamond" panose="02020404030301010803" pitchFamily="18" charset="0"/>
              </a:rPr>
              <a:t>the end of the seventh century, at least two Latin biographies had been written describing her as a nobleman's daughter who chose to consecrate </a:t>
            </a:r>
            <a:r>
              <a:rPr lang="en-GB" sz="2400" dirty="0" smtClean="0">
                <a:latin typeface="Garamond" panose="02020404030301010803" pitchFamily="18" charset="0"/>
              </a:rPr>
              <a:t>herself </a:t>
            </a:r>
            <a:r>
              <a:rPr lang="en-GB" sz="2400" dirty="0">
                <a:latin typeface="Garamond" panose="02020404030301010803" pitchFamily="18" charset="0"/>
              </a:rPr>
              <a:t>to </a:t>
            </a:r>
            <a:r>
              <a:rPr lang="en-GB" sz="2400" dirty="0" smtClean="0">
                <a:latin typeface="Garamond" panose="02020404030301010803" pitchFamily="18" charset="0"/>
              </a:rPr>
              <a:t>God who </a:t>
            </a:r>
            <a:r>
              <a:rPr lang="en-GB" sz="2400" dirty="0">
                <a:latin typeface="Garamond" panose="02020404030301010803" pitchFamily="18" charset="0"/>
              </a:rPr>
              <a:t>took the veil as a Christian nun, and became the leader of a community of religious women—or perhaps of both women and men. Certainly by the 7th century there was an important double monastery at Kildare that regarded her as its founder</a:t>
            </a:r>
            <a:r>
              <a:rPr lang="en-GB" sz="2400" dirty="0" smtClean="0">
                <a:latin typeface="Garamond" panose="02020404030301010803" pitchFamily="18" charset="0"/>
              </a:rPr>
              <a:t>.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There were many miracles associated with her.  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700" y="1982942"/>
            <a:ext cx="2701104" cy="110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8516"/>
          <a:stretch/>
        </p:blipFill>
        <p:spPr>
          <a:xfrm>
            <a:off x="9876953" y="1936044"/>
            <a:ext cx="1279030" cy="11386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300" y="2016698"/>
            <a:ext cx="918251" cy="10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2960" y="2414916"/>
            <a:ext cx="9890396" cy="38168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5655" y="3716338"/>
            <a:ext cx="10991577" cy="273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72056" y="454523"/>
            <a:ext cx="6286219" cy="1278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Prayer</a:t>
            </a:r>
            <a:endParaRPr lang="en-GB" sz="72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515" y="1967786"/>
            <a:ext cx="11087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400" b="1" dirty="0" smtClean="0">
                <a:latin typeface="Garamond" panose="02020404030301010803" pitchFamily="18" charset="0"/>
              </a:rPr>
              <a:t>Brigid </a:t>
            </a:r>
            <a:r>
              <a:rPr lang="en-GB" sz="2400" dirty="0" smtClean="0">
                <a:latin typeface="Garamond" panose="02020404030301010803" pitchFamily="18" charset="0"/>
              </a:rPr>
              <a:t>you </a:t>
            </a:r>
            <a:r>
              <a:rPr lang="en-GB" sz="2400" dirty="0">
                <a:latin typeface="Garamond" panose="02020404030301010803" pitchFamily="18" charset="0"/>
              </a:rPr>
              <a:t>were a woman of peace.</a:t>
            </a:r>
          </a:p>
          <a:p>
            <a:pPr fontAlgn="base"/>
            <a:r>
              <a:rPr lang="en-GB" sz="2400" dirty="0">
                <a:latin typeface="Garamond" panose="02020404030301010803" pitchFamily="18" charset="0"/>
              </a:rPr>
              <a:t>You brought harmony where there was conflict.</a:t>
            </a:r>
          </a:p>
          <a:p>
            <a:pPr fontAlgn="base"/>
            <a:r>
              <a:rPr lang="en-GB" sz="2400" dirty="0">
                <a:latin typeface="Garamond" panose="02020404030301010803" pitchFamily="18" charset="0"/>
              </a:rPr>
              <a:t>You brought light to the darkness.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fontAlgn="base"/>
            <a:r>
              <a:rPr lang="en-GB" sz="2400" dirty="0" smtClean="0">
                <a:latin typeface="Garamond" panose="02020404030301010803" pitchFamily="18" charset="0"/>
              </a:rPr>
              <a:t>You </a:t>
            </a:r>
            <a:r>
              <a:rPr lang="en-GB" sz="2400" dirty="0">
                <a:latin typeface="Garamond" panose="02020404030301010803" pitchFamily="18" charset="0"/>
              </a:rPr>
              <a:t>brought hope to the downcast.</a:t>
            </a:r>
          </a:p>
          <a:p>
            <a:pPr fontAlgn="base"/>
            <a:r>
              <a:rPr lang="en-GB" sz="2400" dirty="0">
                <a:latin typeface="Garamond" panose="02020404030301010803" pitchFamily="18" charset="0"/>
              </a:rPr>
              <a:t>May the mantle of your peace cover those who are troubled and anxious</a:t>
            </a:r>
            <a:r>
              <a:rPr lang="en-GB" sz="2400" dirty="0" smtClean="0">
                <a:latin typeface="Garamond" panose="02020404030301010803" pitchFamily="18" charset="0"/>
              </a:rPr>
              <a:t>,                         and </a:t>
            </a:r>
            <a:r>
              <a:rPr lang="en-GB" sz="2400" dirty="0">
                <a:latin typeface="Garamond" panose="02020404030301010803" pitchFamily="18" charset="0"/>
              </a:rPr>
              <a:t>may peace be firmly rooted in our hearts and in our world.</a:t>
            </a:r>
          </a:p>
          <a:p>
            <a:pPr fontAlgn="base"/>
            <a:r>
              <a:rPr lang="en-GB" sz="2400" dirty="0">
                <a:latin typeface="Garamond" panose="02020404030301010803" pitchFamily="18" charset="0"/>
              </a:rPr>
              <a:t>Inspire us to act justly and to reverence all God has made</a:t>
            </a:r>
            <a:r>
              <a:rPr lang="en-GB" sz="2400" dirty="0" smtClean="0">
                <a:latin typeface="Garamond" panose="02020404030301010803" pitchFamily="18" charset="0"/>
              </a:rPr>
              <a:t>.</a:t>
            </a:r>
          </a:p>
          <a:p>
            <a:pPr fontAlgn="base"/>
            <a:endParaRPr lang="en-GB" sz="2400" dirty="0">
              <a:latin typeface="Garamond" panose="02020404030301010803" pitchFamily="18" charset="0"/>
            </a:endParaRPr>
          </a:p>
          <a:p>
            <a:pPr fontAlgn="base"/>
            <a:r>
              <a:rPr lang="en-GB" sz="2400" b="1" dirty="0">
                <a:latin typeface="Garamond" panose="02020404030301010803" pitchFamily="18" charset="0"/>
              </a:rPr>
              <a:t>Brigid </a:t>
            </a:r>
            <a:r>
              <a:rPr lang="en-GB" sz="2400" dirty="0">
                <a:latin typeface="Garamond" panose="02020404030301010803" pitchFamily="18" charset="0"/>
              </a:rPr>
              <a:t>you were a voice for the wounded and the weary.</a:t>
            </a:r>
          </a:p>
          <a:p>
            <a:pPr fontAlgn="base"/>
            <a:r>
              <a:rPr lang="en-GB" sz="2400" dirty="0">
                <a:latin typeface="Garamond" panose="02020404030301010803" pitchFamily="18" charset="0"/>
              </a:rPr>
              <a:t>Strengthen what is weak within us. Calm us into a quietness that heals and listens.</a:t>
            </a:r>
          </a:p>
          <a:p>
            <a:pPr fontAlgn="base"/>
            <a:r>
              <a:rPr lang="en-GB" sz="2400" dirty="0">
                <a:latin typeface="Garamond" panose="02020404030301010803" pitchFamily="18" charset="0"/>
              </a:rPr>
              <a:t>May we grow each day into greater wholeness in mind, body and spirit.</a:t>
            </a:r>
          </a:p>
          <a:p>
            <a:pPr fontAlgn="base"/>
            <a:r>
              <a:rPr lang="en-GB" sz="2400" b="1" dirty="0">
                <a:latin typeface="Garamond" panose="02020404030301010803" pitchFamily="18" charset="0"/>
              </a:rPr>
              <a:t>Amen.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126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2960" y="2414916"/>
            <a:ext cx="9890396" cy="38168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3138" y="365125"/>
            <a:ext cx="10515599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GB" sz="4400" dirty="0" smtClean="0">
                <a:latin typeface="Garamond" panose="02020404030301010803" pitchFamily="18" charset="0"/>
              </a:rPr>
              <a:t>Christ’s Teaching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3137" y="1316687"/>
            <a:ext cx="105155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Jesus impresses the crowds through his words, </a:t>
            </a:r>
            <a:r>
              <a:rPr lang="en-GB" sz="2800" dirty="0" smtClean="0">
                <a:latin typeface="Garamond" panose="02020404030301010803" pitchFamily="18" charset="0"/>
              </a:rPr>
              <a:t>                                   which </a:t>
            </a:r>
            <a:r>
              <a:rPr lang="en-GB" sz="2800" dirty="0">
                <a:latin typeface="Garamond" panose="02020404030301010803" pitchFamily="18" charset="0"/>
              </a:rPr>
              <a:t>are manifested </a:t>
            </a:r>
            <a:r>
              <a:rPr lang="en-GB" sz="2800" dirty="0" smtClean="0">
                <a:latin typeface="Garamond" panose="02020404030301010803" pitchFamily="18" charset="0"/>
              </a:rPr>
              <a:t>by the </a:t>
            </a:r>
            <a:r>
              <a:rPr lang="en-GB" sz="2800" dirty="0">
                <a:latin typeface="Garamond" panose="02020404030301010803" pitchFamily="18" charset="0"/>
              </a:rPr>
              <a:t>power </a:t>
            </a:r>
            <a:r>
              <a:rPr lang="en-GB" sz="2800" dirty="0" smtClean="0">
                <a:latin typeface="Garamond" panose="02020404030301010803" pitchFamily="18" charset="0"/>
              </a:rPr>
              <a:t>of </a:t>
            </a:r>
            <a:r>
              <a:rPr lang="en-GB" sz="2800" dirty="0">
                <a:latin typeface="Garamond" panose="02020404030301010803" pitchFamily="18" charset="0"/>
              </a:rPr>
              <a:t>his deeds</a:t>
            </a:r>
            <a:r>
              <a:rPr lang="en-GB" sz="2800" dirty="0" smtClean="0">
                <a:latin typeface="Garamond" panose="02020404030301010803" pitchFamily="18" charset="0"/>
              </a:rPr>
              <a:t>.</a:t>
            </a:r>
          </a:p>
          <a:p>
            <a:pPr algn="ctr"/>
            <a:endParaRPr lang="en-GB" sz="16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What are you going to do that will show                                                  the power of your words and deeds? </a:t>
            </a:r>
          </a:p>
          <a:p>
            <a:pPr algn="ctr"/>
            <a:endParaRPr lang="en-GB" sz="16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How do you demonstrate the idea of acting with justice towards others, demonstrating the authority and power 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of what we believe about God?</a:t>
            </a:r>
          </a:p>
          <a:p>
            <a:pPr algn="ctr"/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65556" y="5008314"/>
            <a:ext cx="11517493" cy="8463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endParaRPr lang="en-GB" sz="3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A new teaching, a new commandment </a:t>
            </a:r>
          </a:p>
          <a:p>
            <a:pPr algn="ctr"/>
            <a:endParaRPr lang="en-GB" sz="300" dirty="0">
              <a:latin typeface="Garamond" panose="02020404030301010803" pitchFamily="18" charset="0"/>
            </a:endParaRPr>
          </a:p>
          <a:p>
            <a:pPr algn="ctr"/>
            <a:endParaRPr lang="en-GB" sz="3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95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45919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February 2021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24446" y="4714708"/>
            <a:ext cx="87608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Garamond" panose="02020404030301010803" pitchFamily="18" charset="0"/>
              </a:rPr>
              <a:t>~ “New Year, Good News” ~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  <a:endParaRPr lang="en-GB" sz="9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1428070" y="1946897"/>
            <a:ext cx="2360295" cy="2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211" y="1839155"/>
            <a:ext cx="5856789" cy="27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31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534</Words>
  <Application>Microsoft Office PowerPoint</Application>
  <PresentationFormat>Widescreen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The Synoptic Problem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Lisa Gunther</cp:lastModifiedBy>
  <cp:revision>96</cp:revision>
  <dcterms:created xsi:type="dcterms:W3CDTF">2019-09-06T14:56:38Z</dcterms:created>
  <dcterms:modified xsi:type="dcterms:W3CDTF">2021-04-16T11:01:03Z</dcterms:modified>
</cp:coreProperties>
</file>