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30" r:id="rId3"/>
    <p:sldId id="334" r:id="rId4"/>
    <p:sldId id="340" r:id="rId5"/>
    <p:sldId id="343" r:id="rId6"/>
    <p:sldId id="338" r:id="rId7"/>
    <p:sldId id="341" r:id="rId8"/>
    <p:sldId id="344" r:id="rId9"/>
    <p:sldId id="332" r:id="rId10"/>
    <p:sldId id="336" r:id="rId11"/>
    <p:sldId id="335" r:id="rId12"/>
    <p:sldId id="331" r:id="rId13"/>
    <p:sldId id="321" r:id="rId14"/>
    <p:sldId id="333" r:id="rId15"/>
    <p:sldId id="342" r:id="rId16"/>
    <p:sldId id="272" r:id="rId17"/>
    <p:sldId id="339" r:id="rId18"/>
    <p:sldId id="33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dams" initials="JA" lastIdx="1" clrIdx="0">
    <p:extLst>
      <p:ext uri="{19B8F6BF-5375-455C-9EA6-DF929625EA0E}">
        <p15:presenceInfo xmlns:p15="http://schemas.microsoft.com/office/powerpoint/2012/main" userId="John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5C752-0C36-48C0-9FBD-6DD3A31FD680}" v="260" dt="2021-09-19T19:52:29.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86" d="100"/>
          <a:sy n="86" d="100"/>
        </p:scale>
        <p:origin x="403"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F45C752-0C36-48C0-9FBD-6DD3A31FD680}"/>
    <pc:docChg chg="undo redo custSel addSld modSld sldOrd">
      <pc:chgData name="John Adams" userId="1143faee-bb16-416e-8056-0ed4c730fe93" providerId="ADAL" clId="{0F45C752-0C36-48C0-9FBD-6DD3A31FD680}" dt="2021-09-19T19:51:39.372" v="10417" actId="20577"/>
      <pc:docMkLst>
        <pc:docMk/>
      </pc:docMkLst>
      <pc:sldChg chg="modSp add mod">
        <pc:chgData name="John Adams" userId="1143faee-bb16-416e-8056-0ed4c730fe93" providerId="ADAL" clId="{0F45C752-0C36-48C0-9FBD-6DD3A31FD680}" dt="2021-09-10T16:32:42.077" v="337" actId="14100"/>
        <pc:sldMkLst>
          <pc:docMk/>
          <pc:sldMk cId="2339235338" sldId="272"/>
        </pc:sldMkLst>
        <pc:spChg chg="mod">
          <ac:chgData name="John Adams" userId="1143faee-bb16-416e-8056-0ed4c730fe93" providerId="ADAL" clId="{0F45C752-0C36-48C0-9FBD-6DD3A31FD680}" dt="2021-09-10T16:32:42.077" v="337" actId="14100"/>
          <ac:spMkLst>
            <pc:docMk/>
            <pc:sldMk cId="2339235338" sldId="272"/>
            <ac:spMk id="8" creationId="{00000000-0000-0000-0000-000000000000}"/>
          </ac:spMkLst>
        </pc:spChg>
        <pc:picChg chg="mod">
          <ac:chgData name="John Adams" userId="1143faee-bb16-416e-8056-0ed4c730fe93" providerId="ADAL" clId="{0F45C752-0C36-48C0-9FBD-6DD3A31FD680}" dt="2021-09-10T16:31:49.399" v="318" actId="14861"/>
          <ac:picMkLst>
            <pc:docMk/>
            <pc:sldMk cId="2339235338" sldId="272"/>
            <ac:picMk id="2" creationId="{00000000-0000-0000-0000-000000000000}"/>
          </ac:picMkLst>
        </pc:picChg>
      </pc:sldChg>
      <pc:sldChg chg="modSp mod">
        <pc:chgData name="John Adams" userId="1143faee-bb16-416e-8056-0ed4c730fe93" providerId="ADAL" clId="{0F45C752-0C36-48C0-9FBD-6DD3A31FD680}" dt="2021-09-11T08:38:09.534" v="2146" actId="20577"/>
        <pc:sldMkLst>
          <pc:docMk/>
          <pc:sldMk cId="2734715491" sldId="321"/>
        </pc:sldMkLst>
        <pc:spChg chg="mod">
          <ac:chgData name="John Adams" userId="1143faee-bb16-416e-8056-0ed4c730fe93" providerId="ADAL" clId="{0F45C752-0C36-48C0-9FBD-6DD3A31FD680}" dt="2021-09-11T08:38:09.534" v="2146" actId="20577"/>
          <ac:spMkLst>
            <pc:docMk/>
            <pc:sldMk cId="2734715491" sldId="321"/>
            <ac:spMk id="10" creationId="{00000000-0000-0000-0000-000000000000}"/>
          </ac:spMkLst>
        </pc:spChg>
      </pc:sldChg>
      <pc:sldChg chg="addSp delSp modSp mod">
        <pc:chgData name="John Adams" userId="1143faee-bb16-416e-8056-0ed4c730fe93" providerId="ADAL" clId="{0F45C752-0C36-48C0-9FBD-6DD3A31FD680}" dt="2021-09-11T14:23:41.938" v="4248" actId="20577"/>
        <pc:sldMkLst>
          <pc:docMk/>
          <pc:sldMk cId="200388983" sldId="330"/>
        </pc:sldMkLst>
        <pc:spChg chg="mod">
          <ac:chgData name="John Adams" userId="1143faee-bb16-416e-8056-0ed4c730fe93" providerId="ADAL" clId="{0F45C752-0C36-48C0-9FBD-6DD3A31FD680}" dt="2021-09-10T17:17:47.228" v="892" actId="1076"/>
          <ac:spMkLst>
            <pc:docMk/>
            <pc:sldMk cId="200388983" sldId="330"/>
            <ac:spMk id="3" creationId="{00000000-0000-0000-0000-000000000000}"/>
          </ac:spMkLst>
        </pc:spChg>
        <pc:spChg chg="del mod">
          <ac:chgData name="John Adams" userId="1143faee-bb16-416e-8056-0ed4c730fe93" providerId="ADAL" clId="{0F45C752-0C36-48C0-9FBD-6DD3A31FD680}" dt="2021-09-10T17:18:15.714" v="894" actId="478"/>
          <ac:spMkLst>
            <pc:docMk/>
            <pc:sldMk cId="200388983" sldId="330"/>
            <ac:spMk id="5" creationId="{00000000-0000-0000-0000-000000000000}"/>
          </ac:spMkLst>
        </pc:spChg>
        <pc:spChg chg="add mod">
          <ac:chgData name="John Adams" userId="1143faee-bb16-416e-8056-0ed4c730fe93" providerId="ADAL" clId="{0F45C752-0C36-48C0-9FBD-6DD3A31FD680}" dt="2021-09-10T17:18:23.106" v="896" actId="1076"/>
          <ac:spMkLst>
            <pc:docMk/>
            <pc:sldMk cId="200388983" sldId="330"/>
            <ac:spMk id="8" creationId="{9F9669BB-F0DB-4110-B585-8BB0D99AF4A3}"/>
          </ac:spMkLst>
        </pc:spChg>
        <pc:spChg chg="del">
          <ac:chgData name="John Adams" userId="1143faee-bb16-416e-8056-0ed4c730fe93" providerId="ADAL" clId="{0F45C752-0C36-48C0-9FBD-6DD3A31FD680}" dt="2021-09-10T17:25:23.467" v="962" actId="478"/>
          <ac:spMkLst>
            <pc:docMk/>
            <pc:sldMk cId="200388983" sldId="330"/>
            <ac:spMk id="9" creationId="{00000000-0000-0000-0000-000000000000}"/>
          </ac:spMkLst>
        </pc:spChg>
        <pc:spChg chg="mod">
          <ac:chgData name="John Adams" userId="1143faee-bb16-416e-8056-0ed4c730fe93" providerId="ADAL" clId="{0F45C752-0C36-48C0-9FBD-6DD3A31FD680}" dt="2021-09-11T14:23:41.938" v="4248" actId="20577"/>
          <ac:spMkLst>
            <pc:docMk/>
            <pc:sldMk cId="200388983" sldId="330"/>
            <ac:spMk id="10" creationId="{00000000-0000-0000-0000-000000000000}"/>
          </ac:spMkLst>
        </pc:spChg>
        <pc:picChg chg="add del mod">
          <ac:chgData name="John Adams" userId="1143faee-bb16-416e-8056-0ed4c730fe93" providerId="ADAL" clId="{0F45C752-0C36-48C0-9FBD-6DD3A31FD680}" dt="2021-09-10T17:16:24.925" v="785" actId="478"/>
          <ac:picMkLst>
            <pc:docMk/>
            <pc:sldMk cId="200388983" sldId="330"/>
            <ac:picMk id="2" creationId="{3043651D-6C50-42BB-95CF-D96C2D12B791}"/>
          </ac:picMkLst>
        </pc:picChg>
        <pc:picChg chg="mod">
          <ac:chgData name="John Adams" userId="1143faee-bb16-416e-8056-0ed4c730fe93" providerId="ADAL" clId="{0F45C752-0C36-48C0-9FBD-6DD3A31FD680}" dt="2021-09-10T17:18:32.077" v="898" actId="1076"/>
          <ac:picMkLst>
            <pc:docMk/>
            <pc:sldMk cId="200388983" sldId="330"/>
            <ac:picMk id="4" creationId="{00000000-0000-0000-0000-000000000000}"/>
          </ac:picMkLst>
        </pc:picChg>
        <pc:picChg chg="add mod">
          <ac:chgData name="John Adams" userId="1143faee-bb16-416e-8056-0ed4c730fe93" providerId="ADAL" clId="{0F45C752-0C36-48C0-9FBD-6DD3A31FD680}" dt="2021-09-10T17:19:22.705" v="907" actId="14861"/>
          <ac:picMkLst>
            <pc:docMk/>
            <pc:sldMk cId="200388983" sldId="330"/>
            <ac:picMk id="11" creationId="{D0806B3A-0262-4E64-BF70-06E87AB705C4}"/>
          </ac:picMkLst>
        </pc:picChg>
        <pc:picChg chg="add mod">
          <ac:chgData name="John Adams" userId="1143faee-bb16-416e-8056-0ed4c730fe93" providerId="ADAL" clId="{0F45C752-0C36-48C0-9FBD-6DD3A31FD680}" dt="2021-09-10T17:19:41.100" v="910" actId="14100"/>
          <ac:picMkLst>
            <pc:docMk/>
            <pc:sldMk cId="200388983" sldId="330"/>
            <ac:picMk id="12" creationId="{B2A07680-CED4-4B94-BA79-B0F1594BA15A}"/>
          </ac:picMkLst>
        </pc:picChg>
        <pc:picChg chg="add mod">
          <ac:chgData name="John Adams" userId="1143faee-bb16-416e-8056-0ed4c730fe93" providerId="ADAL" clId="{0F45C752-0C36-48C0-9FBD-6DD3A31FD680}" dt="2021-09-10T17:19:57.489" v="913" actId="1076"/>
          <ac:picMkLst>
            <pc:docMk/>
            <pc:sldMk cId="200388983" sldId="330"/>
            <ac:picMk id="13" creationId="{58FA1ADE-ECF8-4EBC-9B1C-343C27ABD066}"/>
          </ac:picMkLst>
        </pc:picChg>
        <pc:picChg chg="add mod">
          <ac:chgData name="John Adams" userId="1143faee-bb16-416e-8056-0ed4c730fe93" providerId="ADAL" clId="{0F45C752-0C36-48C0-9FBD-6DD3A31FD680}" dt="2021-09-10T17:20:30.827" v="918" actId="14100"/>
          <ac:picMkLst>
            <pc:docMk/>
            <pc:sldMk cId="200388983" sldId="330"/>
            <ac:picMk id="14" creationId="{98EEF734-7F2E-43D7-96FF-A89D5CDDBFDD}"/>
          </ac:picMkLst>
        </pc:picChg>
        <pc:picChg chg="add mod">
          <ac:chgData name="John Adams" userId="1143faee-bb16-416e-8056-0ed4c730fe93" providerId="ADAL" clId="{0F45C752-0C36-48C0-9FBD-6DD3A31FD680}" dt="2021-09-10T17:21:04.499" v="924" actId="1076"/>
          <ac:picMkLst>
            <pc:docMk/>
            <pc:sldMk cId="200388983" sldId="330"/>
            <ac:picMk id="15" creationId="{8087BE7B-F428-474A-BA14-B0FC9D930614}"/>
          </ac:picMkLst>
        </pc:picChg>
        <pc:picChg chg="add mod">
          <ac:chgData name="John Adams" userId="1143faee-bb16-416e-8056-0ed4c730fe93" providerId="ADAL" clId="{0F45C752-0C36-48C0-9FBD-6DD3A31FD680}" dt="2021-09-10T17:21:51.463" v="930" actId="1076"/>
          <ac:picMkLst>
            <pc:docMk/>
            <pc:sldMk cId="200388983" sldId="330"/>
            <ac:picMk id="16" creationId="{B62193CD-F990-4495-9454-2A1609163B9E}"/>
          </ac:picMkLst>
        </pc:picChg>
        <pc:picChg chg="add mod">
          <ac:chgData name="John Adams" userId="1143faee-bb16-416e-8056-0ed4c730fe93" providerId="ADAL" clId="{0F45C752-0C36-48C0-9FBD-6DD3A31FD680}" dt="2021-09-10T17:22:32.975" v="936" actId="1076"/>
          <ac:picMkLst>
            <pc:docMk/>
            <pc:sldMk cId="200388983" sldId="330"/>
            <ac:picMk id="17" creationId="{2E007B2D-CEED-4512-9552-25428D44FCE5}"/>
          </ac:picMkLst>
        </pc:picChg>
        <pc:picChg chg="add mod">
          <ac:chgData name="John Adams" userId="1143faee-bb16-416e-8056-0ed4c730fe93" providerId="ADAL" clId="{0F45C752-0C36-48C0-9FBD-6DD3A31FD680}" dt="2021-09-10T17:23:17.376" v="943" actId="732"/>
          <ac:picMkLst>
            <pc:docMk/>
            <pc:sldMk cId="200388983" sldId="330"/>
            <ac:picMk id="18" creationId="{F71672E5-251C-495B-B41A-8DEAAB38084F}"/>
          </ac:picMkLst>
        </pc:picChg>
        <pc:picChg chg="add mod">
          <ac:chgData name="John Adams" userId="1143faee-bb16-416e-8056-0ed4c730fe93" providerId="ADAL" clId="{0F45C752-0C36-48C0-9FBD-6DD3A31FD680}" dt="2021-09-10T17:24:26.741" v="953" actId="1076"/>
          <ac:picMkLst>
            <pc:docMk/>
            <pc:sldMk cId="200388983" sldId="330"/>
            <ac:picMk id="19" creationId="{7130ADC8-BC24-4194-B603-0487B1499775}"/>
          </ac:picMkLst>
        </pc:picChg>
        <pc:picChg chg="add mod">
          <ac:chgData name="John Adams" userId="1143faee-bb16-416e-8056-0ed4c730fe93" providerId="ADAL" clId="{0F45C752-0C36-48C0-9FBD-6DD3A31FD680}" dt="2021-09-10T17:25:19.240" v="961" actId="14100"/>
          <ac:picMkLst>
            <pc:docMk/>
            <pc:sldMk cId="200388983" sldId="330"/>
            <ac:picMk id="20" creationId="{C4650E1C-5535-4FD9-A831-549FBBE54E35}"/>
          </ac:picMkLst>
        </pc:picChg>
        <pc:picChg chg="add mod">
          <ac:chgData name="John Adams" userId="1143faee-bb16-416e-8056-0ed4c730fe93" providerId="ADAL" clId="{0F45C752-0C36-48C0-9FBD-6DD3A31FD680}" dt="2021-09-10T17:26:06.442" v="968" actId="732"/>
          <ac:picMkLst>
            <pc:docMk/>
            <pc:sldMk cId="200388983" sldId="330"/>
            <ac:picMk id="21" creationId="{CAA8B261-23CC-4004-AA8B-6F8000F77498}"/>
          </ac:picMkLst>
        </pc:picChg>
        <pc:picChg chg="add mod">
          <ac:chgData name="John Adams" userId="1143faee-bb16-416e-8056-0ed4c730fe93" providerId="ADAL" clId="{0F45C752-0C36-48C0-9FBD-6DD3A31FD680}" dt="2021-09-10T17:26:53.612" v="975" actId="14100"/>
          <ac:picMkLst>
            <pc:docMk/>
            <pc:sldMk cId="200388983" sldId="330"/>
            <ac:picMk id="22" creationId="{50FE738A-B3ED-4862-962D-B0CBD776AA85}"/>
          </ac:picMkLst>
        </pc:picChg>
        <pc:picChg chg="del">
          <ac:chgData name="John Adams" userId="1143faee-bb16-416e-8056-0ed4c730fe93" providerId="ADAL" clId="{0F45C752-0C36-48C0-9FBD-6DD3A31FD680}" dt="2021-09-10T07:50:06.078" v="0" actId="478"/>
          <ac:picMkLst>
            <pc:docMk/>
            <pc:sldMk cId="200388983" sldId="330"/>
            <ac:picMk id="1026" creationId="{2BF21DE0-A03D-421A-BB7A-48A061BAECBC}"/>
          </ac:picMkLst>
        </pc:picChg>
      </pc:sldChg>
      <pc:sldChg chg="modSp add mod">
        <pc:chgData name="John Adams" userId="1143faee-bb16-416e-8056-0ed4c730fe93" providerId="ADAL" clId="{0F45C752-0C36-48C0-9FBD-6DD3A31FD680}" dt="2021-09-10T16:32:19.712" v="324" actId="14100"/>
        <pc:sldMkLst>
          <pc:docMk/>
          <pc:sldMk cId="853155876" sldId="331"/>
        </pc:sldMkLst>
        <pc:spChg chg="mod">
          <ac:chgData name="John Adams" userId="1143faee-bb16-416e-8056-0ed4c730fe93" providerId="ADAL" clId="{0F45C752-0C36-48C0-9FBD-6DD3A31FD680}" dt="2021-09-10T16:32:09.361" v="321" actId="14100"/>
          <ac:spMkLst>
            <pc:docMk/>
            <pc:sldMk cId="853155876" sldId="331"/>
            <ac:spMk id="3" creationId="{00000000-0000-0000-0000-000000000000}"/>
          </ac:spMkLst>
        </pc:spChg>
        <pc:spChg chg="mod">
          <ac:chgData name="John Adams" userId="1143faee-bb16-416e-8056-0ed4c730fe93" providerId="ADAL" clId="{0F45C752-0C36-48C0-9FBD-6DD3A31FD680}" dt="2021-09-10T16:32:19.712" v="324" actId="14100"/>
          <ac:spMkLst>
            <pc:docMk/>
            <pc:sldMk cId="853155876" sldId="331"/>
            <ac:spMk id="8" creationId="{00000000-0000-0000-0000-000000000000}"/>
          </ac:spMkLst>
        </pc:spChg>
        <pc:picChg chg="mod">
          <ac:chgData name="John Adams" userId="1143faee-bb16-416e-8056-0ed4c730fe93" providerId="ADAL" clId="{0F45C752-0C36-48C0-9FBD-6DD3A31FD680}" dt="2021-09-10T16:32:04.101" v="320" actId="1076"/>
          <ac:picMkLst>
            <pc:docMk/>
            <pc:sldMk cId="853155876" sldId="331"/>
            <ac:picMk id="6146" creationId="{00000000-0000-0000-0000-000000000000}"/>
          </ac:picMkLst>
        </pc:picChg>
      </pc:sldChg>
      <pc:sldChg chg="addSp delSp modSp add mod">
        <pc:chgData name="John Adams" userId="1143faee-bb16-416e-8056-0ed4c730fe93" providerId="ADAL" clId="{0F45C752-0C36-48C0-9FBD-6DD3A31FD680}" dt="2021-09-11T14:39:56.662" v="5759" actId="20577"/>
        <pc:sldMkLst>
          <pc:docMk/>
          <pc:sldMk cId="3469736126" sldId="332"/>
        </pc:sldMkLst>
        <pc:spChg chg="mod">
          <ac:chgData name="John Adams" userId="1143faee-bb16-416e-8056-0ed4c730fe93" providerId="ADAL" clId="{0F45C752-0C36-48C0-9FBD-6DD3A31FD680}" dt="2021-09-11T14:39:56.662" v="5759" actId="20577"/>
          <ac:spMkLst>
            <pc:docMk/>
            <pc:sldMk cId="3469736126" sldId="332"/>
            <ac:spMk id="8" creationId="{00000000-0000-0000-0000-000000000000}"/>
          </ac:spMkLst>
        </pc:spChg>
        <pc:spChg chg="mod">
          <ac:chgData name="John Adams" userId="1143faee-bb16-416e-8056-0ed4c730fe93" providerId="ADAL" clId="{0F45C752-0C36-48C0-9FBD-6DD3A31FD680}" dt="2021-09-11T08:37:44.626" v="2128" actId="20577"/>
          <ac:spMkLst>
            <pc:docMk/>
            <pc:sldMk cId="3469736126" sldId="332"/>
            <ac:spMk id="10" creationId="{00000000-0000-0000-0000-000000000000}"/>
          </ac:spMkLst>
        </pc:spChg>
        <pc:spChg chg="add del">
          <ac:chgData name="John Adams" userId="1143faee-bb16-416e-8056-0ed4c730fe93" providerId="ADAL" clId="{0F45C752-0C36-48C0-9FBD-6DD3A31FD680}" dt="2021-09-11T14:39:26.423" v="5753" actId="22"/>
          <ac:spMkLst>
            <pc:docMk/>
            <pc:sldMk cId="3469736126" sldId="332"/>
            <ac:spMk id="11" creationId="{45C906D5-AFE7-4955-8053-B121F48727D4}"/>
          </ac:spMkLst>
        </pc:spChg>
        <pc:picChg chg="add mod">
          <ac:chgData name="John Adams" userId="1143faee-bb16-416e-8056-0ed4c730fe93" providerId="ADAL" clId="{0F45C752-0C36-48C0-9FBD-6DD3A31FD680}" dt="2021-09-10T16:16:38.691" v="149" actId="14861"/>
          <ac:picMkLst>
            <pc:docMk/>
            <pc:sldMk cId="3469736126" sldId="332"/>
            <ac:picMk id="3" creationId="{03F24110-C00D-4386-A940-4E3EDFC89D64}"/>
          </ac:picMkLst>
        </pc:picChg>
        <pc:picChg chg="del">
          <ac:chgData name="John Adams" userId="1143faee-bb16-416e-8056-0ed4c730fe93" providerId="ADAL" clId="{0F45C752-0C36-48C0-9FBD-6DD3A31FD680}" dt="2021-09-10T16:16:18.994" v="145" actId="478"/>
          <ac:picMkLst>
            <pc:docMk/>
            <pc:sldMk cId="3469736126" sldId="332"/>
            <ac:picMk id="6148" creationId="{A69B8AD6-8F1B-4C70-BC67-C5D4D88FCCDC}"/>
          </ac:picMkLst>
        </pc:picChg>
      </pc:sldChg>
      <pc:sldChg chg="addSp delSp modSp add mod">
        <pc:chgData name="John Adams" userId="1143faee-bb16-416e-8056-0ed4c730fe93" providerId="ADAL" clId="{0F45C752-0C36-48C0-9FBD-6DD3A31FD680}" dt="2021-09-11T16:09:18.362" v="9490" actId="20577"/>
        <pc:sldMkLst>
          <pc:docMk/>
          <pc:sldMk cId="1567912626" sldId="333"/>
        </pc:sldMkLst>
        <pc:spChg chg="mod">
          <ac:chgData name="John Adams" userId="1143faee-bb16-416e-8056-0ed4c730fe93" providerId="ADAL" clId="{0F45C752-0C36-48C0-9FBD-6DD3A31FD680}" dt="2021-09-11T16:09:18.362" v="9490" actId="20577"/>
          <ac:spMkLst>
            <pc:docMk/>
            <pc:sldMk cId="1567912626" sldId="333"/>
            <ac:spMk id="8" creationId="{00000000-0000-0000-0000-000000000000}"/>
          </ac:spMkLst>
        </pc:spChg>
        <pc:spChg chg="add mod">
          <ac:chgData name="John Adams" userId="1143faee-bb16-416e-8056-0ed4c730fe93" providerId="ADAL" clId="{0F45C752-0C36-48C0-9FBD-6DD3A31FD680}" dt="2021-09-11T15:24:32.173" v="7582" actId="1076"/>
          <ac:spMkLst>
            <pc:docMk/>
            <pc:sldMk cId="1567912626" sldId="333"/>
            <ac:spMk id="9" creationId="{4092DB1E-AFA5-4E0F-8676-DEBC6533AC73}"/>
          </ac:spMkLst>
        </pc:spChg>
        <pc:spChg chg="mod">
          <ac:chgData name="John Adams" userId="1143faee-bb16-416e-8056-0ed4c730fe93" providerId="ADAL" clId="{0F45C752-0C36-48C0-9FBD-6DD3A31FD680}" dt="2021-09-11T08:38:21.072" v="2154" actId="20577"/>
          <ac:spMkLst>
            <pc:docMk/>
            <pc:sldMk cId="1567912626" sldId="333"/>
            <ac:spMk id="10" creationId="{00000000-0000-0000-0000-000000000000}"/>
          </ac:spMkLst>
        </pc:spChg>
        <pc:picChg chg="add del mod">
          <ac:chgData name="John Adams" userId="1143faee-bb16-416e-8056-0ed4c730fe93" providerId="ADAL" clId="{0F45C752-0C36-48C0-9FBD-6DD3A31FD680}" dt="2021-09-11T15:15:04.407" v="7307" actId="478"/>
          <ac:picMkLst>
            <pc:docMk/>
            <pc:sldMk cId="1567912626" sldId="333"/>
            <ac:picMk id="3" creationId="{C6A61FB4-5095-488D-9919-83A938D9C376}"/>
          </ac:picMkLst>
        </pc:picChg>
        <pc:picChg chg="del">
          <ac:chgData name="John Adams" userId="1143faee-bb16-416e-8056-0ed4c730fe93" providerId="ADAL" clId="{0F45C752-0C36-48C0-9FBD-6DD3A31FD680}" dt="2021-09-10T16:14:44.646" v="138" actId="478"/>
          <ac:picMkLst>
            <pc:docMk/>
            <pc:sldMk cId="1567912626" sldId="333"/>
            <ac:picMk id="6148" creationId="{A69B8AD6-8F1B-4C70-BC67-C5D4D88FCCDC}"/>
          </ac:picMkLst>
        </pc:picChg>
        <pc:picChg chg="add mod">
          <ac:chgData name="John Adams" userId="1143faee-bb16-416e-8056-0ed4c730fe93" providerId="ADAL" clId="{0F45C752-0C36-48C0-9FBD-6DD3A31FD680}" dt="2021-09-11T15:15:41.588" v="7315" actId="1076"/>
          <ac:picMkLst>
            <pc:docMk/>
            <pc:sldMk cId="1567912626" sldId="333"/>
            <ac:picMk id="12290" creationId="{46304C46-6372-4D4E-B4C0-9981C50E10FD}"/>
          </ac:picMkLst>
        </pc:picChg>
      </pc:sldChg>
      <pc:sldChg chg="addSp delSp modSp add mod">
        <pc:chgData name="John Adams" userId="1143faee-bb16-416e-8056-0ed4c730fe93" providerId="ADAL" clId="{0F45C752-0C36-48C0-9FBD-6DD3A31FD680}" dt="2021-09-11T08:25:50.244" v="1536" actId="207"/>
        <pc:sldMkLst>
          <pc:docMk/>
          <pc:sldMk cId="1099704934" sldId="334"/>
        </pc:sldMkLst>
        <pc:spChg chg="mod">
          <ac:chgData name="John Adams" userId="1143faee-bb16-416e-8056-0ed4c730fe93" providerId="ADAL" clId="{0F45C752-0C36-48C0-9FBD-6DD3A31FD680}" dt="2021-09-11T08:25:50.244" v="1536" actId="207"/>
          <ac:spMkLst>
            <pc:docMk/>
            <pc:sldMk cId="1099704934" sldId="334"/>
            <ac:spMk id="3" creationId="{00000000-0000-0000-0000-000000000000}"/>
          </ac:spMkLst>
        </pc:spChg>
        <pc:spChg chg="mod">
          <ac:chgData name="John Adams" userId="1143faee-bb16-416e-8056-0ed4c730fe93" providerId="ADAL" clId="{0F45C752-0C36-48C0-9FBD-6DD3A31FD680}" dt="2021-09-11T08:25:31.751" v="1529" actId="1076"/>
          <ac:spMkLst>
            <pc:docMk/>
            <pc:sldMk cId="1099704934" sldId="334"/>
            <ac:spMk id="8" creationId="{00000000-0000-0000-0000-000000000000}"/>
          </ac:spMkLst>
        </pc:spChg>
        <pc:picChg chg="add del mod">
          <ac:chgData name="John Adams" userId="1143faee-bb16-416e-8056-0ed4c730fe93" providerId="ADAL" clId="{0F45C752-0C36-48C0-9FBD-6DD3A31FD680}" dt="2021-09-10T16:19:58.920" v="185" actId="478"/>
          <ac:picMkLst>
            <pc:docMk/>
            <pc:sldMk cId="1099704934" sldId="334"/>
            <ac:picMk id="1026" creationId="{A185C50B-D2C4-4D71-B31B-FEC6946CD055}"/>
          </ac:picMkLst>
        </pc:picChg>
        <pc:picChg chg="add mod">
          <ac:chgData name="John Adams" userId="1143faee-bb16-416e-8056-0ed4c730fe93" providerId="ADAL" clId="{0F45C752-0C36-48C0-9FBD-6DD3A31FD680}" dt="2021-09-10T16:20:21.269" v="190" actId="14861"/>
          <ac:picMkLst>
            <pc:docMk/>
            <pc:sldMk cId="1099704934" sldId="334"/>
            <ac:picMk id="1028" creationId="{E399B088-047B-4969-973D-37561DCAF84B}"/>
          </ac:picMkLst>
        </pc:picChg>
        <pc:picChg chg="del">
          <ac:chgData name="John Adams" userId="1143faee-bb16-416e-8056-0ed4c730fe93" providerId="ADAL" clId="{0F45C752-0C36-48C0-9FBD-6DD3A31FD680}" dt="2021-09-10T16:18:21.994" v="179" actId="478"/>
          <ac:picMkLst>
            <pc:docMk/>
            <pc:sldMk cId="1099704934" sldId="334"/>
            <ac:picMk id="6146" creationId="{00000000-0000-0000-0000-000000000000}"/>
          </ac:picMkLst>
        </pc:picChg>
      </pc:sldChg>
      <pc:sldChg chg="addSp delSp modSp add mod">
        <pc:chgData name="John Adams" userId="1143faee-bb16-416e-8056-0ed4c730fe93" providerId="ADAL" clId="{0F45C752-0C36-48C0-9FBD-6DD3A31FD680}" dt="2021-09-11T16:07:32.026" v="9453" actId="207"/>
        <pc:sldMkLst>
          <pc:docMk/>
          <pc:sldMk cId="904080317" sldId="335"/>
        </pc:sldMkLst>
        <pc:spChg chg="mod">
          <ac:chgData name="John Adams" userId="1143faee-bb16-416e-8056-0ed4c730fe93" providerId="ADAL" clId="{0F45C752-0C36-48C0-9FBD-6DD3A31FD680}" dt="2021-09-11T16:07:32.026" v="9453" actId="207"/>
          <ac:spMkLst>
            <pc:docMk/>
            <pc:sldMk cId="904080317" sldId="335"/>
            <ac:spMk id="3" creationId="{00000000-0000-0000-0000-000000000000}"/>
          </ac:spMkLst>
        </pc:spChg>
        <pc:spChg chg="mod">
          <ac:chgData name="John Adams" userId="1143faee-bb16-416e-8056-0ed4c730fe93" providerId="ADAL" clId="{0F45C752-0C36-48C0-9FBD-6DD3A31FD680}" dt="2021-09-10T16:23:33.378" v="237" actId="20577"/>
          <ac:spMkLst>
            <pc:docMk/>
            <pc:sldMk cId="904080317" sldId="335"/>
            <ac:spMk id="8" creationId="{00000000-0000-0000-0000-000000000000}"/>
          </ac:spMkLst>
        </pc:spChg>
        <pc:picChg chg="del">
          <ac:chgData name="John Adams" userId="1143faee-bb16-416e-8056-0ed4c730fe93" providerId="ADAL" clId="{0F45C752-0C36-48C0-9FBD-6DD3A31FD680}" dt="2021-09-10T16:24:23.034" v="238" actId="478"/>
          <ac:picMkLst>
            <pc:docMk/>
            <pc:sldMk cId="904080317" sldId="335"/>
            <ac:picMk id="2" creationId="{00000000-0000-0000-0000-000000000000}"/>
          </ac:picMkLst>
        </pc:picChg>
        <pc:picChg chg="add del mod">
          <ac:chgData name="John Adams" userId="1143faee-bb16-416e-8056-0ed4c730fe93" providerId="ADAL" clId="{0F45C752-0C36-48C0-9FBD-6DD3A31FD680}" dt="2021-09-10T16:24:36.033" v="243" actId="478"/>
          <ac:picMkLst>
            <pc:docMk/>
            <pc:sldMk cId="904080317" sldId="335"/>
            <ac:picMk id="5" creationId="{5BC14106-F1C2-4119-8E3C-C499F3203CBF}"/>
          </ac:picMkLst>
        </pc:picChg>
        <pc:picChg chg="add del mod">
          <ac:chgData name="John Adams" userId="1143faee-bb16-416e-8056-0ed4c730fe93" providerId="ADAL" clId="{0F45C752-0C36-48C0-9FBD-6DD3A31FD680}" dt="2021-09-10T16:25:21.857" v="249"/>
          <ac:picMkLst>
            <pc:docMk/>
            <pc:sldMk cId="904080317" sldId="335"/>
            <ac:picMk id="2050" creationId="{6CFB10B7-1E5F-4949-8488-9AD902912299}"/>
          </ac:picMkLst>
        </pc:picChg>
        <pc:picChg chg="add mod">
          <ac:chgData name="John Adams" userId="1143faee-bb16-416e-8056-0ed4c730fe93" providerId="ADAL" clId="{0F45C752-0C36-48C0-9FBD-6DD3A31FD680}" dt="2021-09-10T16:26:37.315" v="256" actId="14100"/>
          <ac:picMkLst>
            <pc:docMk/>
            <pc:sldMk cId="904080317" sldId="335"/>
            <ac:picMk id="2052" creationId="{A61F5AE6-06D6-4C48-BB53-5C3157F417AE}"/>
          </ac:picMkLst>
        </pc:picChg>
      </pc:sldChg>
      <pc:sldChg chg="addSp delSp modSp add mod ord">
        <pc:chgData name="John Adams" userId="1143faee-bb16-416e-8056-0ed4c730fe93" providerId="ADAL" clId="{0F45C752-0C36-48C0-9FBD-6DD3A31FD680}" dt="2021-09-11T16:07:02.291" v="9452" actId="313"/>
        <pc:sldMkLst>
          <pc:docMk/>
          <pc:sldMk cId="1391773377" sldId="336"/>
        </pc:sldMkLst>
        <pc:spChg chg="add del">
          <ac:chgData name="John Adams" userId="1143faee-bb16-416e-8056-0ed4c730fe93" providerId="ADAL" clId="{0F45C752-0C36-48C0-9FBD-6DD3A31FD680}" dt="2021-09-10T16:30:48.363" v="311"/>
          <ac:spMkLst>
            <pc:docMk/>
            <pc:sldMk cId="1391773377" sldId="336"/>
            <ac:spMk id="2" creationId="{156ECAB8-041B-43A4-85B8-07ED75DFE692}"/>
          </ac:spMkLst>
        </pc:spChg>
        <pc:spChg chg="mod">
          <ac:chgData name="John Adams" userId="1143faee-bb16-416e-8056-0ed4c730fe93" providerId="ADAL" clId="{0F45C752-0C36-48C0-9FBD-6DD3A31FD680}" dt="2021-09-11T16:07:02.291" v="9452" actId="313"/>
          <ac:spMkLst>
            <pc:docMk/>
            <pc:sldMk cId="1391773377" sldId="336"/>
            <ac:spMk id="8" creationId="{00000000-0000-0000-0000-000000000000}"/>
          </ac:spMkLst>
        </pc:spChg>
        <pc:spChg chg="mod">
          <ac:chgData name="John Adams" userId="1143faee-bb16-416e-8056-0ed4c730fe93" providerId="ADAL" clId="{0F45C752-0C36-48C0-9FBD-6DD3A31FD680}" dt="2021-09-11T08:37:58.132" v="2138" actId="20577"/>
          <ac:spMkLst>
            <pc:docMk/>
            <pc:sldMk cId="1391773377" sldId="336"/>
            <ac:spMk id="10" creationId="{00000000-0000-0000-0000-000000000000}"/>
          </ac:spMkLst>
        </pc:spChg>
        <pc:picChg chg="del">
          <ac:chgData name="John Adams" userId="1143faee-bb16-416e-8056-0ed4c730fe93" providerId="ADAL" clId="{0F45C752-0C36-48C0-9FBD-6DD3A31FD680}" dt="2021-09-10T16:29:10.641" v="305" actId="478"/>
          <ac:picMkLst>
            <pc:docMk/>
            <pc:sldMk cId="1391773377" sldId="336"/>
            <ac:picMk id="3" creationId="{03F24110-C00D-4386-A940-4E3EDFC89D64}"/>
          </ac:picMkLst>
        </pc:picChg>
        <pc:picChg chg="add mod modCrop">
          <ac:chgData name="John Adams" userId="1143faee-bb16-416e-8056-0ed4c730fe93" providerId="ADAL" clId="{0F45C752-0C36-48C0-9FBD-6DD3A31FD680}" dt="2021-09-10T16:31:35.636" v="317" actId="1076"/>
          <ac:picMkLst>
            <pc:docMk/>
            <pc:sldMk cId="1391773377" sldId="336"/>
            <ac:picMk id="5" creationId="{51FC4444-796B-45C3-A9A9-C7E0DAAF5C0B}"/>
          </ac:picMkLst>
        </pc:picChg>
        <pc:picChg chg="add del mod">
          <ac:chgData name="John Adams" userId="1143faee-bb16-416e-8056-0ed4c730fe93" providerId="ADAL" clId="{0F45C752-0C36-48C0-9FBD-6DD3A31FD680}" dt="2021-09-10T16:29:32.849" v="309"/>
          <ac:picMkLst>
            <pc:docMk/>
            <pc:sldMk cId="1391773377" sldId="336"/>
            <ac:picMk id="3074" creationId="{9FB70505-83DC-4BF9-83E0-36DFB5898D84}"/>
          </ac:picMkLst>
        </pc:picChg>
      </pc:sldChg>
      <pc:sldChg chg="addSp delSp modSp add mod">
        <pc:chgData name="John Adams" userId="1143faee-bb16-416e-8056-0ed4c730fe93" providerId="ADAL" clId="{0F45C752-0C36-48C0-9FBD-6DD3A31FD680}" dt="2021-09-11T16:10:55.905" v="9494" actId="20577"/>
        <pc:sldMkLst>
          <pc:docMk/>
          <pc:sldMk cId="2049025425" sldId="337"/>
        </pc:sldMkLst>
        <pc:spChg chg="mod">
          <ac:chgData name="John Adams" userId="1143faee-bb16-416e-8056-0ed4c730fe93" providerId="ADAL" clId="{0F45C752-0C36-48C0-9FBD-6DD3A31FD680}" dt="2021-09-11T16:10:55.905" v="9494" actId="20577"/>
          <ac:spMkLst>
            <pc:docMk/>
            <pc:sldMk cId="2049025425" sldId="337"/>
            <ac:spMk id="3" creationId="{00000000-0000-0000-0000-000000000000}"/>
          </ac:spMkLst>
        </pc:spChg>
        <pc:spChg chg="mod">
          <ac:chgData name="John Adams" userId="1143faee-bb16-416e-8056-0ed4c730fe93" providerId="ADAL" clId="{0F45C752-0C36-48C0-9FBD-6DD3A31FD680}" dt="2021-09-11T15:55:37.501" v="8911" actId="1076"/>
          <ac:spMkLst>
            <pc:docMk/>
            <pc:sldMk cId="2049025425" sldId="337"/>
            <ac:spMk id="8" creationId="{00000000-0000-0000-0000-000000000000}"/>
          </ac:spMkLst>
        </pc:spChg>
        <pc:picChg chg="ord">
          <ac:chgData name="John Adams" userId="1143faee-bb16-416e-8056-0ed4c730fe93" providerId="ADAL" clId="{0F45C752-0C36-48C0-9FBD-6DD3A31FD680}" dt="2021-09-11T16:02:24.633" v="9422" actId="166"/>
          <ac:picMkLst>
            <pc:docMk/>
            <pc:sldMk cId="2049025425" sldId="337"/>
            <ac:picMk id="7" creationId="{00000000-0000-0000-0000-000000000000}"/>
          </ac:picMkLst>
        </pc:picChg>
        <pc:picChg chg="del">
          <ac:chgData name="John Adams" userId="1143faee-bb16-416e-8056-0ed4c730fe93" providerId="ADAL" clId="{0F45C752-0C36-48C0-9FBD-6DD3A31FD680}" dt="2021-09-10T16:37:11.871" v="383" actId="478"/>
          <ac:picMkLst>
            <pc:docMk/>
            <pc:sldMk cId="2049025425" sldId="337"/>
            <ac:picMk id="1028" creationId="{E399B088-047B-4969-973D-37561DCAF84B}"/>
          </ac:picMkLst>
        </pc:picChg>
        <pc:picChg chg="add mod">
          <ac:chgData name="John Adams" userId="1143faee-bb16-416e-8056-0ed4c730fe93" providerId="ADAL" clId="{0F45C752-0C36-48C0-9FBD-6DD3A31FD680}" dt="2021-09-10T16:37:59.665" v="388" actId="14861"/>
          <ac:picMkLst>
            <pc:docMk/>
            <pc:sldMk cId="2049025425" sldId="337"/>
            <ac:picMk id="4098" creationId="{8516E313-BDAC-4EE0-9298-86966C19FBA2}"/>
          </ac:picMkLst>
        </pc:picChg>
      </pc:sldChg>
      <pc:sldChg chg="addSp delSp modSp add mod addCm modCm">
        <pc:chgData name="John Adams" userId="1143faee-bb16-416e-8056-0ed4c730fe93" providerId="ADAL" clId="{0F45C752-0C36-48C0-9FBD-6DD3A31FD680}" dt="2021-09-11T14:13:40.769" v="3521" actId="20577"/>
        <pc:sldMkLst>
          <pc:docMk/>
          <pc:sldMk cId="2414029048" sldId="338"/>
        </pc:sldMkLst>
        <pc:spChg chg="mod ord">
          <ac:chgData name="John Adams" userId="1143faee-bb16-416e-8056-0ed4c730fe93" providerId="ADAL" clId="{0F45C752-0C36-48C0-9FBD-6DD3A31FD680}" dt="2021-09-11T14:13:40.769" v="3521" actId="20577"/>
          <ac:spMkLst>
            <pc:docMk/>
            <pc:sldMk cId="2414029048" sldId="338"/>
            <ac:spMk id="8" creationId="{00000000-0000-0000-0000-000000000000}"/>
          </ac:spMkLst>
        </pc:spChg>
        <pc:spChg chg="mod">
          <ac:chgData name="John Adams" userId="1143faee-bb16-416e-8056-0ed4c730fe93" providerId="ADAL" clId="{0F45C752-0C36-48C0-9FBD-6DD3A31FD680}" dt="2021-09-11T08:37:26.064" v="2118" actId="20577"/>
          <ac:spMkLst>
            <pc:docMk/>
            <pc:sldMk cId="2414029048" sldId="338"/>
            <ac:spMk id="10" creationId="{00000000-0000-0000-0000-000000000000}"/>
          </ac:spMkLst>
        </pc:spChg>
        <pc:picChg chg="del">
          <ac:chgData name="John Adams" userId="1143faee-bb16-416e-8056-0ed4c730fe93" providerId="ADAL" clId="{0F45C752-0C36-48C0-9FBD-6DD3A31FD680}" dt="2021-09-10T16:40:15.114" v="422" actId="478"/>
          <ac:picMkLst>
            <pc:docMk/>
            <pc:sldMk cId="2414029048" sldId="338"/>
            <ac:picMk id="3" creationId="{03F24110-C00D-4386-A940-4E3EDFC89D64}"/>
          </ac:picMkLst>
        </pc:picChg>
        <pc:picChg chg="ord">
          <ac:chgData name="John Adams" userId="1143faee-bb16-416e-8056-0ed4c730fe93" providerId="ADAL" clId="{0F45C752-0C36-48C0-9FBD-6DD3A31FD680}" dt="2021-09-11T14:13:14.108" v="3488" actId="166"/>
          <ac:picMkLst>
            <pc:docMk/>
            <pc:sldMk cId="2414029048" sldId="338"/>
            <ac:picMk id="7" creationId="{00000000-0000-0000-0000-000000000000}"/>
          </ac:picMkLst>
        </pc:picChg>
        <pc:picChg chg="add mod">
          <ac:chgData name="John Adams" userId="1143faee-bb16-416e-8056-0ed4c730fe93" providerId="ADAL" clId="{0F45C752-0C36-48C0-9FBD-6DD3A31FD680}" dt="2021-09-11T08:37:29.274" v="2120" actId="1076"/>
          <ac:picMkLst>
            <pc:docMk/>
            <pc:sldMk cId="2414029048" sldId="338"/>
            <ac:picMk id="5122" creationId="{815FAC59-6FDD-4CBC-8F9D-FD8C646795B4}"/>
          </ac:picMkLst>
        </pc:picChg>
      </pc:sldChg>
      <pc:sldChg chg="addSp delSp modSp add mod ord">
        <pc:chgData name="John Adams" userId="1143faee-bb16-416e-8056-0ed4c730fe93" providerId="ADAL" clId="{0F45C752-0C36-48C0-9FBD-6DD3A31FD680}" dt="2021-09-19T19:51:39.372" v="10417" actId="20577"/>
        <pc:sldMkLst>
          <pc:docMk/>
          <pc:sldMk cId="2378086560" sldId="339"/>
        </pc:sldMkLst>
        <pc:spChg chg="mod">
          <ac:chgData name="John Adams" userId="1143faee-bb16-416e-8056-0ed4c730fe93" providerId="ADAL" clId="{0F45C752-0C36-48C0-9FBD-6DD3A31FD680}" dt="2021-09-19T19:51:39.372" v="10417" actId="20577"/>
          <ac:spMkLst>
            <pc:docMk/>
            <pc:sldMk cId="2378086560" sldId="339"/>
            <ac:spMk id="8" creationId="{00000000-0000-0000-0000-000000000000}"/>
          </ac:spMkLst>
        </pc:spChg>
        <pc:spChg chg="mod">
          <ac:chgData name="John Adams" userId="1143faee-bb16-416e-8056-0ed4c730fe93" providerId="ADAL" clId="{0F45C752-0C36-48C0-9FBD-6DD3A31FD680}" dt="2021-09-11T15:37:26.395" v="8147" actId="14100"/>
          <ac:spMkLst>
            <pc:docMk/>
            <pc:sldMk cId="2378086560" sldId="339"/>
            <ac:spMk id="10" creationId="{00000000-0000-0000-0000-000000000000}"/>
          </ac:spMkLst>
        </pc:spChg>
        <pc:picChg chg="del">
          <ac:chgData name="John Adams" userId="1143faee-bb16-416e-8056-0ed4c730fe93" providerId="ADAL" clId="{0F45C752-0C36-48C0-9FBD-6DD3A31FD680}" dt="2021-09-10T16:45:17.778" v="504" actId="478"/>
          <ac:picMkLst>
            <pc:docMk/>
            <pc:sldMk cId="2378086560" sldId="339"/>
            <ac:picMk id="3" creationId="{03F24110-C00D-4386-A940-4E3EDFC89D64}"/>
          </ac:picMkLst>
        </pc:picChg>
        <pc:picChg chg="add mod">
          <ac:chgData name="John Adams" userId="1143faee-bb16-416e-8056-0ed4c730fe93" providerId="ADAL" clId="{0F45C752-0C36-48C0-9FBD-6DD3A31FD680}" dt="2021-09-11T15:37:29.654" v="8148" actId="167"/>
          <ac:picMkLst>
            <pc:docMk/>
            <pc:sldMk cId="2378086560" sldId="339"/>
            <ac:picMk id="6146" creationId="{14C156A6-5B33-4F6F-B2CC-3FBBCFC69618}"/>
          </ac:picMkLst>
        </pc:picChg>
      </pc:sldChg>
      <pc:sldChg chg="addSp delSp modSp add mod">
        <pc:chgData name="John Adams" userId="1143faee-bb16-416e-8056-0ed4c730fe93" providerId="ADAL" clId="{0F45C752-0C36-48C0-9FBD-6DD3A31FD680}" dt="2021-09-11T08:35:08.433" v="2110" actId="207"/>
        <pc:sldMkLst>
          <pc:docMk/>
          <pc:sldMk cId="2337046927" sldId="340"/>
        </pc:sldMkLst>
        <pc:spChg chg="mod">
          <ac:chgData name="John Adams" userId="1143faee-bb16-416e-8056-0ed4c730fe93" providerId="ADAL" clId="{0F45C752-0C36-48C0-9FBD-6DD3A31FD680}" dt="2021-09-11T08:35:08.433" v="2110" actId="207"/>
          <ac:spMkLst>
            <pc:docMk/>
            <pc:sldMk cId="2337046927" sldId="340"/>
            <ac:spMk id="3" creationId="{00000000-0000-0000-0000-000000000000}"/>
          </ac:spMkLst>
        </pc:spChg>
        <pc:spChg chg="mod">
          <ac:chgData name="John Adams" userId="1143faee-bb16-416e-8056-0ed4c730fe93" providerId="ADAL" clId="{0F45C752-0C36-48C0-9FBD-6DD3A31FD680}" dt="2021-09-10T16:56:14.067" v="582" actId="20577"/>
          <ac:spMkLst>
            <pc:docMk/>
            <pc:sldMk cId="2337046927" sldId="340"/>
            <ac:spMk id="8" creationId="{00000000-0000-0000-0000-000000000000}"/>
          </ac:spMkLst>
        </pc:spChg>
        <pc:picChg chg="del">
          <ac:chgData name="John Adams" userId="1143faee-bb16-416e-8056-0ed4c730fe93" providerId="ADAL" clId="{0F45C752-0C36-48C0-9FBD-6DD3A31FD680}" dt="2021-09-10T16:52:37.270" v="534" actId="478"/>
          <ac:picMkLst>
            <pc:docMk/>
            <pc:sldMk cId="2337046927" sldId="340"/>
            <ac:picMk id="6146" creationId="{00000000-0000-0000-0000-000000000000}"/>
          </ac:picMkLst>
        </pc:picChg>
        <pc:picChg chg="add del mod">
          <ac:chgData name="John Adams" userId="1143faee-bb16-416e-8056-0ed4c730fe93" providerId="ADAL" clId="{0F45C752-0C36-48C0-9FBD-6DD3A31FD680}" dt="2021-09-10T16:52:56.933" v="538" actId="478"/>
          <ac:picMkLst>
            <pc:docMk/>
            <pc:sldMk cId="2337046927" sldId="340"/>
            <ac:picMk id="7170" creationId="{CCBEE489-E7A5-44A5-A998-5B4226ED1EE9}"/>
          </ac:picMkLst>
        </pc:picChg>
        <pc:picChg chg="add del mod">
          <ac:chgData name="John Adams" userId="1143faee-bb16-416e-8056-0ed4c730fe93" providerId="ADAL" clId="{0F45C752-0C36-48C0-9FBD-6DD3A31FD680}" dt="2021-09-10T17:13:40.244" v="776" actId="478"/>
          <ac:picMkLst>
            <pc:docMk/>
            <pc:sldMk cId="2337046927" sldId="340"/>
            <ac:picMk id="7172" creationId="{DA2BC19D-DD28-4C98-9FA3-DD69404C8CF8}"/>
          </ac:picMkLst>
        </pc:picChg>
        <pc:picChg chg="add del mod">
          <ac:chgData name="John Adams" userId="1143faee-bb16-416e-8056-0ed4c730fe93" providerId="ADAL" clId="{0F45C752-0C36-48C0-9FBD-6DD3A31FD680}" dt="2021-09-10T17:12:13.344" v="749"/>
          <ac:picMkLst>
            <pc:docMk/>
            <pc:sldMk cId="2337046927" sldId="340"/>
            <ac:picMk id="7174" creationId="{C8B47404-9C31-4BA7-908B-3ED25991834B}"/>
          </ac:picMkLst>
        </pc:picChg>
        <pc:picChg chg="add mod">
          <ac:chgData name="John Adams" userId="1143faee-bb16-416e-8056-0ed4c730fe93" providerId="ADAL" clId="{0F45C752-0C36-48C0-9FBD-6DD3A31FD680}" dt="2021-09-10T17:15:29.626" v="784" actId="14861"/>
          <ac:picMkLst>
            <pc:docMk/>
            <pc:sldMk cId="2337046927" sldId="340"/>
            <ac:picMk id="7176" creationId="{A1246369-552F-4949-AE9C-004327D614D9}"/>
          </ac:picMkLst>
        </pc:picChg>
      </pc:sldChg>
      <pc:sldChg chg="addSp delSp modSp add mod">
        <pc:chgData name="John Adams" userId="1143faee-bb16-416e-8056-0ed4c730fe93" providerId="ADAL" clId="{0F45C752-0C36-48C0-9FBD-6DD3A31FD680}" dt="2021-09-11T14:23:17.282" v="4244" actId="1076"/>
        <pc:sldMkLst>
          <pc:docMk/>
          <pc:sldMk cId="3021419479" sldId="341"/>
        </pc:sldMkLst>
        <pc:spChg chg="mod">
          <ac:chgData name="John Adams" userId="1143faee-bb16-416e-8056-0ed4c730fe93" providerId="ADAL" clId="{0F45C752-0C36-48C0-9FBD-6DD3A31FD680}" dt="2021-09-11T14:23:09.716" v="4243" actId="20577"/>
          <ac:spMkLst>
            <pc:docMk/>
            <pc:sldMk cId="3021419479" sldId="341"/>
            <ac:spMk id="3" creationId="{00000000-0000-0000-0000-000000000000}"/>
          </ac:spMkLst>
        </pc:spChg>
        <pc:spChg chg="mod">
          <ac:chgData name="John Adams" userId="1143faee-bb16-416e-8056-0ed4c730fe93" providerId="ADAL" clId="{0F45C752-0C36-48C0-9FBD-6DD3A31FD680}" dt="2021-09-11T14:23:17.282" v="4244" actId="1076"/>
          <ac:spMkLst>
            <pc:docMk/>
            <pc:sldMk cId="3021419479" sldId="341"/>
            <ac:spMk id="8" creationId="{00000000-0000-0000-0000-000000000000}"/>
          </ac:spMkLst>
        </pc:spChg>
        <pc:picChg chg="ord">
          <ac:chgData name="John Adams" userId="1143faee-bb16-416e-8056-0ed4c730fe93" providerId="ADAL" clId="{0F45C752-0C36-48C0-9FBD-6DD3A31FD680}" dt="2021-09-11T14:22:21.814" v="4206" actId="166"/>
          <ac:picMkLst>
            <pc:docMk/>
            <pc:sldMk cId="3021419479" sldId="341"/>
            <ac:picMk id="7" creationId="{00000000-0000-0000-0000-000000000000}"/>
          </ac:picMkLst>
        </pc:picChg>
        <pc:picChg chg="del">
          <ac:chgData name="John Adams" userId="1143faee-bb16-416e-8056-0ed4c730fe93" providerId="ADAL" clId="{0F45C752-0C36-48C0-9FBD-6DD3A31FD680}" dt="2021-09-10T16:58:34.973" v="630" actId="478"/>
          <ac:picMkLst>
            <pc:docMk/>
            <pc:sldMk cId="3021419479" sldId="341"/>
            <ac:picMk id="7172" creationId="{DA2BC19D-DD28-4C98-9FA3-DD69404C8CF8}"/>
          </ac:picMkLst>
        </pc:picChg>
        <pc:picChg chg="add mod">
          <ac:chgData name="John Adams" userId="1143faee-bb16-416e-8056-0ed4c730fe93" providerId="ADAL" clId="{0F45C752-0C36-48C0-9FBD-6DD3A31FD680}" dt="2021-09-10T16:59:31.477" v="636" actId="14100"/>
          <ac:picMkLst>
            <pc:docMk/>
            <pc:sldMk cId="3021419479" sldId="341"/>
            <ac:picMk id="8194" creationId="{F2614168-49FE-4E16-80ED-86F518025927}"/>
          </ac:picMkLst>
        </pc:picChg>
      </pc:sldChg>
      <pc:sldChg chg="addSp delSp modSp add mod">
        <pc:chgData name="John Adams" userId="1143faee-bb16-416e-8056-0ed4c730fe93" providerId="ADAL" clId="{0F45C752-0C36-48C0-9FBD-6DD3A31FD680}" dt="2021-09-11T15:36:14.646" v="8143" actId="20577"/>
        <pc:sldMkLst>
          <pc:docMk/>
          <pc:sldMk cId="1742597534" sldId="342"/>
        </pc:sldMkLst>
        <pc:spChg chg="add mod">
          <ac:chgData name="John Adams" userId="1143faee-bb16-416e-8056-0ed4c730fe93" providerId="ADAL" clId="{0F45C752-0C36-48C0-9FBD-6DD3A31FD680}" dt="2021-09-11T15:36:14.646" v="8143" actId="20577"/>
          <ac:spMkLst>
            <pc:docMk/>
            <pc:sldMk cId="1742597534" sldId="342"/>
            <ac:spMk id="2" creationId="{5EC68BE0-4708-478F-9701-BCA126886886}"/>
          </ac:spMkLst>
        </pc:spChg>
        <pc:spChg chg="ord">
          <ac:chgData name="John Adams" userId="1143faee-bb16-416e-8056-0ed4c730fe93" providerId="ADAL" clId="{0F45C752-0C36-48C0-9FBD-6DD3A31FD680}" dt="2021-09-11T15:35:01.834" v="8097" actId="166"/>
          <ac:spMkLst>
            <pc:docMk/>
            <pc:sldMk cId="1742597534" sldId="342"/>
            <ac:spMk id="6" creationId="{00000000-0000-0000-0000-000000000000}"/>
          </ac:spMkLst>
        </pc:spChg>
        <pc:spChg chg="mod">
          <ac:chgData name="John Adams" userId="1143faee-bb16-416e-8056-0ed4c730fe93" providerId="ADAL" clId="{0F45C752-0C36-48C0-9FBD-6DD3A31FD680}" dt="2021-09-11T15:33:39.454" v="8070" actId="20577"/>
          <ac:spMkLst>
            <pc:docMk/>
            <pc:sldMk cId="1742597534" sldId="342"/>
            <ac:spMk id="8" creationId="{00000000-0000-0000-0000-000000000000}"/>
          </ac:spMkLst>
        </pc:spChg>
        <pc:spChg chg="mod">
          <ac:chgData name="John Adams" userId="1143faee-bb16-416e-8056-0ed4c730fe93" providerId="ADAL" clId="{0F45C752-0C36-48C0-9FBD-6DD3A31FD680}" dt="2021-09-10T17:05:12.665" v="685" actId="14100"/>
          <ac:spMkLst>
            <pc:docMk/>
            <pc:sldMk cId="1742597534" sldId="342"/>
            <ac:spMk id="10" creationId="{00000000-0000-0000-0000-000000000000}"/>
          </ac:spMkLst>
        </pc:spChg>
        <pc:picChg chg="ord">
          <ac:chgData name="John Adams" userId="1143faee-bb16-416e-8056-0ed4c730fe93" providerId="ADAL" clId="{0F45C752-0C36-48C0-9FBD-6DD3A31FD680}" dt="2021-09-11T15:35:07.110" v="8098" actId="166"/>
          <ac:picMkLst>
            <pc:docMk/>
            <pc:sldMk cId="1742597534" sldId="342"/>
            <ac:picMk id="7" creationId="{00000000-0000-0000-0000-000000000000}"/>
          </ac:picMkLst>
        </pc:picChg>
        <pc:picChg chg="del">
          <ac:chgData name="John Adams" userId="1143faee-bb16-416e-8056-0ed4c730fe93" providerId="ADAL" clId="{0F45C752-0C36-48C0-9FBD-6DD3A31FD680}" dt="2021-09-10T17:04:43.262" v="682" actId="478"/>
          <ac:picMkLst>
            <pc:docMk/>
            <pc:sldMk cId="1742597534" sldId="342"/>
            <ac:picMk id="6146" creationId="{14C156A6-5B33-4F6F-B2CC-3FBBCFC69618}"/>
          </ac:picMkLst>
        </pc:picChg>
        <pc:picChg chg="add mod">
          <ac:chgData name="John Adams" userId="1143faee-bb16-416e-8056-0ed4c730fe93" providerId="ADAL" clId="{0F45C752-0C36-48C0-9FBD-6DD3A31FD680}" dt="2021-09-11T15:32:20.478" v="8047" actId="1076"/>
          <ac:picMkLst>
            <pc:docMk/>
            <pc:sldMk cId="1742597534" sldId="342"/>
            <ac:picMk id="9218" creationId="{9F5063DD-8E1A-4769-B225-7FA76D14DFA9}"/>
          </ac:picMkLst>
        </pc:picChg>
      </pc:sldChg>
      <pc:sldChg chg="addSp delSp modSp add mod">
        <pc:chgData name="John Adams" userId="1143faee-bb16-416e-8056-0ed4c730fe93" providerId="ADAL" clId="{0F45C752-0C36-48C0-9FBD-6DD3A31FD680}" dt="2021-09-13T10:06:59.730" v="9495" actId="20577"/>
        <pc:sldMkLst>
          <pc:docMk/>
          <pc:sldMk cId="3113079788" sldId="343"/>
        </pc:sldMkLst>
        <pc:spChg chg="mod">
          <ac:chgData name="John Adams" userId="1143faee-bb16-416e-8056-0ed4c730fe93" providerId="ADAL" clId="{0F45C752-0C36-48C0-9FBD-6DD3A31FD680}" dt="2021-09-13T10:06:59.730" v="9495" actId="20577"/>
          <ac:spMkLst>
            <pc:docMk/>
            <pc:sldMk cId="3113079788" sldId="343"/>
            <ac:spMk id="3" creationId="{00000000-0000-0000-0000-000000000000}"/>
          </ac:spMkLst>
        </pc:spChg>
        <pc:spChg chg="mod">
          <ac:chgData name="John Adams" userId="1143faee-bb16-416e-8056-0ed4c730fe93" providerId="ADAL" clId="{0F45C752-0C36-48C0-9FBD-6DD3A31FD680}" dt="2021-09-10T17:08:29.661" v="734" actId="20577"/>
          <ac:spMkLst>
            <pc:docMk/>
            <pc:sldMk cId="3113079788" sldId="343"/>
            <ac:spMk id="8" creationId="{00000000-0000-0000-0000-000000000000}"/>
          </ac:spMkLst>
        </pc:spChg>
        <pc:picChg chg="del">
          <ac:chgData name="John Adams" userId="1143faee-bb16-416e-8056-0ed4c730fe93" providerId="ADAL" clId="{0F45C752-0C36-48C0-9FBD-6DD3A31FD680}" dt="2021-09-10T17:08:36.365" v="735" actId="478"/>
          <ac:picMkLst>
            <pc:docMk/>
            <pc:sldMk cId="3113079788" sldId="343"/>
            <ac:picMk id="8194" creationId="{F2614168-49FE-4E16-80ED-86F518025927}"/>
          </ac:picMkLst>
        </pc:picChg>
        <pc:picChg chg="add mod">
          <ac:chgData name="John Adams" userId="1143faee-bb16-416e-8056-0ed4c730fe93" providerId="ADAL" clId="{0F45C752-0C36-48C0-9FBD-6DD3A31FD680}" dt="2021-09-10T17:09:28.228" v="742" actId="1076"/>
          <ac:picMkLst>
            <pc:docMk/>
            <pc:sldMk cId="3113079788" sldId="343"/>
            <ac:picMk id="10242" creationId="{1A5C7419-BD07-4D70-B90B-6959310E75F4}"/>
          </ac:picMkLst>
        </pc:picChg>
      </pc:sldChg>
      <pc:sldChg chg="addSp delSp modSp add mod">
        <pc:chgData name="John Adams" userId="1143faee-bb16-416e-8056-0ed4c730fe93" providerId="ADAL" clId="{0F45C752-0C36-48C0-9FBD-6DD3A31FD680}" dt="2021-09-11T16:05:45.944" v="9448" actId="20577"/>
        <pc:sldMkLst>
          <pc:docMk/>
          <pc:sldMk cId="1706544506" sldId="344"/>
        </pc:sldMkLst>
        <pc:spChg chg="mod">
          <ac:chgData name="John Adams" userId="1143faee-bb16-416e-8056-0ed4c730fe93" providerId="ADAL" clId="{0F45C752-0C36-48C0-9FBD-6DD3A31FD680}" dt="2021-09-11T16:05:45.944" v="9448" actId="20577"/>
          <ac:spMkLst>
            <pc:docMk/>
            <pc:sldMk cId="1706544506" sldId="344"/>
            <ac:spMk id="3" creationId="{00000000-0000-0000-0000-000000000000}"/>
          </ac:spMkLst>
        </pc:spChg>
        <pc:spChg chg="mod">
          <ac:chgData name="John Adams" userId="1143faee-bb16-416e-8056-0ed4c730fe93" providerId="ADAL" clId="{0F45C752-0C36-48C0-9FBD-6DD3A31FD680}" dt="2021-09-10T17:13:34.646" v="775"/>
          <ac:spMkLst>
            <pc:docMk/>
            <pc:sldMk cId="1706544506" sldId="344"/>
            <ac:spMk id="8" creationId="{00000000-0000-0000-0000-000000000000}"/>
          </ac:spMkLst>
        </pc:spChg>
        <pc:picChg chg="add del">
          <ac:chgData name="John Adams" userId="1143faee-bb16-416e-8056-0ed4c730fe93" providerId="ADAL" clId="{0F45C752-0C36-48C0-9FBD-6DD3A31FD680}" dt="2021-09-10T17:13:30.736" v="774" actId="478"/>
          <ac:picMkLst>
            <pc:docMk/>
            <pc:sldMk cId="1706544506" sldId="344"/>
            <ac:picMk id="7172" creationId="{DA2BC19D-DD28-4C98-9FA3-DD69404C8CF8}"/>
          </ac:picMkLst>
        </pc:picChg>
      </pc:sldChg>
      <pc:sldChg chg="modSp add mod modTransition">
        <pc:chgData name="John Adams" userId="1143faee-bb16-416e-8056-0ed4c730fe93" providerId="ADAL" clId="{0F45C752-0C36-48C0-9FBD-6DD3A31FD680}" dt="2021-09-19T19:50:50.051" v="10416" actId="207"/>
        <pc:sldMkLst>
          <pc:docMk/>
          <pc:sldMk cId="880704053" sldId="361"/>
        </pc:sldMkLst>
        <pc:spChg chg="mod">
          <ac:chgData name="John Adams" userId="1143faee-bb16-416e-8056-0ed4c730fe93" providerId="ADAL" clId="{0F45C752-0C36-48C0-9FBD-6DD3A31FD680}" dt="2021-09-19T19:50:50.051" v="10416" actId="207"/>
          <ac:spMkLst>
            <pc:docMk/>
            <pc:sldMk cId="880704053" sldId="361"/>
            <ac:spMk id="4" creationId="{00000000-0000-0000-0000-000000000000}"/>
          </ac:spMkLst>
        </pc:spChg>
        <pc:spChg chg="mod">
          <ac:chgData name="John Adams" userId="1143faee-bb16-416e-8056-0ed4c730fe93" providerId="ADAL" clId="{0F45C752-0C36-48C0-9FBD-6DD3A31FD680}" dt="2021-09-19T19:49:22.505" v="10358" actId="20577"/>
          <ac:spMkLst>
            <pc:docMk/>
            <pc:sldMk cId="880704053" sldId="361"/>
            <ac:spMk id="9" creationId="{E3A89AE2-3A18-4749-ABA9-819938985C1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11T15:04:20.193" idx="1">
    <p:pos x="7601" y="1103"/>
    <p:text>other</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19/09/2021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543" y="1687695"/>
            <a:ext cx="10898909" cy="4832092"/>
          </a:xfrm>
          <a:prstGeom prst="rect">
            <a:avLst/>
          </a:prstGeom>
        </p:spPr>
        <p:txBody>
          <a:bodyPr wrap="square">
            <a:spAutoFit/>
          </a:bodyPr>
          <a:lstStyle/>
          <a:p>
            <a:pPr algn="just"/>
            <a:r>
              <a:rPr lang="en-GB" sz="2700" dirty="0">
                <a:solidFill>
                  <a:schemeClr val="accent5">
                    <a:lumMod val="75000"/>
                  </a:schemeClr>
                </a:solidFill>
                <a:latin typeface="Garamond" panose="02020404030301010803" pitchFamily="18" charset="0"/>
              </a:rPr>
              <a:t>The Powerpoint can be used either in one session, or perhaps one slide daily during the 16 school days that comprise Black History Month of October 2021, i.e. Friday 1</a:t>
            </a:r>
            <a:r>
              <a:rPr lang="en-GB" sz="2700" baseline="30000" dirty="0">
                <a:solidFill>
                  <a:schemeClr val="accent5">
                    <a:lumMod val="75000"/>
                  </a:schemeClr>
                </a:solidFill>
                <a:latin typeface="Garamond" panose="02020404030301010803" pitchFamily="18" charset="0"/>
              </a:rPr>
              <a:t>st</a:t>
            </a:r>
            <a:r>
              <a:rPr lang="en-GB" sz="2700" dirty="0">
                <a:solidFill>
                  <a:schemeClr val="accent5">
                    <a:lumMod val="75000"/>
                  </a:schemeClr>
                </a:solidFill>
                <a:latin typeface="Garamond" panose="02020404030301010803" pitchFamily="18" charset="0"/>
              </a:rPr>
              <a:t> October, Mon.-Fri. 4</a:t>
            </a:r>
            <a:r>
              <a:rPr lang="en-GB" sz="2700" baseline="30000" dirty="0">
                <a:solidFill>
                  <a:schemeClr val="accent5">
                    <a:lumMod val="75000"/>
                  </a:schemeClr>
                </a:solidFill>
                <a:latin typeface="Garamond" panose="02020404030301010803" pitchFamily="18" charset="0"/>
              </a:rPr>
              <a:t>th </a:t>
            </a:r>
            <a:r>
              <a:rPr lang="en-GB" sz="2700" dirty="0">
                <a:solidFill>
                  <a:schemeClr val="accent5">
                    <a:lumMod val="75000"/>
                  </a:schemeClr>
                </a:solidFill>
                <a:latin typeface="Garamond" panose="02020404030301010803" pitchFamily="18" charset="0"/>
              </a:rPr>
              <a:t>- 8</a:t>
            </a:r>
            <a:r>
              <a:rPr lang="en-GB" sz="2700" baseline="30000" dirty="0">
                <a:solidFill>
                  <a:schemeClr val="accent5">
                    <a:lumMod val="75000"/>
                  </a:schemeClr>
                </a:solidFill>
                <a:latin typeface="Garamond" panose="02020404030301010803" pitchFamily="18" charset="0"/>
              </a:rPr>
              <a:t>th</a:t>
            </a:r>
            <a:r>
              <a:rPr lang="en-GB" sz="2700" dirty="0">
                <a:solidFill>
                  <a:schemeClr val="accent5">
                    <a:lumMod val="75000"/>
                  </a:schemeClr>
                </a:solidFill>
                <a:latin typeface="Garamond" panose="02020404030301010803" pitchFamily="18" charset="0"/>
              </a:rPr>
              <a:t> October, Mon-Fri. 11</a:t>
            </a:r>
            <a:r>
              <a:rPr lang="en-GB" sz="2700" baseline="30000" dirty="0">
                <a:solidFill>
                  <a:schemeClr val="accent5">
                    <a:lumMod val="75000"/>
                  </a:schemeClr>
                </a:solidFill>
                <a:latin typeface="Garamond" panose="02020404030301010803" pitchFamily="18" charset="0"/>
              </a:rPr>
              <a:t>th</a:t>
            </a:r>
            <a:r>
              <a:rPr lang="en-GB" sz="2700" dirty="0">
                <a:solidFill>
                  <a:schemeClr val="accent5">
                    <a:lumMod val="75000"/>
                  </a:schemeClr>
                </a:solidFill>
                <a:latin typeface="Garamond" panose="02020404030301010803" pitchFamily="18" charset="0"/>
              </a:rPr>
              <a:t>-15</a:t>
            </a:r>
            <a:r>
              <a:rPr lang="en-GB" sz="2700" baseline="30000" dirty="0">
                <a:solidFill>
                  <a:schemeClr val="accent5">
                    <a:lumMod val="75000"/>
                  </a:schemeClr>
                </a:solidFill>
                <a:latin typeface="Garamond" panose="02020404030301010803" pitchFamily="18" charset="0"/>
              </a:rPr>
              <a:t>th</a:t>
            </a:r>
            <a:r>
              <a:rPr lang="en-GB" sz="2700" dirty="0">
                <a:solidFill>
                  <a:schemeClr val="accent5">
                    <a:lumMod val="75000"/>
                  </a:schemeClr>
                </a:solidFill>
                <a:latin typeface="Garamond" panose="02020404030301010803" pitchFamily="18" charset="0"/>
              </a:rPr>
              <a:t> October, and Mon.-Fri. 18</a:t>
            </a:r>
            <a:r>
              <a:rPr lang="en-GB" sz="2700" baseline="30000" dirty="0">
                <a:solidFill>
                  <a:schemeClr val="accent5">
                    <a:lumMod val="75000"/>
                  </a:schemeClr>
                </a:solidFill>
                <a:latin typeface="Garamond" panose="02020404030301010803" pitchFamily="18" charset="0"/>
              </a:rPr>
              <a:t>th </a:t>
            </a:r>
            <a:r>
              <a:rPr lang="en-GB" sz="2700" dirty="0">
                <a:solidFill>
                  <a:schemeClr val="accent5">
                    <a:lumMod val="75000"/>
                  </a:schemeClr>
                </a:solidFill>
                <a:latin typeface="Garamond" panose="02020404030301010803" pitchFamily="18" charset="0"/>
              </a:rPr>
              <a:t>– 22</a:t>
            </a:r>
            <a:r>
              <a:rPr lang="en-GB" sz="2700" baseline="30000" dirty="0">
                <a:solidFill>
                  <a:schemeClr val="accent5">
                    <a:lumMod val="75000"/>
                  </a:schemeClr>
                </a:solidFill>
                <a:latin typeface="Garamond" panose="02020404030301010803" pitchFamily="18" charset="0"/>
              </a:rPr>
              <a:t>nd</a:t>
            </a:r>
            <a:r>
              <a:rPr lang="en-GB" sz="2700" dirty="0">
                <a:solidFill>
                  <a:schemeClr val="accent5">
                    <a:lumMod val="75000"/>
                  </a:schemeClr>
                </a:solidFill>
                <a:latin typeface="Garamond" panose="02020404030301010803" pitchFamily="18" charset="0"/>
              </a:rPr>
              <a:t>  October.</a:t>
            </a:r>
          </a:p>
          <a:p>
            <a:pPr algn="just"/>
            <a:r>
              <a:rPr lang="en-GB" sz="2700" dirty="0">
                <a:solidFill>
                  <a:schemeClr val="accent5">
                    <a:lumMod val="75000"/>
                  </a:schemeClr>
                </a:solidFill>
                <a:latin typeface="Garamond" panose="02020404030301010803" pitchFamily="18" charset="0"/>
              </a:rPr>
              <a:t>It is chronological by date of birth of the subjects and spans some 400 years, looking at the lives of those the Church regards as Saints, as Blessed, as Venerable, and as Servants of God. </a:t>
            </a:r>
          </a:p>
          <a:p>
            <a:pPr algn="just"/>
            <a:r>
              <a:rPr lang="en-GB" sz="2700" dirty="0">
                <a:solidFill>
                  <a:schemeClr val="accent5">
                    <a:lumMod val="75000"/>
                  </a:schemeClr>
                </a:solidFill>
                <a:latin typeface="Garamond" panose="02020404030301010803" pitchFamily="18" charset="0"/>
              </a:rPr>
              <a:t>It encompasses as wide a geographical spread as possible with people who lived their lives in Ghana, the Sudan, Madagascar, Uganda, the Congo, Nigeria, South Africa, Peru, Haiti, Cuba, the United States, Spain, Italy, and Papua New Guinea.  We hope that it is informative and inspirational.</a:t>
            </a:r>
          </a:p>
        </p:txBody>
      </p:sp>
      <p:sp>
        <p:nvSpPr>
          <p:cNvPr id="5" name="Title 1"/>
          <p:cNvSpPr txBox="1">
            <a:spLocks/>
          </p:cNvSpPr>
          <p:nvPr/>
        </p:nvSpPr>
        <p:spPr>
          <a:xfrm>
            <a:off x="2176679" y="290023"/>
            <a:ext cx="7838639"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How to use this Powerpoint</a:t>
            </a:r>
            <a:endParaRPr lang="en-GB" sz="6000" b="1" dirty="0">
              <a:solidFill>
                <a:schemeClr val="accent4">
                  <a:lumMod val="7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A73CC63E-01F9-4CA9-BBEC-EA52954B8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9" name="Footer Placeholder 2">
            <a:extLst>
              <a:ext uri="{FF2B5EF4-FFF2-40B4-BE49-F238E27FC236}">
                <a16:creationId xmlns:a16="http://schemas.microsoft.com/office/drawing/2014/main" id="{E3A89AE2-3A18-4749-ABA9-819938985C13}"/>
              </a:ext>
            </a:extLst>
          </p:cNvPr>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0" name="TextBox 9">
            <a:extLst>
              <a:ext uri="{FF2B5EF4-FFF2-40B4-BE49-F238E27FC236}">
                <a16:creationId xmlns:a16="http://schemas.microsoft.com/office/drawing/2014/main" id="{EF2167AA-8CCC-4367-9891-FA7FA9F80264}"/>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8070405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284085" y="394023"/>
            <a:ext cx="11638625"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Father Augustus Tolton (1854 – 1897)</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379958" y="1710724"/>
            <a:ext cx="7592190" cy="4893647"/>
          </a:xfrm>
          <a:prstGeom prst="rect">
            <a:avLst/>
          </a:prstGeom>
          <a:noFill/>
        </p:spPr>
        <p:txBody>
          <a:bodyPr wrap="square" rtlCol="0">
            <a:spAutoFit/>
          </a:bodyPr>
          <a:lstStyle/>
          <a:p>
            <a:pPr algn="just"/>
            <a:r>
              <a:rPr lang="en-US" sz="2400" i="0" dirty="0">
                <a:effectLst/>
                <a:latin typeface="Garamond" panose="02020404030301010803" pitchFamily="18" charset="0"/>
              </a:rPr>
              <a:t>Father Augustus was the first black Catholic priest in the United States.  He was born into slavery in Missouri but his family managed to escape by crossing the Mississippi into the free state of Illinois during the confusion of the Civil War.  He was supported by his parish priest and was accepted for study in Rome, returning to America after his ordination to work in Chicago.  “Good Father Gus” was known for his homilies, his beautiful singing and his abilities on the accordion.  Sometimes he suffered discrimination, but reflected : “As </a:t>
            </a:r>
            <a:r>
              <a:rPr lang="en-US" sz="2400" dirty="0">
                <a:latin typeface="Garamond" panose="02020404030301010803" pitchFamily="18" charset="0"/>
              </a:rPr>
              <a:t>I look back on my life, I realise that </a:t>
            </a:r>
            <a:r>
              <a:rPr lang="en-US" sz="2400" dirty="0">
                <a:solidFill>
                  <a:srgbClr val="002625"/>
                </a:solidFill>
                <a:latin typeface="Garamond" panose="02020404030301010803" pitchFamily="18" charset="0"/>
              </a:rPr>
              <a:t>every time I thought I was being rejected from something good, I was actually being redirected to something better.” </a:t>
            </a:r>
            <a:r>
              <a:rPr lang="en-US" sz="2400" dirty="0">
                <a:solidFill>
                  <a:schemeClr val="bg1"/>
                </a:solidFill>
                <a:latin typeface="Garamond" panose="02020404030301010803" pitchFamily="18" charset="0"/>
              </a:rPr>
              <a:t>xxxxxxxxxxx</a:t>
            </a:r>
            <a:r>
              <a:rPr lang="en-US" sz="2400" dirty="0">
                <a:solidFill>
                  <a:srgbClr val="002625"/>
                </a:solidFill>
                <a:latin typeface="Garamond" panose="02020404030301010803" pitchFamily="18" charset="0"/>
              </a:rPr>
              <a:t>                       </a:t>
            </a:r>
            <a:r>
              <a:rPr lang="en-US" sz="2400" i="0" dirty="0">
                <a:effectLst/>
                <a:latin typeface="Garamond" panose="02020404030301010803" pitchFamily="18" charset="0"/>
              </a:rPr>
              <a:t>He was declared “Venerable” by Pope Francis in 2019.  </a:t>
            </a:r>
            <a:endParaRPr lang="en-GB" sz="2400" dirty="0">
              <a:latin typeface="Garamond" panose="02020404030301010803" pitchFamily="18" charset="0"/>
            </a:endParaRPr>
          </a:p>
        </p:txBody>
      </p:sp>
      <p:pic>
        <p:nvPicPr>
          <p:cNvPr id="5" name="Picture 4">
            <a:extLst>
              <a:ext uri="{FF2B5EF4-FFF2-40B4-BE49-F238E27FC236}">
                <a16:creationId xmlns:a16="http://schemas.microsoft.com/office/drawing/2014/main" id="{51FC4444-796B-45C3-A9A9-C7E0DAAF5C0B}"/>
              </a:ext>
            </a:extLst>
          </p:cNvPr>
          <p:cNvPicPr>
            <a:picLocks noChangeAspect="1"/>
          </p:cNvPicPr>
          <p:nvPr/>
        </p:nvPicPr>
        <p:blipFill rotWithShape="1">
          <a:blip r:embed="rId3"/>
          <a:srcRect l="20099" t="279" r="15185"/>
          <a:stretch/>
        </p:blipFill>
        <p:spPr>
          <a:xfrm>
            <a:off x="7972147" y="1658018"/>
            <a:ext cx="4128117" cy="4294477"/>
          </a:xfrm>
          <a:prstGeom prst="rect">
            <a:avLst/>
          </a:prstGeom>
          <a:effectLst>
            <a:softEdge rad="317500"/>
          </a:effectLst>
        </p:spPr>
      </p:pic>
    </p:spTree>
    <p:extLst>
      <p:ext uri="{BB962C8B-B14F-4D97-AF65-F5344CB8AC3E}">
        <p14:creationId xmlns:p14="http://schemas.microsoft.com/office/powerpoint/2010/main" val="139177337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Charles Lwanga</a:t>
            </a:r>
          </a:p>
          <a:p>
            <a:pPr algn="ctr"/>
            <a:r>
              <a:rPr lang="en-GB" altLang="en-US" sz="6600" dirty="0">
                <a:solidFill>
                  <a:schemeClr val="accent4">
                    <a:lumMod val="75000"/>
                  </a:schemeClr>
                </a:solidFill>
                <a:latin typeface="Garamond" panose="02020404030301010803" pitchFamily="18" charset="0"/>
              </a:rPr>
              <a:t>1860-1886</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855135" y="3225692"/>
            <a:ext cx="6770808" cy="3477875"/>
          </a:xfrm>
          <a:prstGeom prst="rect">
            <a:avLst/>
          </a:prstGeom>
          <a:noFill/>
        </p:spPr>
        <p:txBody>
          <a:bodyPr wrap="square" rtlCol="0">
            <a:spAutoFit/>
          </a:bodyPr>
          <a:lstStyle/>
          <a:p>
            <a:pPr algn="just"/>
            <a:r>
              <a:rPr lang="en-GB" sz="2200" dirty="0">
                <a:latin typeface="Garamond" panose="02020404030301010803" pitchFamily="18" charset="0"/>
              </a:rPr>
              <a:t>St Charles was born in the then Kingdom of Buganda, today part of modern Uganda.  He was baptised by missionaries but had the misfortune to be senior page at the court of King Mwanga, a brutal ruler who purged Anglicans and Catholics by judicial murder when they refused to renounce Christianity. Charles was burned to death with 21 companions on 3</a:t>
            </a:r>
            <a:r>
              <a:rPr lang="en-GB" sz="2200" baseline="30000" dirty="0">
                <a:latin typeface="Garamond" panose="02020404030301010803" pitchFamily="18" charset="0"/>
              </a:rPr>
              <a:t>rd</a:t>
            </a:r>
            <a:r>
              <a:rPr lang="en-GB" sz="2200" dirty="0">
                <a:latin typeface="Garamond" panose="02020404030301010803" pitchFamily="18" charset="0"/>
              </a:rPr>
              <a:t> June 1886.  He was canonised in 1964, along with those who accompanied him as martyrs, by </a:t>
            </a:r>
            <a:r>
              <a:rPr lang="en-GB" sz="2200" dirty="0">
                <a:solidFill>
                  <a:schemeClr val="bg1"/>
                </a:solidFill>
                <a:latin typeface="Garamond" panose="02020404030301010803" pitchFamily="18" charset="0"/>
              </a:rPr>
              <a:t>xx</a:t>
            </a:r>
            <a:r>
              <a:rPr lang="en-GB" sz="2200" dirty="0">
                <a:latin typeface="Garamond" panose="02020404030301010803" pitchFamily="18" charset="0"/>
              </a:rPr>
              <a:t> Pope Paul VI.  In 1969, the pope made a pilgrimage to xxx the site of Charles’ martyrdom at Namugongo.</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052" name="Picture 4" descr="Charles Lwanga - Alchetron, The Free Social Encyclopedia">
            <a:extLst>
              <a:ext uri="{FF2B5EF4-FFF2-40B4-BE49-F238E27FC236}">
                <a16:creationId xmlns:a16="http://schemas.microsoft.com/office/drawing/2014/main" id="{A61F5AE6-06D6-4C48-BB53-5C3157F417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0" t="1218" r="2272" b="2340"/>
          <a:stretch/>
        </p:blipFill>
        <p:spPr bwMode="auto">
          <a:xfrm>
            <a:off x="301840" y="281396"/>
            <a:ext cx="3844031" cy="630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8031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4664364" y="281396"/>
            <a:ext cx="6419272"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a:t>
            </a: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Josephine Bakhita                  </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1869 - 1947</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572001" y="3213556"/>
            <a:ext cx="6611936" cy="3477875"/>
          </a:xfrm>
          <a:prstGeom prst="rect">
            <a:avLst/>
          </a:prstGeom>
          <a:noFill/>
        </p:spPr>
        <p:txBody>
          <a:bodyPr wrap="square" rtlCol="0">
            <a:spAutoFit/>
          </a:bodyPr>
          <a:lstStyle/>
          <a:p>
            <a:pPr algn="just"/>
            <a:r>
              <a:rPr lang="en-GB" sz="2200" dirty="0">
                <a:latin typeface="Garamond" panose="02020404030301010803" pitchFamily="18" charset="0"/>
              </a:rPr>
              <a:t>Saint Josephine was born in Darfur in Sudan, captured by slave traders at the age of 7 and repeatedly sold and brutally treated.  She was fortunate to be given into the care of the Canossian nuns in Venice where she encountered Christianity, converted and joined the community.  Her personal holiness and her book “My Miraculous Story” were inspirational and continue to inspire today.</a:t>
            </a:r>
          </a:p>
          <a:p>
            <a:pPr algn="just"/>
            <a:r>
              <a:rPr lang="en-GB" sz="2200" dirty="0">
                <a:latin typeface="Garamond" panose="02020404030301010803" pitchFamily="18" charset="0"/>
              </a:rPr>
              <a:t>She was canonised in 2000 and is the patron saint of victims of human trafficking.</a:t>
            </a:r>
          </a:p>
        </p:txBody>
      </p:sp>
      <p:pic>
        <p:nvPicPr>
          <p:cNvPr id="6146" name="Picture 2" descr="Bakhita Szent Jozefin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48" y="230456"/>
            <a:ext cx="3931968" cy="639708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558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200" dirty="0">
                <a:solidFill>
                  <a:schemeClr val="accent4">
                    <a:lumMod val="75000"/>
                  </a:schemeClr>
                </a:solidFill>
                <a:latin typeface="Garamond" panose="02020404030301010803" pitchFamily="18" charset="0"/>
              </a:rPr>
              <a:t>Blessed Isidore Bakanja (1887 – 1909)</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379957" y="1710724"/>
            <a:ext cx="8636046" cy="4524315"/>
          </a:xfrm>
          <a:prstGeom prst="rect">
            <a:avLst/>
          </a:prstGeom>
          <a:noFill/>
        </p:spPr>
        <p:txBody>
          <a:bodyPr wrap="square" rtlCol="0">
            <a:spAutoFit/>
          </a:bodyPr>
          <a:lstStyle/>
          <a:p>
            <a:pPr algn="just"/>
            <a:r>
              <a:rPr lang="en-US" sz="2400" i="0" dirty="0">
                <a:effectLst/>
                <a:latin typeface="Garamond" panose="02020404030301010803" pitchFamily="18" charset="0"/>
              </a:rPr>
              <a:t>Isidore was born in 1887 at Bokandela in what was then the Congo Free State.  He became a Christian at the age of 18 and wore the scapular of Our </a:t>
            </a:r>
            <a:r>
              <a:rPr lang="en-US" sz="2400" dirty="0">
                <a:latin typeface="Garamond" panose="02020404030301010803" pitchFamily="18" charset="0"/>
              </a:rPr>
              <a:t>Lady of Mount Carmel as we can see in the picture. He was told to stop spreading the Gospel by his plantation supervisor and to stop wearing the scapular.  When he refused, he was repeatedly beaten and chained.  As he lay dying as a result of his ill treatment, he told the plantations inspector who had rescued him : </a:t>
            </a:r>
            <a:r>
              <a:rPr lang="en-US" sz="2400" dirty="0">
                <a:solidFill>
                  <a:srgbClr val="202122"/>
                </a:solidFill>
                <a:latin typeface="Garamond" panose="02020404030301010803" pitchFamily="18" charset="0"/>
              </a:rPr>
              <a:t>“</a:t>
            </a:r>
            <a:r>
              <a:rPr lang="en-US" sz="2400" b="0" i="0" dirty="0">
                <a:solidFill>
                  <a:srgbClr val="202122"/>
                </a:solidFill>
                <a:effectLst/>
                <a:latin typeface="Garamond" panose="02020404030301010803" pitchFamily="18" charset="0"/>
              </a:rPr>
              <a:t>tell them that I am dying because I am a Christian.” Missionaries in the area visited Isidore and urged him to forgive the supervisor. He assured them that he already had, declaring “When I am in heaven, I shall pray for him very much.” </a:t>
            </a:r>
            <a:r>
              <a:rPr lang="en-US" sz="2400" i="0" dirty="0">
                <a:effectLst/>
                <a:latin typeface="Garamond" panose="02020404030301010803" pitchFamily="18" charset="0"/>
              </a:rPr>
              <a:t>He was beatified on 24</a:t>
            </a:r>
            <a:r>
              <a:rPr lang="en-US" sz="2400" i="0" baseline="30000" dirty="0">
                <a:effectLst/>
                <a:latin typeface="Garamond" panose="02020404030301010803" pitchFamily="18" charset="0"/>
              </a:rPr>
              <a:t>th</a:t>
            </a:r>
            <a:r>
              <a:rPr lang="en-US" sz="2400" i="0" dirty="0">
                <a:effectLst/>
                <a:latin typeface="Garamond" panose="02020404030301010803" pitchFamily="18" charset="0"/>
              </a:rPr>
              <a:t> April 1994 by Pope John Paul II and his feast day is 15</a:t>
            </a:r>
            <a:r>
              <a:rPr lang="en-US" sz="2400" i="0" baseline="30000" dirty="0">
                <a:effectLst/>
                <a:latin typeface="Garamond" panose="02020404030301010803" pitchFamily="18" charset="0"/>
              </a:rPr>
              <a:t>th</a:t>
            </a:r>
            <a:r>
              <a:rPr lang="en-US" sz="2400" i="0" dirty="0">
                <a:effectLst/>
                <a:latin typeface="Garamond" panose="02020404030301010803" pitchFamily="18" charset="0"/>
              </a:rPr>
              <a:t> August. </a:t>
            </a:r>
            <a:endParaRPr lang="en-GB" sz="2400" dirty="0">
              <a:latin typeface="Garamond" panose="02020404030301010803" pitchFamily="18" charset="0"/>
            </a:endParaRPr>
          </a:p>
        </p:txBody>
      </p:sp>
      <p:pic>
        <p:nvPicPr>
          <p:cNvPr id="6148" name="Picture 4">
            <a:extLst>
              <a:ext uri="{FF2B5EF4-FFF2-40B4-BE49-F238E27FC236}">
                <a16:creationId xmlns:a16="http://schemas.microsoft.com/office/drawing/2014/main" id="{A69B8AD6-8F1B-4C70-BC67-C5D4D88FC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828" y="1710724"/>
            <a:ext cx="2472734" cy="40615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udi Okelo (1902 ca.-1918) e Jildo Irwa (1906 ca.-1918)">
            <a:extLst>
              <a:ext uri="{FF2B5EF4-FFF2-40B4-BE49-F238E27FC236}">
                <a16:creationId xmlns:a16="http://schemas.microsoft.com/office/drawing/2014/main" id="{46304C46-6372-4D4E-B4C0-9981C50E1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883" y="1416244"/>
            <a:ext cx="3329100" cy="473293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379957" y="394023"/>
            <a:ext cx="10805907"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Blessed Daudi Okelo (1902 – 1918)</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379957" y="1590926"/>
            <a:ext cx="7796376" cy="3908762"/>
          </a:xfrm>
          <a:prstGeom prst="rect">
            <a:avLst/>
          </a:prstGeom>
          <a:noFill/>
        </p:spPr>
        <p:txBody>
          <a:bodyPr wrap="square" rtlCol="0">
            <a:spAutoFit/>
          </a:bodyPr>
          <a:lstStyle/>
          <a:p>
            <a:pPr algn="just"/>
            <a:r>
              <a:rPr lang="en-US" sz="2200" b="0" i="0" dirty="0">
                <a:solidFill>
                  <a:srgbClr val="000000"/>
                </a:solidFill>
                <a:effectLst/>
                <a:latin typeface="Garamond" panose="02020404030301010803" pitchFamily="18" charset="0"/>
              </a:rPr>
              <a:t>“These two courageous witnesses were no more than boys when, with simplicity and faith, they shed their blood for Christ and his Church. With youthful enthusiasm for their mission of teaching the faith to their fellow countrymen, they set out in 1918 for northern Uganda. It was there, as evangelization was just beginning in that region, that they chose to embrace death rather than abandon the area and forsake their duties as catechists. Truly, in their lives and witness we can see that they were “beloved by God and chosen by him.” </a:t>
            </a:r>
            <a:r>
              <a:rPr lang="en-US" sz="2200" b="0" i="0" dirty="0">
                <a:solidFill>
                  <a:schemeClr val="bg1"/>
                </a:solidFill>
                <a:effectLst/>
                <a:latin typeface="Garamond" panose="02020404030301010803" pitchFamily="18" charset="0"/>
              </a:rPr>
              <a:t>xxxxxxxxxxxxx</a:t>
            </a:r>
            <a:r>
              <a:rPr lang="en-US" sz="2200" b="0" i="0" dirty="0">
                <a:solidFill>
                  <a:srgbClr val="000000"/>
                </a:solidFill>
                <a:effectLst/>
                <a:latin typeface="Garamond" panose="02020404030301010803" pitchFamily="18" charset="0"/>
              </a:rPr>
              <a:t>                         </a:t>
            </a:r>
            <a:r>
              <a:rPr lang="en-US" sz="2200" b="0" i="0" dirty="0">
                <a:solidFill>
                  <a:schemeClr val="bg1"/>
                </a:solidFill>
                <a:effectLst/>
                <a:latin typeface="Garamond" panose="02020404030301010803" pitchFamily="18" charset="0"/>
              </a:rPr>
              <a:t>x</a:t>
            </a:r>
            <a:r>
              <a:rPr lang="en-US" sz="2200" b="0" i="0" dirty="0">
                <a:solidFill>
                  <a:srgbClr val="000000"/>
                </a:solidFill>
                <a:effectLst/>
                <a:latin typeface="Garamond" panose="02020404030301010803" pitchFamily="18" charset="0"/>
              </a:rPr>
              <a:t>– Pope St John Paul II on World Mission Sunday, 20</a:t>
            </a:r>
            <a:r>
              <a:rPr lang="en-US" sz="2200" b="0" i="0" baseline="30000" dirty="0">
                <a:solidFill>
                  <a:srgbClr val="000000"/>
                </a:solidFill>
                <a:effectLst/>
                <a:latin typeface="Garamond" panose="02020404030301010803" pitchFamily="18" charset="0"/>
              </a:rPr>
              <a:t>th</a:t>
            </a:r>
            <a:r>
              <a:rPr lang="en-US" sz="2200" b="0" i="0" dirty="0">
                <a:solidFill>
                  <a:srgbClr val="000000"/>
                </a:solidFill>
                <a:effectLst/>
                <a:latin typeface="Garamond" panose="02020404030301010803" pitchFamily="18" charset="0"/>
              </a:rPr>
              <a:t> October 2002.</a:t>
            </a:r>
          </a:p>
          <a:p>
            <a:pPr algn="just"/>
            <a:endParaRPr lang="en-US" sz="600" dirty="0">
              <a:solidFill>
                <a:srgbClr val="000000"/>
              </a:solidFill>
              <a:latin typeface="Garamond" panose="02020404030301010803" pitchFamily="18" charset="0"/>
            </a:endParaRPr>
          </a:p>
          <a:p>
            <a:pPr algn="just"/>
            <a:r>
              <a:rPr lang="en-US" sz="2200" dirty="0">
                <a:solidFill>
                  <a:srgbClr val="000000"/>
                </a:solidFill>
                <a:latin typeface="Garamond" panose="02020404030301010803" pitchFamily="18" charset="0"/>
              </a:rPr>
              <a:t>Daudi and Jildo were young Ugandan catechists who were murdered for their refusal to stop spreading the Gospel in the Paimol region.</a:t>
            </a:r>
            <a:endParaRPr lang="en-GB" sz="2200" dirty="0">
              <a:solidFill>
                <a:srgbClr val="FF0000"/>
              </a:solidFill>
              <a:latin typeface="Garamond" panose="02020404030301010803" pitchFamily="18" charset="0"/>
            </a:endParaRPr>
          </a:p>
        </p:txBody>
      </p:sp>
      <p:sp>
        <p:nvSpPr>
          <p:cNvPr id="9" name="Title 1">
            <a:extLst>
              <a:ext uri="{FF2B5EF4-FFF2-40B4-BE49-F238E27FC236}">
                <a16:creationId xmlns:a16="http://schemas.microsoft.com/office/drawing/2014/main" id="{4092DB1E-AFA5-4E0F-8676-DEBC6533AC73}"/>
              </a:ext>
            </a:extLst>
          </p:cNvPr>
          <p:cNvSpPr txBox="1">
            <a:spLocks/>
          </p:cNvSpPr>
          <p:nvPr/>
        </p:nvSpPr>
        <p:spPr>
          <a:xfrm>
            <a:off x="379957" y="5560906"/>
            <a:ext cx="8997538"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900" dirty="0">
                <a:solidFill>
                  <a:schemeClr val="accent4">
                    <a:lumMod val="75000"/>
                  </a:schemeClr>
                </a:solidFill>
                <a:latin typeface="Garamond" panose="02020404030301010803" pitchFamily="18" charset="0"/>
              </a:rPr>
              <a:t>Blessed Jildo Irwa (1906 – 1918)</a:t>
            </a:r>
            <a:r>
              <a:rPr lang="en-GB" altLang="en-US" sz="6000" dirty="0">
                <a:solidFill>
                  <a:schemeClr val="accent4">
                    <a:lumMod val="75000"/>
                  </a:schemeClr>
                </a:solidFill>
                <a:latin typeface="Garamond" panose="02020404030301010803" pitchFamily="18" charset="0"/>
              </a:rPr>
              <a:t> </a:t>
            </a:r>
          </a:p>
        </p:txBody>
      </p:sp>
    </p:spTree>
    <p:extLst>
      <p:ext uri="{BB962C8B-B14F-4D97-AF65-F5344CB8AC3E}">
        <p14:creationId xmlns:p14="http://schemas.microsoft.com/office/powerpoint/2010/main" val="156791262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4086" y="394023"/>
            <a:ext cx="5700026" cy="34769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Blessed                      Cyprian Michael            Iwene Tansi</a:t>
            </a:r>
          </a:p>
          <a:p>
            <a:pPr algn="ctr"/>
            <a:r>
              <a:rPr lang="en-GB" altLang="en-US" sz="5400" dirty="0">
                <a:solidFill>
                  <a:schemeClr val="accent4">
                    <a:lumMod val="75000"/>
                  </a:schemeClr>
                </a:solidFill>
                <a:latin typeface="Garamond" panose="02020404030301010803" pitchFamily="18" charset="0"/>
              </a:rPr>
              <a:t>1903 – 1964</a:t>
            </a:r>
          </a:p>
        </p:txBody>
      </p:sp>
      <p:sp>
        <p:nvSpPr>
          <p:cNvPr id="8" name="TextBox 7"/>
          <p:cNvSpPr txBox="1"/>
          <p:nvPr/>
        </p:nvSpPr>
        <p:spPr>
          <a:xfrm>
            <a:off x="187306" y="3968333"/>
            <a:ext cx="6379750" cy="1446550"/>
          </a:xfrm>
          <a:prstGeom prst="rect">
            <a:avLst/>
          </a:prstGeom>
          <a:noFill/>
        </p:spPr>
        <p:txBody>
          <a:bodyPr wrap="square" rtlCol="0">
            <a:spAutoFit/>
          </a:bodyPr>
          <a:lstStyle/>
          <a:p>
            <a:pPr algn="just"/>
            <a:r>
              <a:rPr lang="en-US" sz="2200" i="0" dirty="0">
                <a:solidFill>
                  <a:srgbClr val="202122"/>
                </a:solidFill>
                <a:effectLst/>
                <a:latin typeface="Garamond" panose="02020404030301010803" pitchFamily="18" charset="0"/>
              </a:rPr>
              <a:t>Father Cyprian </a:t>
            </a:r>
            <a:r>
              <a:rPr lang="en-US" sz="2200" b="0" i="0" dirty="0">
                <a:solidFill>
                  <a:srgbClr val="202122"/>
                </a:solidFill>
                <a:effectLst/>
                <a:latin typeface="Garamond" panose="02020404030301010803" pitchFamily="18" charset="0"/>
              </a:rPr>
              <a:t>was a priest of the Archdiocese of Onitsha in Nigeria.  He later became a Trappist monk at the monastery of Mount St Bernard in England.  In 1998 he was beatified by Pope St John Paul II, who said </a:t>
            </a:r>
          </a:p>
        </p:txBody>
      </p:sp>
      <p:pic>
        <p:nvPicPr>
          <p:cNvPr id="9218" name="Picture 2" descr="Cyprian Michael Iwene Tansi - Wikipedia">
            <a:extLst>
              <a:ext uri="{FF2B5EF4-FFF2-40B4-BE49-F238E27FC236}">
                <a16:creationId xmlns:a16="http://schemas.microsoft.com/office/drawing/2014/main" id="{9F5063DD-8E1A-4769-B225-7FA76D14D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669" y="182890"/>
            <a:ext cx="5700026" cy="52696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C68BE0-4708-478F-9701-BCA126886886}"/>
              </a:ext>
            </a:extLst>
          </p:cNvPr>
          <p:cNvSpPr txBox="1"/>
          <p:nvPr/>
        </p:nvSpPr>
        <p:spPr>
          <a:xfrm>
            <a:off x="187304" y="5295900"/>
            <a:ext cx="11552258" cy="1446550"/>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of him :  “Blessed Cyprian Michael Tansi is a prime example of the fruits of holiness which have grown and matured in the Church in Nigeria since the Gospel was first preached in this land. He </a:t>
            </a:r>
            <a:r>
              <a:rPr lang="en-US" sz="2200" b="0" i="0" dirty="0">
                <a:solidFill>
                  <a:schemeClr val="bg1"/>
                </a:solidFill>
                <a:effectLst/>
                <a:latin typeface="Garamond" panose="02020404030301010803" pitchFamily="18" charset="0"/>
              </a:rPr>
              <a:t>xxxxxx</a:t>
            </a:r>
            <a:r>
              <a:rPr lang="en-US" sz="2200" b="0" i="0" dirty="0">
                <a:solidFill>
                  <a:srgbClr val="202122"/>
                </a:solidFill>
                <a:effectLst/>
                <a:latin typeface="Garamond" panose="02020404030301010803" pitchFamily="18" charset="0"/>
              </a:rPr>
              <a:t> received the gift of faith through the efforts of the missionaries, and, taking the </a:t>
            </a:r>
            <a:r>
              <a:rPr lang="en-US" sz="2200" b="0" i="0" dirty="0">
                <a:solidFill>
                  <a:schemeClr val="bg1"/>
                </a:solidFill>
                <a:effectLst/>
                <a:latin typeface="Garamond" panose="02020404030301010803" pitchFamily="18" charset="0"/>
              </a:rPr>
              <a:t>xxxxxxxxxxxx</a:t>
            </a:r>
            <a:r>
              <a:rPr lang="en-US" sz="2200" b="0" i="0" dirty="0">
                <a:solidFill>
                  <a:srgbClr val="202122"/>
                </a:solidFill>
                <a:effectLst/>
                <a:latin typeface="Garamond" panose="02020404030301010803" pitchFamily="18" charset="0"/>
              </a:rPr>
              <a:t>x Christian way of life as his own, he made it truly African and Nigerian.”</a:t>
            </a:r>
            <a:endParaRPr lang="en-GB" sz="2200" dirty="0"/>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17425975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962617" y="281396"/>
            <a:ext cx="6663326"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Blessed             Peter to Rot</a:t>
            </a:r>
          </a:p>
          <a:p>
            <a:pPr algn="ctr"/>
            <a:r>
              <a:rPr lang="en-GB" altLang="en-US" sz="6600" dirty="0">
                <a:solidFill>
                  <a:schemeClr val="accent4">
                    <a:lumMod val="75000"/>
                  </a:schemeClr>
                </a:solidFill>
                <a:latin typeface="Garamond" panose="02020404030301010803" pitchFamily="18" charset="0"/>
              </a:rPr>
              <a:t>1912-1945</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855135" y="3225692"/>
            <a:ext cx="6770808" cy="3477875"/>
          </a:xfrm>
          <a:prstGeom prst="rect">
            <a:avLst/>
          </a:prstGeom>
          <a:noFill/>
        </p:spPr>
        <p:txBody>
          <a:bodyPr wrap="square" rtlCol="0">
            <a:spAutoFit/>
          </a:bodyPr>
          <a:lstStyle/>
          <a:p>
            <a:pPr algn="just"/>
            <a:r>
              <a:rPr lang="en-GB" dirty="0">
                <a:latin typeface="Garamond" panose="02020404030301010803" pitchFamily="18" charset="0"/>
              </a:rPr>
              <a:t>Peter was a Catholic from  Papua New Guinea.</a:t>
            </a:r>
          </a:p>
          <a:p>
            <a:pPr algn="just"/>
            <a:r>
              <a:rPr lang="en-GB" dirty="0">
                <a:latin typeface="Garamond" panose="02020404030301010803" pitchFamily="18" charset="0"/>
              </a:rPr>
              <a:t>He served as a well respected and beloved catechist in his village and was asked to look after the local parish during World War II when the Japanese occupied the region.</a:t>
            </a:r>
          </a:p>
          <a:p>
            <a:pPr algn="just"/>
            <a:r>
              <a:rPr lang="en-GB" dirty="0">
                <a:latin typeface="Garamond" panose="02020404030301010803" pitchFamily="18" charset="0"/>
              </a:rPr>
              <a:t>He stood up for religious values in the face of Japanese oppression and continued to hold secret services when the Japanese restricted him from active pastoral service. He was sentenced to two months imprisonment in a concentration camp and was killed there in 1945 by being given poison and then suffocated. He had asked his wife to bring his good clothes so he could go to God dressed properly. </a:t>
            </a:r>
          </a:p>
          <a:p>
            <a:pPr algn="just"/>
            <a:r>
              <a:rPr lang="en-GB" dirty="0">
                <a:latin typeface="Garamond" panose="02020404030301010803" pitchFamily="18" charset="0"/>
              </a:rPr>
              <a:t>His beatification was celebrated in Papua New Guinea in 1995 by</a:t>
            </a:r>
          </a:p>
          <a:p>
            <a:pPr algn="just"/>
            <a:r>
              <a:rPr lang="en-GB" dirty="0">
                <a:latin typeface="Garamond" panose="02020404030301010803" pitchFamily="18" charset="0"/>
              </a:rPr>
              <a:t>Pope St John Paul II.</a:t>
            </a:r>
            <a:r>
              <a:rPr lang="en-GB" sz="22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1"/>
          <p:cNvPicPr>
            <a:picLocks noChangeAspect="1"/>
          </p:cNvPicPr>
          <p:nvPr/>
        </p:nvPicPr>
        <p:blipFill rotWithShape="1">
          <a:blip r:embed="rId3"/>
          <a:srcRect l="4905" r="4240" b="607"/>
          <a:stretch/>
        </p:blipFill>
        <p:spPr>
          <a:xfrm>
            <a:off x="442885" y="242441"/>
            <a:ext cx="4197144" cy="6373118"/>
          </a:xfrm>
          <a:prstGeom prst="rect">
            <a:avLst/>
          </a:prstGeom>
          <a:effectLst>
            <a:softEdge rad="317500"/>
          </a:effec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4C156A6-5B33-4F6F-B2CC-3FBBCFC69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430" y="284490"/>
            <a:ext cx="3936506" cy="631620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284086" y="394023"/>
            <a:ext cx="6613864" cy="34769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Blessed                            Marie-Cl</a:t>
            </a:r>
            <a:r>
              <a:rPr lang="en-GB" sz="5400" b="0" i="0" dirty="0">
                <a:solidFill>
                  <a:schemeClr val="accent4">
                    <a:lumMod val="75000"/>
                  </a:schemeClr>
                </a:solidFill>
                <a:effectLst/>
                <a:latin typeface="Garamond" panose="02020404030301010803" pitchFamily="18" charset="0"/>
              </a:rPr>
              <a:t>é</a:t>
            </a:r>
            <a:r>
              <a:rPr lang="en-GB" altLang="en-US" sz="5400" dirty="0">
                <a:solidFill>
                  <a:schemeClr val="accent4">
                    <a:lumMod val="75000"/>
                  </a:schemeClr>
                </a:solidFill>
                <a:latin typeface="Garamond" panose="02020404030301010803" pitchFamily="18" charset="0"/>
              </a:rPr>
              <a:t>mentine        Anuarite Nengapeta</a:t>
            </a:r>
          </a:p>
          <a:p>
            <a:pPr algn="ctr"/>
            <a:r>
              <a:rPr lang="en-GB" altLang="en-US" sz="5400" dirty="0">
                <a:solidFill>
                  <a:schemeClr val="accent4">
                    <a:lumMod val="75000"/>
                  </a:schemeClr>
                </a:solidFill>
                <a:latin typeface="Garamond" panose="02020404030301010803" pitchFamily="18" charset="0"/>
              </a:rPr>
              <a:t>1939 – 1964</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284086" y="4049742"/>
            <a:ext cx="7208992" cy="2677656"/>
          </a:xfrm>
          <a:prstGeom prst="rect">
            <a:avLst/>
          </a:prstGeom>
          <a:noFill/>
        </p:spPr>
        <p:txBody>
          <a:bodyPr wrap="square" rtlCol="0">
            <a:spAutoFit/>
          </a:bodyPr>
          <a:lstStyle/>
          <a:p>
            <a:pPr algn="just"/>
            <a:r>
              <a:rPr lang="en-US" sz="2400" b="0" i="0" dirty="0">
                <a:solidFill>
                  <a:srgbClr val="202122"/>
                </a:solidFill>
                <a:effectLst/>
                <a:latin typeface="Garamond" panose="02020404030301010803" pitchFamily="18" charset="0"/>
              </a:rPr>
              <a:t>Anuarite Nengapeta ran away from her family to join the Sisters of the Holy Family as Sister Marie-C</a:t>
            </a:r>
            <a:r>
              <a:rPr lang="en-US" sz="2400" b="0" i="0" dirty="0">
                <a:effectLst/>
                <a:latin typeface="Garamond" panose="02020404030301010803" pitchFamily="18" charset="0"/>
              </a:rPr>
              <a:t>l</a:t>
            </a:r>
            <a:r>
              <a:rPr lang="en-GB" sz="2400" b="0" i="0" dirty="0">
                <a:effectLst/>
                <a:latin typeface="Garamond" panose="02020404030301010803" pitchFamily="18" charset="0"/>
              </a:rPr>
              <a:t>é</a:t>
            </a:r>
            <a:r>
              <a:rPr lang="en-US" sz="2400" b="0" i="0" dirty="0">
                <a:solidFill>
                  <a:srgbClr val="202122"/>
                </a:solidFill>
                <a:effectLst/>
                <a:latin typeface="Garamond" panose="02020404030301010803" pitchFamily="18" charset="0"/>
              </a:rPr>
              <a:t>mentine, where she taught and served as cook and sacristan.  Defending her sisters, she was killed during the </a:t>
            </a:r>
            <a:r>
              <a:rPr lang="en-US" sz="2400" dirty="0">
                <a:solidFill>
                  <a:srgbClr val="202122"/>
                </a:solidFill>
                <a:latin typeface="Garamond" panose="02020404030301010803" pitchFamily="18" charset="0"/>
              </a:rPr>
              <a:t>civil war in the Democratic Republic of the Congo and on 15</a:t>
            </a:r>
            <a:r>
              <a:rPr lang="en-US" sz="2400" baseline="30000" dirty="0">
                <a:solidFill>
                  <a:srgbClr val="202122"/>
                </a:solidFill>
                <a:latin typeface="Garamond" panose="02020404030301010803" pitchFamily="18" charset="0"/>
              </a:rPr>
              <a:t>th</a:t>
            </a:r>
            <a:r>
              <a:rPr lang="en-US" sz="2400" dirty="0">
                <a:solidFill>
                  <a:srgbClr val="202122"/>
                </a:solidFill>
                <a:latin typeface="Garamond" panose="02020404030301010803" pitchFamily="18" charset="0"/>
              </a:rPr>
              <a:t> August 1985, the Feast of the Assumption, became the first Bantu woman to be beatified.</a:t>
            </a:r>
            <a:endParaRPr lang="en-US" sz="2400" b="0" i="0" dirty="0">
              <a:solidFill>
                <a:srgbClr val="202122"/>
              </a:solidFill>
              <a:effectLst/>
              <a:latin typeface="Garamond" panose="02020404030301010803" pitchFamily="18" charset="0"/>
            </a:endParaRPr>
          </a:p>
        </p:txBody>
      </p:sp>
    </p:spTree>
    <p:extLst>
      <p:ext uri="{BB962C8B-B14F-4D97-AF65-F5344CB8AC3E}">
        <p14:creationId xmlns:p14="http://schemas.microsoft.com/office/powerpoint/2010/main" val="237808656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420558" y="281396"/>
            <a:ext cx="5405436"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Blessed   </a:t>
            </a: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Benedict Daswa                  </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1946 - 1990</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394654" y="3194929"/>
            <a:ext cx="7457243" cy="3477875"/>
          </a:xfrm>
          <a:prstGeom prst="rect">
            <a:avLst/>
          </a:prstGeom>
          <a:noFill/>
        </p:spPr>
        <p:txBody>
          <a:bodyPr wrap="square" rtlCol="0">
            <a:spAutoFit/>
          </a:bodyPr>
          <a:lstStyle/>
          <a:p>
            <a:pPr algn="just"/>
            <a:r>
              <a:rPr lang="en-GB" sz="2200" dirty="0">
                <a:latin typeface="Garamond" panose="02020404030301010803" pitchFamily="18" charset="0"/>
              </a:rPr>
              <a:t>Born as </a:t>
            </a:r>
            <a:r>
              <a:rPr lang="en-GB" sz="2200" b="0" i="0" dirty="0">
                <a:solidFill>
                  <a:srgbClr val="202122"/>
                </a:solidFill>
                <a:effectLst/>
                <a:latin typeface="Garamond" panose="02020404030301010803" pitchFamily="18" charset="0"/>
              </a:rPr>
              <a:t>Tshimangadzo Samuel Daswa</a:t>
            </a:r>
            <a:r>
              <a:rPr lang="en-GB" sz="2200" dirty="0">
                <a:solidFill>
                  <a:srgbClr val="202122"/>
                </a:solidFill>
                <a:latin typeface="Garamond" panose="02020404030301010803" pitchFamily="18" charset="0"/>
              </a:rPr>
              <a:t> </a:t>
            </a:r>
            <a:r>
              <a:rPr lang="en-GB" sz="2200" b="0" i="0" dirty="0">
                <a:solidFill>
                  <a:srgbClr val="202122"/>
                </a:solidFill>
                <a:effectLst/>
                <a:latin typeface="Garamond" panose="02020404030301010803" pitchFamily="18" charset="0"/>
              </a:rPr>
              <a:t>in South Africa, he was </a:t>
            </a:r>
            <a:r>
              <a:rPr lang="en-GB" sz="2200" dirty="0">
                <a:latin typeface="Garamond" panose="02020404030301010803" pitchFamily="18" charset="0"/>
              </a:rPr>
              <a:t>baptised into the Catholic faith in 1963 and chose the name Benedict, taking as his personal motto St Benedict’s rule of </a:t>
            </a:r>
            <a:r>
              <a:rPr lang="en-GB" sz="2200" i="1" dirty="0">
                <a:latin typeface="Garamond" panose="02020404030301010803" pitchFamily="18" charset="0"/>
              </a:rPr>
              <a:t>Ora et Labora</a:t>
            </a:r>
            <a:r>
              <a:rPr lang="en-GB" sz="2200" dirty="0">
                <a:latin typeface="Garamond" panose="02020404030301010803" pitchFamily="18" charset="0"/>
              </a:rPr>
              <a:t>, “Work and pray.”  He became an active member of the Catholic Church as a teacher and catechist, and assisted poor families.  He built a church, and established two football teams.  When local elders demanded a tax to find a witch responsible for lightning storms, Benedict refused, arguing that they were natural phenomena.  He was murdered by a mob and his last words xxxx were : “God, into Your hands receive my spirit!” </a:t>
            </a:r>
          </a:p>
        </p:txBody>
      </p:sp>
      <p:pic>
        <p:nvPicPr>
          <p:cNvPr id="4098" name="Picture 2" descr="The road to sainthood: Benedict Daswa&amp;#39;s journey to become SA&amp;#39;s first  &amp;#39;blessed martyr&amp;#39;">
            <a:extLst>
              <a:ext uri="{FF2B5EF4-FFF2-40B4-BE49-F238E27FC236}">
                <a16:creationId xmlns:a16="http://schemas.microsoft.com/office/drawing/2014/main" id="{8516E313-BDAC-4EE0-9298-86966C19F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16" y="281396"/>
            <a:ext cx="4265468" cy="638573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Tree>
    <p:extLst>
      <p:ext uri="{BB962C8B-B14F-4D97-AF65-F5344CB8AC3E}">
        <p14:creationId xmlns:p14="http://schemas.microsoft.com/office/powerpoint/2010/main" val="20490254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41917" y="3138780"/>
            <a:ext cx="1839978" cy="2070075"/>
          </a:xfrm>
        </p:spPr>
        <p:txBody>
          <a:bodyPr>
            <a:normAutofit lnSpcReduction="10000"/>
          </a:bodyPr>
          <a:lstStyle/>
          <a:p>
            <a:r>
              <a:rPr lang="en-GB" sz="2800" dirty="0">
                <a:solidFill>
                  <a:schemeClr val="accent4">
                    <a:lumMod val="75000"/>
                  </a:schemeClr>
                </a:solidFill>
                <a:latin typeface="Garamond" panose="02020404030301010803" pitchFamily="18" charset="0"/>
              </a:rPr>
              <a:t>October 2021</a:t>
            </a:r>
          </a:p>
          <a:p>
            <a:r>
              <a:rPr lang="en-GB" sz="2800" dirty="0">
                <a:solidFill>
                  <a:schemeClr val="accent4">
                    <a:lumMod val="75000"/>
                  </a:schemeClr>
                </a:solidFill>
                <a:latin typeface="Garamond" panose="02020404030301010803" pitchFamily="18" charset="0"/>
              </a:rPr>
              <a:t>Black History Month</a:t>
            </a:r>
          </a:p>
          <a:p>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205" y="5741417"/>
            <a:ext cx="771525" cy="914400"/>
          </a:xfrm>
          <a:prstGeom prst="rect">
            <a:avLst/>
          </a:prstGeom>
        </p:spPr>
      </p:pic>
      <p:sp>
        <p:nvSpPr>
          <p:cNvPr id="10" name="Title 1"/>
          <p:cNvSpPr txBox="1">
            <a:spLocks/>
          </p:cNvSpPr>
          <p:nvPr/>
        </p:nvSpPr>
        <p:spPr>
          <a:xfrm>
            <a:off x="474563" y="202183"/>
            <a:ext cx="11507332" cy="270969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Inspirational and     Holy Men and Women </a:t>
            </a:r>
          </a:p>
        </p:txBody>
      </p:sp>
      <p:sp>
        <p:nvSpPr>
          <p:cNvPr id="8" name="TextBox 7">
            <a:extLst>
              <a:ext uri="{FF2B5EF4-FFF2-40B4-BE49-F238E27FC236}">
                <a16:creationId xmlns:a16="http://schemas.microsoft.com/office/drawing/2014/main" id="{9F9669BB-F0DB-4110-B585-8BB0D99AF4A3}"/>
              </a:ext>
            </a:extLst>
          </p:cNvPr>
          <p:cNvSpPr txBox="1"/>
          <p:nvPr/>
        </p:nvSpPr>
        <p:spPr>
          <a:xfrm>
            <a:off x="10667061" y="5103175"/>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1" name="Picture 4">
            <a:extLst>
              <a:ext uri="{FF2B5EF4-FFF2-40B4-BE49-F238E27FC236}">
                <a16:creationId xmlns:a16="http://schemas.microsoft.com/office/drawing/2014/main" id="{D0806B3A-0262-4E64-BF70-06E87AB70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37" y="3031724"/>
            <a:ext cx="1511649" cy="18643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8" descr="Venerable Teresa Chikaba Dominican Sister of the Third Order | Etsy">
            <a:extLst>
              <a:ext uri="{FF2B5EF4-FFF2-40B4-BE49-F238E27FC236}">
                <a16:creationId xmlns:a16="http://schemas.microsoft.com/office/drawing/2014/main" id="{B2A07680-CED4-4B94-BA79-B0F1594BA1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17" r="1189" b="26299"/>
          <a:stretch/>
        </p:blipFill>
        <p:spPr bwMode="auto">
          <a:xfrm>
            <a:off x="2111908" y="3031723"/>
            <a:ext cx="1340598" cy="18643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2" descr="Credit: Getty Images/The New York Historical Society">
            <a:extLst>
              <a:ext uri="{FF2B5EF4-FFF2-40B4-BE49-F238E27FC236}">
                <a16:creationId xmlns:a16="http://schemas.microsoft.com/office/drawing/2014/main" id="{58FA1ADE-ECF8-4EBC-9B1C-343C27ABD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147" y="3084706"/>
            <a:ext cx="1473234" cy="1772072"/>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2" descr="Black Catholic History Month: Mother Mary Lange - Archdiocese of New  Orleans - New Orleans, LA">
            <a:extLst>
              <a:ext uri="{FF2B5EF4-FFF2-40B4-BE49-F238E27FC236}">
                <a16:creationId xmlns:a16="http://schemas.microsoft.com/office/drawing/2014/main" id="{98EEF734-7F2E-43D7-96FF-A89D5CDDBF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207" y="3031722"/>
            <a:ext cx="2070075" cy="20700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5" name="Picture 2" descr="Julia Greeley">
            <a:extLst>
              <a:ext uri="{FF2B5EF4-FFF2-40B4-BE49-F238E27FC236}">
                <a16:creationId xmlns:a16="http://schemas.microsoft.com/office/drawing/2014/main" id="{8087BE7B-F428-474A-BA14-B0FC9D9306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1039" y="3118385"/>
            <a:ext cx="1424060" cy="18000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62193CD-F990-4495-9454-2A1609163B9E}"/>
              </a:ext>
            </a:extLst>
          </p:cNvPr>
          <p:cNvPicPr>
            <a:picLocks noChangeAspect="1"/>
          </p:cNvPicPr>
          <p:nvPr/>
        </p:nvPicPr>
        <p:blipFill rotWithShape="1">
          <a:blip r:embed="rId8"/>
          <a:srcRect l="20099" t="279" r="15185"/>
          <a:stretch/>
        </p:blipFill>
        <p:spPr>
          <a:xfrm>
            <a:off x="8593267" y="3067713"/>
            <a:ext cx="1827701" cy="1901356"/>
          </a:xfrm>
          <a:prstGeom prst="rect">
            <a:avLst/>
          </a:prstGeom>
          <a:effectLst>
            <a:softEdge rad="127000"/>
          </a:effectLst>
        </p:spPr>
      </p:pic>
      <p:pic>
        <p:nvPicPr>
          <p:cNvPr id="17" name="Picture 16">
            <a:extLst>
              <a:ext uri="{FF2B5EF4-FFF2-40B4-BE49-F238E27FC236}">
                <a16:creationId xmlns:a16="http://schemas.microsoft.com/office/drawing/2014/main" id="{2E007B2D-CEED-4512-9552-25428D44FCE5}"/>
              </a:ext>
            </a:extLst>
          </p:cNvPr>
          <p:cNvPicPr>
            <a:picLocks noChangeAspect="1"/>
          </p:cNvPicPr>
          <p:nvPr/>
        </p:nvPicPr>
        <p:blipFill>
          <a:blip r:embed="rId9"/>
          <a:stretch>
            <a:fillRect/>
          </a:stretch>
        </p:blipFill>
        <p:spPr>
          <a:xfrm>
            <a:off x="512109" y="4918397"/>
            <a:ext cx="1511649" cy="1894087"/>
          </a:xfrm>
          <a:prstGeom prst="rect">
            <a:avLst/>
          </a:prstGeom>
          <a:effectLst>
            <a:softEdge rad="127000"/>
          </a:effectLst>
        </p:spPr>
      </p:pic>
      <p:pic>
        <p:nvPicPr>
          <p:cNvPr id="18" name="Picture 4">
            <a:extLst>
              <a:ext uri="{FF2B5EF4-FFF2-40B4-BE49-F238E27FC236}">
                <a16:creationId xmlns:a16="http://schemas.microsoft.com/office/drawing/2014/main" id="{F71672E5-251C-495B-B41A-8DEAAB38084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8069"/>
          <a:stretch/>
        </p:blipFill>
        <p:spPr bwMode="auto">
          <a:xfrm>
            <a:off x="2111908" y="4896090"/>
            <a:ext cx="1385372" cy="18643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9" name="Picture 2" descr="Bakhita Szent Jozefina.jpeg">
            <a:extLst>
              <a:ext uri="{FF2B5EF4-FFF2-40B4-BE49-F238E27FC236}">
                <a16:creationId xmlns:a16="http://schemas.microsoft.com/office/drawing/2014/main" id="{7130ADC8-BC24-4194-B603-0487B149977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24802"/>
          <a:stretch/>
        </p:blipFill>
        <p:spPr bwMode="auto">
          <a:xfrm>
            <a:off x="3615028" y="4909762"/>
            <a:ext cx="1523876" cy="18643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 name="Picture 2" descr="Cyprian Michael Iwene Tansi - Wikipedia">
            <a:extLst>
              <a:ext uri="{FF2B5EF4-FFF2-40B4-BE49-F238E27FC236}">
                <a16:creationId xmlns:a16="http://schemas.microsoft.com/office/drawing/2014/main" id="{C4650E1C-5535-4FD9-A831-549FBBE54E3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961" r="5498"/>
          <a:stretch/>
        </p:blipFill>
        <p:spPr bwMode="auto">
          <a:xfrm>
            <a:off x="5256652" y="4928266"/>
            <a:ext cx="1774568" cy="18321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CAA8B261-23CC-4004-AA8B-6F8000F7749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4992"/>
          <a:stretch/>
        </p:blipFill>
        <p:spPr bwMode="auto">
          <a:xfrm>
            <a:off x="7277992" y="4896090"/>
            <a:ext cx="1290153" cy="17597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2" name="Picture 2" descr="The road to sainthood: Benedict Daswa&amp;#39;s journey to become SA&amp;#39;s first  &amp;#39;blessed martyr&amp;#39;">
            <a:extLst>
              <a:ext uri="{FF2B5EF4-FFF2-40B4-BE49-F238E27FC236}">
                <a16:creationId xmlns:a16="http://schemas.microsoft.com/office/drawing/2014/main" id="{50FE738A-B3ED-4862-962D-B0CBD776AA8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21909"/>
          <a:stretch/>
        </p:blipFill>
        <p:spPr bwMode="auto">
          <a:xfrm>
            <a:off x="8741659" y="4866050"/>
            <a:ext cx="1567203" cy="18321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89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828034" y="257368"/>
            <a:ext cx="5405436" cy="271644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  </a:t>
            </a: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Martin de Porres                  </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1579 - 1639</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5412509" y="3013082"/>
            <a:ext cx="6326630" cy="3477875"/>
          </a:xfrm>
          <a:prstGeom prst="rect">
            <a:avLst/>
          </a:prstGeom>
          <a:noFill/>
        </p:spPr>
        <p:txBody>
          <a:bodyPr wrap="square" rtlCol="0">
            <a:spAutoFit/>
          </a:bodyPr>
          <a:lstStyle/>
          <a:p>
            <a:pPr algn="just"/>
            <a:r>
              <a:rPr lang="en-US" sz="2200" i="0" dirty="0">
                <a:effectLst/>
                <a:latin typeface="Garamond" panose="02020404030301010803" pitchFamily="18" charset="0"/>
              </a:rPr>
              <a:t>Martín de Porres Velázquez </a:t>
            </a:r>
            <a:r>
              <a:rPr lang="en-US" sz="2200" b="0" i="0" dirty="0">
                <a:effectLst/>
                <a:latin typeface="Garamond" panose="02020404030301010803" pitchFamily="18" charset="0"/>
              </a:rPr>
              <a:t>was a born in Peru and became a lay brother of the Dominican order.  He worked with the poor, establishing an orphanage and a children’s hospital.  He experienced racial discrimination but remained patient and compassionate, on one occasion putting an old beggar covered in ulcers in his own bed. When a bother complained, </a:t>
            </a:r>
            <a:r>
              <a:rPr lang="en-US" sz="2200" dirty="0">
                <a:latin typeface="Garamond" panose="02020404030301010803" pitchFamily="18" charset="0"/>
              </a:rPr>
              <a:t>M</a:t>
            </a:r>
            <a:r>
              <a:rPr lang="en-US" sz="2200" b="0" i="0" dirty="0">
                <a:effectLst/>
                <a:latin typeface="Garamond" panose="02020404030301010803" pitchFamily="18" charset="0"/>
              </a:rPr>
              <a:t>artin simply said : “Compassion, my dear brother, is preferable to cleanliness. He was beatified in 1837 and canonized </a:t>
            </a:r>
            <a:r>
              <a:rPr lang="en-US" sz="2200" b="0" i="0" dirty="0">
                <a:solidFill>
                  <a:schemeClr val="bg1"/>
                </a:solidFill>
                <a:effectLst/>
                <a:latin typeface="Garamond" panose="02020404030301010803" pitchFamily="18" charset="0"/>
              </a:rPr>
              <a:t>xxx</a:t>
            </a:r>
            <a:r>
              <a:rPr lang="en-US" sz="2200" b="0" i="0" dirty="0">
                <a:effectLst/>
                <a:latin typeface="Garamond" panose="02020404030301010803" pitchFamily="18" charset="0"/>
              </a:rPr>
              <a:t> in 1962 by Pope Saint John XXIII. </a:t>
            </a:r>
          </a:p>
        </p:txBody>
      </p:sp>
      <p:pic>
        <p:nvPicPr>
          <p:cNvPr id="1028" name="Picture 4">
            <a:extLst>
              <a:ext uri="{FF2B5EF4-FFF2-40B4-BE49-F238E27FC236}">
                <a16:creationId xmlns:a16="http://schemas.microsoft.com/office/drawing/2014/main" id="{E399B088-047B-4969-973D-37561DCAF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41" y="281396"/>
            <a:ext cx="5075454" cy="62597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049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321083" y="293083"/>
            <a:ext cx="6419272"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Venerable </a:t>
            </a: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Teresa Chikaba                  </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1676 - 1748</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5317336" y="3200608"/>
            <a:ext cx="6611936" cy="3139321"/>
          </a:xfrm>
          <a:prstGeom prst="rect">
            <a:avLst/>
          </a:prstGeom>
          <a:noFill/>
        </p:spPr>
        <p:txBody>
          <a:bodyPr wrap="square" rtlCol="0">
            <a:spAutoFit/>
          </a:bodyPr>
          <a:lstStyle/>
          <a:p>
            <a:pPr algn="just"/>
            <a:r>
              <a:rPr lang="en-GB" sz="2200" dirty="0">
                <a:latin typeface="Garamond" panose="02020404030301010803" pitchFamily="18" charset="0"/>
              </a:rPr>
              <a:t>Teresa Chikaba was a Ghanaian princess, kidnapped and sold into slavery.  She was baptised and given the name Teresa, and purchased by a Spanish nobleman.  She was kindly treated by the household and developed her spiritual life.  When she was freed by the family, she entered a Dominican convent in Salamanca.  She gained a reputation as a healer and a mystic and was especially known for her love for the sick and the poor, and her kindness and help for the down-hearted.</a:t>
            </a:r>
          </a:p>
        </p:txBody>
      </p:sp>
      <p:pic>
        <p:nvPicPr>
          <p:cNvPr id="7176" name="Picture 8" descr="Venerable Teresa Chikaba Dominican Sister of the Third Order | Etsy">
            <a:extLst>
              <a:ext uri="{FF2B5EF4-FFF2-40B4-BE49-F238E27FC236}">
                <a16:creationId xmlns:a16="http://schemas.microsoft.com/office/drawing/2014/main" id="{A1246369-552F-4949-AE9C-004327D614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7" r="1189" b="26299"/>
          <a:stretch/>
        </p:blipFill>
        <p:spPr bwMode="auto">
          <a:xfrm>
            <a:off x="451645" y="293083"/>
            <a:ext cx="4482892" cy="62343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0469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321083" y="293083"/>
            <a:ext cx="6419272"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Venerable         Pierre Toussaint</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1766 - 1853</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5317336" y="3200608"/>
            <a:ext cx="6611936" cy="3139321"/>
          </a:xfrm>
          <a:prstGeom prst="rect">
            <a:avLst/>
          </a:prstGeom>
          <a:noFill/>
        </p:spPr>
        <p:txBody>
          <a:bodyPr wrap="square" rtlCol="0">
            <a:spAutoFit/>
          </a:bodyPr>
          <a:lstStyle/>
          <a:p>
            <a:pPr algn="just"/>
            <a:r>
              <a:rPr lang="en-US" sz="2200" i="0" dirty="0">
                <a:effectLst/>
                <a:latin typeface="Garamond" panose="02020404030301010803" pitchFamily="18" charset="0"/>
              </a:rPr>
              <a:t>Pierre Toussaint </a:t>
            </a:r>
            <a:r>
              <a:rPr lang="en-US" sz="2200" b="0" i="0" dirty="0">
                <a:effectLst/>
                <a:latin typeface="Garamond" panose="02020404030301010803" pitchFamily="18" charset="0"/>
              </a:rPr>
              <a:t>was a Haitian hairdresser, philanthropist, and former slave brought to New York by his owners in 1787 and freed in 1807. He and his wife opened an orphanage, an employment office and a travellers’</a:t>
            </a:r>
            <a:r>
              <a:rPr lang="en-US" sz="2200" dirty="0">
                <a:latin typeface="Garamond" panose="02020404030301010803" pitchFamily="18" charset="0"/>
              </a:rPr>
              <a:t> hostel, and he contributed to and helped raise money for the building of St Patrick’s Cathedral, where he was the first layperson to be buried in the crypt below the main altar (usually reserved only for bishops). </a:t>
            </a:r>
            <a:r>
              <a:rPr lang="en-US" sz="2200" b="0" i="0" dirty="0">
                <a:effectLst/>
                <a:latin typeface="Garamond" panose="02020404030301010803" pitchFamily="18" charset="0"/>
              </a:rPr>
              <a:t> He was declared “Venerable” by Pope Saint John Paul II in 1996. </a:t>
            </a:r>
          </a:p>
        </p:txBody>
      </p:sp>
      <p:pic>
        <p:nvPicPr>
          <p:cNvPr id="10242" name="Picture 2" descr="Credit: Getty Images/The New York Historical Society">
            <a:extLst>
              <a:ext uri="{FF2B5EF4-FFF2-40B4-BE49-F238E27FC236}">
                <a16:creationId xmlns:a16="http://schemas.microsoft.com/office/drawing/2014/main" id="{1A5C7419-BD07-4D70-B90B-6959310E7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9" y="510127"/>
            <a:ext cx="4853282" cy="58377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797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284085" y="394023"/>
            <a:ext cx="11638625"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800" dirty="0">
                <a:solidFill>
                  <a:schemeClr val="accent4">
                    <a:lumMod val="75000"/>
                  </a:schemeClr>
                </a:solidFill>
                <a:latin typeface="Garamond" panose="02020404030301010803" pitchFamily="18" charset="0"/>
              </a:rPr>
              <a:t>Mother Mary Elizabeth Lange (1789 – 1882)</a:t>
            </a:r>
          </a:p>
        </p:txBody>
      </p:sp>
      <p:pic>
        <p:nvPicPr>
          <p:cNvPr id="5122" name="Picture 2" descr="Black Catholic History Month: Mother Mary Lange - Archdiocese of New  Orleans - New Orleans, LA">
            <a:extLst>
              <a:ext uri="{FF2B5EF4-FFF2-40B4-BE49-F238E27FC236}">
                <a16:creationId xmlns:a16="http://schemas.microsoft.com/office/drawing/2014/main" id="{815FAC59-6FDD-4CBC-8F9D-FD8C64679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84" y="1751363"/>
            <a:ext cx="4712613" cy="471261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96697" y="1751363"/>
            <a:ext cx="6823476" cy="4832092"/>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Mother Mary Elizabeth founded the first ever African-American religious order, the Oblate Sisters of Providence, and became the first ever African-American </a:t>
            </a:r>
            <a:r>
              <a:rPr lang="en-US" sz="2200" dirty="0">
                <a:solidFill>
                  <a:srgbClr val="202122"/>
                </a:solidFill>
                <a:latin typeface="Garamond" panose="02020404030301010803" pitchFamily="18" charset="0"/>
              </a:rPr>
              <a:t>mother superior. She is honoured as a Servant of God, a title used by the Church for someone being considered for sainthood.  She was born in San Domingo and her family had to flee to Cuba, from where she emigrated to the United States.</a:t>
            </a:r>
          </a:p>
          <a:p>
            <a:pPr algn="just"/>
            <a:r>
              <a:rPr lang="en-US" sz="2200" dirty="0">
                <a:solidFill>
                  <a:srgbClr val="202122"/>
                </a:solidFill>
                <a:latin typeface="Garamond" panose="02020404030301010803" pitchFamily="18" charset="0"/>
              </a:rPr>
              <a:t>The primary purpose of her order was Catholic education for girls, but the sisters went on to provide evening classes for women, vocational and career training, and establish homes for widows and orphans.  The sisters also risked and gave their lives working with plague victims.</a:t>
            </a:r>
          </a:p>
          <a:p>
            <a:pPr algn="just"/>
            <a:r>
              <a:rPr lang="en-US" sz="2200" dirty="0">
                <a:solidFill>
                  <a:srgbClr val="202122"/>
                </a:solidFill>
                <a:latin typeface="Garamond" panose="02020404030301010803" pitchFamily="18" charset="0"/>
              </a:rPr>
              <a:t>The congregation’s first school, the St Francis xxxxx Academy in Baltimore,</a:t>
            </a:r>
            <a:r>
              <a:rPr lang="en-US" sz="2200" dirty="0">
                <a:solidFill>
                  <a:schemeClr val="bg1"/>
                </a:solidFill>
                <a:latin typeface="Garamond" panose="02020404030301010803" pitchFamily="18" charset="0"/>
              </a:rPr>
              <a:t> </a:t>
            </a:r>
            <a:r>
              <a:rPr lang="en-US" sz="2200" dirty="0">
                <a:solidFill>
                  <a:srgbClr val="202122"/>
                </a:solidFill>
                <a:latin typeface="Garamond" panose="02020404030301010803" pitchFamily="18" charset="0"/>
              </a:rPr>
              <a:t>exists to this day.</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4140290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413668" y="293083"/>
            <a:ext cx="6419272"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Servant of God Julia Greeley</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1833 - 1918</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5317336" y="3112689"/>
            <a:ext cx="6611936" cy="3477875"/>
          </a:xfrm>
          <a:prstGeom prst="rect">
            <a:avLst/>
          </a:prstGeom>
          <a:noFill/>
        </p:spPr>
        <p:txBody>
          <a:bodyPr wrap="square" rtlCol="0">
            <a:spAutoFit/>
          </a:bodyPr>
          <a:lstStyle/>
          <a:p>
            <a:pPr algn="just"/>
            <a:r>
              <a:rPr lang="en-GB" sz="2200" dirty="0">
                <a:latin typeface="Garamond" panose="02020404030301010803" pitchFamily="18" charset="0"/>
              </a:rPr>
              <a:t>Julia was born into slavery in Missouri in the United States, and was freed under the Emancipation Proclamation of 1865, moving to Colorado. She was baptised into the Catholic Church in 1880 and became a tireless evangelist in Denver, distributing literature of the Sacred Heart League.  For her charitable work, pulling a wagon to deliver food, coal and clothing to needy families, she was known as “the Angel of Denver”.  In 1901 she joined the Secular Franciscans, of whom she remained an active </a:t>
            </a:r>
            <a:r>
              <a:rPr lang="en-GB" sz="2200" dirty="0">
                <a:solidFill>
                  <a:schemeClr val="bg1"/>
                </a:solidFill>
                <a:latin typeface="Garamond" panose="02020404030301010803" pitchFamily="18" charset="0"/>
              </a:rPr>
              <a:t>xxxxx</a:t>
            </a:r>
            <a:r>
              <a:rPr lang="en-GB" sz="2200" dirty="0">
                <a:latin typeface="Garamond" panose="02020404030301010803" pitchFamily="18" charset="0"/>
              </a:rPr>
              <a:t> member until her death at the age of 85.</a:t>
            </a:r>
          </a:p>
        </p:txBody>
      </p:sp>
      <p:pic>
        <p:nvPicPr>
          <p:cNvPr id="8194" name="Picture 2" descr="Julia Greeley">
            <a:extLst>
              <a:ext uri="{FF2B5EF4-FFF2-40B4-BE49-F238E27FC236}">
                <a16:creationId xmlns:a16="http://schemas.microsoft.com/office/drawing/2014/main" id="{F2614168-49FE-4E16-80ED-86F518025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28" y="293083"/>
            <a:ext cx="5054608" cy="638902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Tree>
    <p:extLst>
      <p:ext uri="{BB962C8B-B14F-4D97-AF65-F5344CB8AC3E}">
        <p14:creationId xmlns:p14="http://schemas.microsoft.com/office/powerpoint/2010/main" val="30214194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321083" y="293083"/>
            <a:ext cx="6419272"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Venerable </a:t>
            </a: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Zeinab Alif</a:t>
            </a: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1845 - 1925</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5317336" y="3200608"/>
            <a:ext cx="6611936" cy="3139321"/>
          </a:xfrm>
          <a:prstGeom prst="rect">
            <a:avLst/>
          </a:prstGeom>
          <a:noFill/>
        </p:spPr>
        <p:txBody>
          <a:bodyPr wrap="square" rtlCol="0">
            <a:spAutoFit/>
          </a:bodyPr>
          <a:lstStyle/>
          <a:p>
            <a:pPr algn="just"/>
            <a:r>
              <a:rPr lang="en-GB" sz="2200" dirty="0">
                <a:latin typeface="Garamond" panose="02020404030301010803" pitchFamily="18" charset="0"/>
              </a:rPr>
              <a:t>Born in the Sudan, Zeinab was kidnapped by slave traders and sold.  She suffered as a slave until she was rescued by an Italian priest and left in the care of the Poor Clares of Belvedere Ostrense.  She was baptised and joined the order as Sister Maria Giuseppina Benvenuti.  She moved to the community of Serra de’Conti, where she ultimately became their abbess.  Sister Maria had a gift for music and became an excellent organist, but is remembered for her humility, her joy and her life of devotion and prayer.</a:t>
            </a:r>
          </a:p>
        </p:txBody>
      </p:sp>
      <p:pic>
        <p:nvPicPr>
          <p:cNvPr id="7172" name="Picture 4" descr="Novena for Racial Justice | Ignatian Solidarity Network">
            <a:extLst>
              <a:ext uri="{FF2B5EF4-FFF2-40B4-BE49-F238E27FC236}">
                <a16:creationId xmlns:a16="http://schemas.microsoft.com/office/drawing/2014/main" id="{DA2BC19D-DD28-4C98-9FA3-DD69404C8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28" r="5121"/>
          <a:stretch/>
        </p:blipFill>
        <p:spPr bwMode="auto">
          <a:xfrm>
            <a:off x="262728" y="293083"/>
            <a:ext cx="4843249" cy="626138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445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284085" y="394023"/>
            <a:ext cx="11638625" cy="112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800" dirty="0">
                <a:solidFill>
                  <a:schemeClr val="accent4">
                    <a:lumMod val="75000"/>
                  </a:schemeClr>
                </a:solidFill>
                <a:latin typeface="Garamond" panose="02020404030301010803" pitchFamily="18" charset="0"/>
              </a:rPr>
              <a:t>Blessed Victoire Rasoamanarivo (1846 – 1894)</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379957" y="1710724"/>
            <a:ext cx="8018319" cy="4524315"/>
          </a:xfrm>
          <a:prstGeom prst="rect">
            <a:avLst/>
          </a:prstGeom>
          <a:noFill/>
        </p:spPr>
        <p:txBody>
          <a:bodyPr wrap="square" rtlCol="0">
            <a:spAutoFit/>
          </a:bodyPr>
          <a:lstStyle/>
          <a:p>
            <a:pPr algn="just"/>
            <a:r>
              <a:rPr lang="en-US" sz="2400" i="0" dirty="0">
                <a:effectLst/>
                <a:latin typeface="Garamond" panose="02020404030301010803" pitchFamily="18" charset="0"/>
              </a:rPr>
              <a:t>Victoire was born into a rich family in Antanarivo in Madagascar, and against the will of her parents was baptised after enrolling in the French Jesuit mission school.  </a:t>
            </a:r>
          </a:p>
          <a:p>
            <a:pPr algn="just"/>
            <a:r>
              <a:rPr lang="en-US" sz="2400" dirty="0">
                <a:latin typeface="Garamond" panose="02020404030301010803" pitchFamily="18" charset="0"/>
              </a:rPr>
              <a:t>In 1883 the Catholic missionaries were expelled from Madagascar and Catholics like Victoire were considered to be traitors.  However, she continued to profess her faith and led the </a:t>
            </a:r>
            <a:r>
              <a:rPr lang="en-US" sz="2400" i="1" dirty="0">
                <a:latin typeface="Garamond" panose="02020404030301010803" pitchFamily="18" charset="0"/>
              </a:rPr>
              <a:t>Union Catholique </a:t>
            </a:r>
            <a:r>
              <a:rPr lang="en-US" sz="2400" dirty="0">
                <a:latin typeface="Garamond" panose="02020404030301010803" pitchFamily="18" charset="0"/>
              </a:rPr>
              <a:t>during the years of persecution.  The missionaries returned in 1886, from which time Victoire dedicated herself to charitable works among the poor and the lepers.  </a:t>
            </a:r>
          </a:p>
          <a:p>
            <a:pPr algn="just"/>
            <a:r>
              <a:rPr lang="en-US" sz="2400" dirty="0">
                <a:latin typeface="Garamond" panose="02020404030301010803" pitchFamily="18" charset="0"/>
              </a:rPr>
              <a:t>She suffered patiently an abusive marriage but prayed for her husband who finally begged her forgiveness and was himself baptised on account of her example of faith.</a:t>
            </a:r>
          </a:p>
        </p:txBody>
      </p:sp>
      <p:pic>
        <p:nvPicPr>
          <p:cNvPr id="3" name="Picture 2">
            <a:extLst>
              <a:ext uri="{FF2B5EF4-FFF2-40B4-BE49-F238E27FC236}">
                <a16:creationId xmlns:a16="http://schemas.microsoft.com/office/drawing/2014/main" id="{03F24110-C00D-4386-A940-4E3EDFC89D64}"/>
              </a:ext>
            </a:extLst>
          </p:cNvPr>
          <p:cNvPicPr>
            <a:picLocks noChangeAspect="1"/>
          </p:cNvPicPr>
          <p:nvPr/>
        </p:nvPicPr>
        <p:blipFill>
          <a:blip r:embed="rId3"/>
          <a:stretch>
            <a:fillRect/>
          </a:stretch>
        </p:blipFill>
        <p:spPr>
          <a:xfrm>
            <a:off x="8497033" y="1620999"/>
            <a:ext cx="3425677" cy="4292353"/>
          </a:xfrm>
          <a:prstGeom prst="rect">
            <a:avLst/>
          </a:prstGeom>
          <a:effectLst>
            <a:softEdge rad="317500"/>
          </a:effectLst>
        </p:spPr>
      </p:pic>
    </p:spTree>
    <p:extLst>
      <p:ext uri="{BB962C8B-B14F-4D97-AF65-F5344CB8AC3E}">
        <p14:creationId xmlns:p14="http://schemas.microsoft.com/office/powerpoint/2010/main" val="346973612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5153</TotalTime>
  <Words>2164</Words>
  <Application>Microsoft Office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217</cp:revision>
  <dcterms:created xsi:type="dcterms:W3CDTF">2019-09-06T14:56:38Z</dcterms:created>
  <dcterms:modified xsi:type="dcterms:W3CDTF">2021-09-19T19:52:35Z</dcterms:modified>
</cp:coreProperties>
</file>