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30" r:id="rId3"/>
    <p:sldId id="357" r:id="rId4"/>
    <p:sldId id="360" r:id="rId5"/>
    <p:sldId id="358" r:id="rId6"/>
    <p:sldId id="334" r:id="rId7"/>
    <p:sldId id="345" r:id="rId8"/>
    <p:sldId id="346" r:id="rId9"/>
    <p:sldId id="347" r:id="rId10"/>
    <p:sldId id="348" r:id="rId11"/>
    <p:sldId id="349" r:id="rId12"/>
    <p:sldId id="350" r:id="rId13"/>
    <p:sldId id="351" r:id="rId14"/>
    <p:sldId id="352" r:id="rId15"/>
    <p:sldId id="35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dams" initials="JA" lastIdx="1" clrIdx="0">
    <p:extLst>
      <p:ext uri="{19B8F6BF-5375-455C-9EA6-DF929625EA0E}">
        <p15:presenceInfo xmlns:p15="http://schemas.microsoft.com/office/powerpoint/2012/main" userId="John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7A799-01E0-4851-9BCB-B5937625A610}" v="181" dt="2021-09-27T07:04:33.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115" d="100"/>
          <a:sy n="115" d="100"/>
        </p:scale>
        <p:origin x="14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61D7A799-01E0-4851-9BCB-B5937625A610}"/>
    <pc:docChg chg="undo custSel addSld delSld modSld">
      <pc:chgData name="John Adams" userId="1143faee-bb16-416e-8056-0ed4c730fe93" providerId="ADAL" clId="{61D7A799-01E0-4851-9BCB-B5937625A610}" dt="2021-09-27T07:05:07.258" v="2712" actId="20577"/>
      <pc:docMkLst>
        <pc:docMk/>
      </pc:docMkLst>
      <pc:sldChg chg="del">
        <pc:chgData name="John Adams" userId="1143faee-bb16-416e-8056-0ed4c730fe93" providerId="ADAL" clId="{61D7A799-01E0-4851-9BCB-B5937625A610}" dt="2021-09-11T16:54:06.688" v="876" actId="47"/>
        <pc:sldMkLst>
          <pc:docMk/>
          <pc:sldMk cId="2339235338" sldId="272"/>
        </pc:sldMkLst>
      </pc:sldChg>
      <pc:sldChg chg="del">
        <pc:chgData name="John Adams" userId="1143faee-bb16-416e-8056-0ed4c730fe93" providerId="ADAL" clId="{61D7A799-01E0-4851-9BCB-B5937625A610}" dt="2021-09-11T16:54:06.688" v="876" actId="47"/>
        <pc:sldMkLst>
          <pc:docMk/>
          <pc:sldMk cId="2734715491" sldId="321"/>
        </pc:sldMkLst>
      </pc:sldChg>
      <pc:sldChg chg="addSp delSp modSp mod">
        <pc:chgData name="John Adams" userId="1143faee-bb16-416e-8056-0ed4c730fe93" providerId="ADAL" clId="{61D7A799-01E0-4851-9BCB-B5937625A610}" dt="2021-09-11T16:20:06.936" v="155" actId="1076"/>
        <pc:sldMkLst>
          <pc:docMk/>
          <pc:sldMk cId="200388983" sldId="330"/>
        </pc:sldMkLst>
        <pc:spChg chg="mod">
          <ac:chgData name="John Adams" userId="1143faee-bb16-416e-8056-0ed4c730fe93" providerId="ADAL" clId="{61D7A799-01E0-4851-9BCB-B5937625A610}" dt="2021-09-11T16:19:54.491" v="153" actId="27636"/>
          <ac:spMkLst>
            <pc:docMk/>
            <pc:sldMk cId="200388983" sldId="330"/>
            <ac:spMk id="3" creationId="{00000000-0000-0000-0000-000000000000}"/>
          </ac:spMkLst>
        </pc:spChg>
        <pc:spChg chg="mod">
          <ac:chgData name="John Adams" userId="1143faee-bb16-416e-8056-0ed4c730fe93" providerId="ADAL" clId="{61D7A799-01E0-4851-9BCB-B5937625A610}" dt="2021-09-11T16:20:02.382" v="154" actId="1076"/>
          <ac:spMkLst>
            <pc:docMk/>
            <pc:sldMk cId="200388983" sldId="330"/>
            <ac:spMk id="8" creationId="{9F9669BB-F0DB-4110-B585-8BB0D99AF4A3}"/>
          </ac:spMkLst>
        </pc:spChg>
        <pc:spChg chg="mod">
          <ac:chgData name="John Adams" userId="1143faee-bb16-416e-8056-0ed4c730fe93" providerId="ADAL" clId="{61D7A799-01E0-4851-9BCB-B5937625A610}" dt="2021-09-11T16:15:38.099" v="71" actId="5793"/>
          <ac:spMkLst>
            <pc:docMk/>
            <pc:sldMk cId="200388983" sldId="330"/>
            <ac:spMk id="10" creationId="{00000000-0000-0000-0000-000000000000}"/>
          </ac:spMkLst>
        </pc:spChg>
        <pc:picChg chg="mod">
          <ac:chgData name="John Adams" userId="1143faee-bb16-416e-8056-0ed4c730fe93" providerId="ADAL" clId="{61D7A799-01E0-4851-9BCB-B5937625A610}" dt="2021-09-11T16:20:06.936" v="155" actId="1076"/>
          <ac:picMkLst>
            <pc:docMk/>
            <pc:sldMk cId="200388983" sldId="330"/>
            <ac:picMk id="4" creationId="{00000000-0000-0000-0000-000000000000}"/>
          </ac:picMkLst>
        </pc:picChg>
        <pc:picChg chg="del">
          <ac:chgData name="John Adams" userId="1143faee-bb16-416e-8056-0ed4c730fe93" providerId="ADAL" clId="{61D7A799-01E0-4851-9BCB-B5937625A610}" dt="2021-09-11T16:16:41.241" v="72" actId="478"/>
          <ac:picMkLst>
            <pc:docMk/>
            <pc:sldMk cId="200388983" sldId="330"/>
            <ac:picMk id="11" creationId="{D0806B3A-0262-4E64-BF70-06E87AB705C4}"/>
          </ac:picMkLst>
        </pc:picChg>
        <pc:picChg chg="del">
          <ac:chgData name="John Adams" userId="1143faee-bb16-416e-8056-0ed4c730fe93" providerId="ADAL" clId="{61D7A799-01E0-4851-9BCB-B5937625A610}" dt="2021-09-11T16:16:50.480" v="74" actId="478"/>
          <ac:picMkLst>
            <pc:docMk/>
            <pc:sldMk cId="200388983" sldId="330"/>
            <ac:picMk id="12" creationId="{B2A07680-CED4-4B94-BA79-B0F1594BA15A}"/>
          </ac:picMkLst>
        </pc:picChg>
        <pc:picChg chg="del">
          <ac:chgData name="John Adams" userId="1143faee-bb16-416e-8056-0ed4c730fe93" providerId="ADAL" clId="{61D7A799-01E0-4851-9BCB-B5937625A610}" dt="2021-09-11T16:16:53.918" v="76" actId="478"/>
          <ac:picMkLst>
            <pc:docMk/>
            <pc:sldMk cId="200388983" sldId="330"/>
            <ac:picMk id="13" creationId="{58FA1ADE-ECF8-4EBC-9B1C-343C27ABD066}"/>
          </ac:picMkLst>
        </pc:picChg>
        <pc:picChg chg="del">
          <ac:chgData name="John Adams" userId="1143faee-bb16-416e-8056-0ed4c730fe93" providerId="ADAL" clId="{61D7A799-01E0-4851-9BCB-B5937625A610}" dt="2021-09-11T16:16:57.141" v="78" actId="478"/>
          <ac:picMkLst>
            <pc:docMk/>
            <pc:sldMk cId="200388983" sldId="330"/>
            <ac:picMk id="14" creationId="{98EEF734-7F2E-43D7-96FF-A89D5CDDBFDD}"/>
          </ac:picMkLst>
        </pc:picChg>
        <pc:picChg chg="del">
          <ac:chgData name="John Adams" userId="1143faee-bb16-416e-8056-0ed4c730fe93" providerId="ADAL" clId="{61D7A799-01E0-4851-9BCB-B5937625A610}" dt="2021-09-11T16:17:00.447" v="80" actId="478"/>
          <ac:picMkLst>
            <pc:docMk/>
            <pc:sldMk cId="200388983" sldId="330"/>
            <ac:picMk id="15" creationId="{8087BE7B-F428-474A-BA14-B0FC9D930614}"/>
          </ac:picMkLst>
        </pc:picChg>
        <pc:picChg chg="del">
          <ac:chgData name="John Adams" userId="1143faee-bb16-416e-8056-0ed4c730fe93" providerId="ADAL" clId="{61D7A799-01E0-4851-9BCB-B5937625A610}" dt="2021-09-11T16:17:05.157" v="82" actId="478"/>
          <ac:picMkLst>
            <pc:docMk/>
            <pc:sldMk cId="200388983" sldId="330"/>
            <ac:picMk id="16" creationId="{B62193CD-F990-4495-9454-2A1609163B9E}"/>
          </ac:picMkLst>
        </pc:picChg>
        <pc:picChg chg="del">
          <ac:chgData name="John Adams" userId="1143faee-bb16-416e-8056-0ed4c730fe93" providerId="ADAL" clId="{61D7A799-01E0-4851-9BCB-B5937625A610}" dt="2021-09-11T16:16:48.924" v="73" actId="478"/>
          <ac:picMkLst>
            <pc:docMk/>
            <pc:sldMk cId="200388983" sldId="330"/>
            <ac:picMk id="17" creationId="{2E007B2D-CEED-4512-9552-25428D44FCE5}"/>
          </ac:picMkLst>
        </pc:picChg>
        <pc:picChg chg="del">
          <ac:chgData name="John Adams" userId="1143faee-bb16-416e-8056-0ed4c730fe93" providerId="ADAL" clId="{61D7A799-01E0-4851-9BCB-B5937625A610}" dt="2021-09-11T16:16:52.261" v="75" actId="478"/>
          <ac:picMkLst>
            <pc:docMk/>
            <pc:sldMk cId="200388983" sldId="330"/>
            <ac:picMk id="18" creationId="{F71672E5-251C-495B-B41A-8DEAAB38084F}"/>
          </ac:picMkLst>
        </pc:picChg>
        <pc:picChg chg="del">
          <ac:chgData name="John Adams" userId="1143faee-bb16-416e-8056-0ed4c730fe93" providerId="ADAL" clId="{61D7A799-01E0-4851-9BCB-B5937625A610}" dt="2021-09-11T16:16:55.490" v="77" actId="478"/>
          <ac:picMkLst>
            <pc:docMk/>
            <pc:sldMk cId="200388983" sldId="330"/>
            <ac:picMk id="19" creationId="{7130ADC8-BC24-4194-B603-0487B1499775}"/>
          </ac:picMkLst>
        </pc:picChg>
        <pc:picChg chg="del">
          <ac:chgData name="John Adams" userId="1143faee-bb16-416e-8056-0ed4c730fe93" providerId="ADAL" clId="{61D7A799-01E0-4851-9BCB-B5937625A610}" dt="2021-09-11T16:16:58.960" v="79" actId="478"/>
          <ac:picMkLst>
            <pc:docMk/>
            <pc:sldMk cId="200388983" sldId="330"/>
            <ac:picMk id="20" creationId="{C4650E1C-5535-4FD9-A831-549FBBE54E35}"/>
          </ac:picMkLst>
        </pc:picChg>
        <pc:picChg chg="del">
          <ac:chgData name="John Adams" userId="1143faee-bb16-416e-8056-0ed4c730fe93" providerId="ADAL" clId="{61D7A799-01E0-4851-9BCB-B5937625A610}" dt="2021-09-11T16:17:02.353" v="81" actId="478"/>
          <ac:picMkLst>
            <pc:docMk/>
            <pc:sldMk cId="200388983" sldId="330"/>
            <ac:picMk id="21" creationId="{CAA8B261-23CC-4004-AA8B-6F8000F77498}"/>
          </ac:picMkLst>
        </pc:picChg>
        <pc:picChg chg="del">
          <ac:chgData name="John Adams" userId="1143faee-bb16-416e-8056-0ed4c730fe93" providerId="ADAL" clId="{61D7A799-01E0-4851-9BCB-B5937625A610}" dt="2021-09-11T16:17:07.177" v="83" actId="478"/>
          <ac:picMkLst>
            <pc:docMk/>
            <pc:sldMk cId="200388983" sldId="330"/>
            <ac:picMk id="22" creationId="{50FE738A-B3ED-4862-962D-B0CBD776AA85}"/>
          </ac:picMkLst>
        </pc:picChg>
        <pc:picChg chg="add mod">
          <ac:chgData name="John Adams" userId="1143faee-bb16-416e-8056-0ed4c730fe93" providerId="ADAL" clId="{61D7A799-01E0-4851-9BCB-B5937625A610}" dt="2021-09-11T16:17:59.882" v="93" actId="1076"/>
          <ac:picMkLst>
            <pc:docMk/>
            <pc:sldMk cId="200388983" sldId="330"/>
            <ac:picMk id="1026" creationId="{C5E61151-C271-48B3-8882-7E9925B84591}"/>
          </ac:picMkLst>
        </pc:picChg>
      </pc:sldChg>
      <pc:sldChg chg="del">
        <pc:chgData name="John Adams" userId="1143faee-bb16-416e-8056-0ed4c730fe93" providerId="ADAL" clId="{61D7A799-01E0-4851-9BCB-B5937625A610}" dt="2021-09-11T16:54:06.688" v="876" actId="47"/>
        <pc:sldMkLst>
          <pc:docMk/>
          <pc:sldMk cId="853155876" sldId="331"/>
        </pc:sldMkLst>
      </pc:sldChg>
      <pc:sldChg chg="del">
        <pc:chgData name="John Adams" userId="1143faee-bb16-416e-8056-0ed4c730fe93" providerId="ADAL" clId="{61D7A799-01E0-4851-9BCB-B5937625A610}" dt="2021-09-11T16:54:06.688" v="876" actId="47"/>
        <pc:sldMkLst>
          <pc:docMk/>
          <pc:sldMk cId="3469736126" sldId="332"/>
        </pc:sldMkLst>
      </pc:sldChg>
      <pc:sldChg chg="del">
        <pc:chgData name="John Adams" userId="1143faee-bb16-416e-8056-0ed4c730fe93" providerId="ADAL" clId="{61D7A799-01E0-4851-9BCB-B5937625A610}" dt="2021-09-11T16:54:06.688" v="876" actId="47"/>
        <pc:sldMkLst>
          <pc:docMk/>
          <pc:sldMk cId="1567912626" sldId="333"/>
        </pc:sldMkLst>
      </pc:sldChg>
      <pc:sldChg chg="addSp delSp modSp mod">
        <pc:chgData name="John Adams" userId="1143faee-bb16-416e-8056-0ed4c730fe93" providerId="ADAL" clId="{61D7A799-01E0-4851-9BCB-B5937625A610}" dt="2021-09-11T16:58:45.836" v="892" actId="1076"/>
        <pc:sldMkLst>
          <pc:docMk/>
          <pc:sldMk cId="1099704934" sldId="334"/>
        </pc:sldMkLst>
        <pc:spChg chg="del">
          <ac:chgData name="John Adams" userId="1143faee-bb16-416e-8056-0ed4c730fe93" providerId="ADAL" clId="{61D7A799-01E0-4851-9BCB-B5937625A610}" dt="2021-09-11T16:23:11.468" v="170" actId="478"/>
          <ac:spMkLst>
            <pc:docMk/>
            <pc:sldMk cId="1099704934" sldId="334"/>
            <ac:spMk id="3" creationId="{00000000-0000-0000-0000-000000000000}"/>
          </ac:spMkLst>
        </pc:spChg>
        <pc:spChg chg="add del mod ord">
          <ac:chgData name="John Adams" userId="1143faee-bb16-416e-8056-0ed4c730fe93" providerId="ADAL" clId="{61D7A799-01E0-4851-9BCB-B5937625A610}" dt="2021-09-11T16:55:43.967" v="881" actId="166"/>
          <ac:spMkLst>
            <pc:docMk/>
            <pc:sldMk cId="1099704934" sldId="334"/>
            <ac:spMk id="8" creationId="{00000000-0000-0000-0000-000000000000}"/>
          </ac:spMkLst>
        </pc:spChg>
        <pc:spChg chg="add mod">
          <ac:chgData name="John Adams" userId="1143faee-bb16-416e-8056-0ed4c730fe93" providerId="ADAL" clId="{61D7A799-01E0-4851-9BCB-B5937625A610}" dt="2021-09-11T16:26:21.755" v="233" actId="1076"/>
          <ac:spMkLst>
            <pc:docMk/>
            <pc:sldMk cId="1099704934" sldId="334"/>
            <ac:spMk id="10" creationId="{CC487616-0345-4F0E-B2C7-F3CC585CA88E}"/>
          </ac:spMkLst>
        </pc:spChg>
        <pc:picChg chg="mod">
          <ac:chgData name="John Adams" userId="1143faee-bb16-416e-8056-0ed4c730fe93" providerId="ADAL" clId="{61D7A799-01E0-4851-9BCB-B5937625A610}" dt="2021-09-11T16:58:45.836" v="892" actId="1076"/>
          <ac:picMkLst>
            <pc:docMk/>
            <pc:sldMk cId="1099704934" sldId="334"/>
            <ac:picMk id="7" creationId="{00000000-0000-0000-0000-000000000000}"/>
          </ac:picMkLst>
        </pc:picChg>
        <pc:picChg chg="del">
          <ac:chgData name="John Adams" userId="1143faee-bb16-416e-8056-0ed4c730fe93" providerId="ADAL" clId="{61D7A799-01E0-4851-9BCB-B5937625A610}" dt="2021-09-11T16:22:54.684" v="168" actId="478"/>
          <ac:picMkLst>
            <pc:docMk/>
            <pc:sldMk cId="1099704934" sldId="334"/>
            <ac:picMk id="1028" creationId="{E399B088-047B-4969-973D-37561DCAF84B}"/>
          </ac:picMkLst>
        </pc:picChg>
        <pc:picChg chg="add mod">
          <ac:chgData name="John Adams" userId="1143faee-bb16-416e-8056-0ed4c730fe93" providerId="ADAL" clId="{61D7A799-01E0-4851-9BCB-B5937625A610}" dt="2021-09-11T16:55:33.854" v="880" actId="1076"/>
          <ac:picMkLst>
            <pc:docMk/>
            <pc:sldMk cId="1099704934" sldId="334"/>
            <ac:picMk id="2050" creationId="{BDC20F49-5612-462D-A78A-381FCC33303F}"/>
          </ac:picMkLst>
        </pc:picChg>
      </pc:sldChg>
      <pc:sldChg chg="del">
        <pc:chgData name="John Adams" userId="1143faee-bb16-416e-8056-0ed4c730fe93" providerId="ADAL" clId="{61D7A799-01E0-4851-9BCB-B5937625A610}" dt="2021-09-11T16:54:06.688" v="876" actId="47"/>
        <pc:sldMkLst>
          <pc:docMk/>
          <pc:sldMk cId="904080317" sldId="335"/>
        </pc:sldMkLst>
      </pc:sldChg>
      <pc:sldChg chg="del">
        <pc:chgData name="John Adams" userId="1143faee-bb16-416e-8056-0ed4c730fe93" providerId="ADAL" clId="{61D7A799-01E0-4851-9BCB-B5937625A610}" dt="2021-09-11T16:54:06.688" v="876" actId="47"/>
        <pc:sldMkLst>
          <pc:docMk/>
          <pc:sldMk cId="1391773377" sldId="336"/>
        </pc:sldMkLst>
      </pc:sldChg>
      <pc:sldChg chg="del">
        <pc:chgData name="John Adams" userId="1143faee-bb16-416e-8056-0ed4c730fe93" providerId="ADAL" clId="{61D7A799-01E0-4851-9BCB-B5937625A610}" dt="2021-09-11T16:54:06.688" v="876" actId="47"/>
        <pc:sldMkLst>
          <pc:docMk/>
          <pc:sldMk cId="2049025425" sldId="337"/>
        </pc:sldMkLst>
      </pc:sldChg>
      <pc:sldChg chg="del">
        <pc:chgData name="John Adams" userId="1143faee-bb16-416e-8056-0ed4c730fe93" providerId="ADAL" clId="{61D7A799-01E0-4851-9BCB-B5937625A610}" dt="2021-09-11T16:54:06.688" v="876" actId="47"/>
        <pc:sldMkLst>
          <pc:docMk/>
          <pc:sldMk cId="2414029048" sldId="338"/>
        </pc:sldMkLst>
      </pc:sldChg>
      <pc:sldChg chg="del">
        <pc:chgData name="John Adams" userId="1143faee-bb16-416e-8056-0ed4c730fe93" providerId="ADAL" clId="{61D7A799-01E0-4851-9BCB-B5937625A610}" dt="2021-09-11T16:54:06.688" v="876" actId="47"/>
        <pc:sldMkLst>
          <pc:docMk/>
          <pc:sldMk cId="2378086560" sldId="339"/>
        </pc:sldMkLst>
      </pc:sldChg>
      <pc:sldChg chg="del">
        <pc:chgData name="John Adams" userId="1143faee-bb16-416e-8056-0ed4c730fe93" providerId="ADAL" clId="{61D7A799-01E0-4851-9BCB-B5937625A610}" dt="2021-09-11T16:54:06.688" v="876" actId="47"/>
        <pc:sldMkLst>
          <pc:docMk/>
          <pc:sldMk cId="2337046927" sldId="340"/>
        </pc:sldMkLst>
      </pc:sldChg>
      <pc:sldChg chg="del">
        <pc:chgData name="John Adams" userId="1143faee-bb16-416e-8056-0ed4c730fe93" providerId="ADAL" clId="{61D7A799-01E0-4851-9BCB-B5937625A610}" dt="2021-09-11T16:54:06.688" v="876" actId="47"/>
        <pc:sldMkLst>
          <pc:docMk/>
          <pc:sldMk cId="3021419479" sldId="341"/>
        </pc:sldMkLst>
      </pc:sldChg>
      <pc:sldChg chg="del">
        <pc:chgData name="John Adams" userId="1143faee-bb16-416e-8056-0ed4c730fe93" providerId="ADAL" clId="{61D7A799-01E0-4851-9BCB-B5937625A610}" dt="2021-09-11T16:54:06.688" v="876" actId="47"/>
        <pc:sldMkLst>
          <pc:docMk/>
          <pc:sldMk cId="1742597534" sldId="342"/>
        </pc:sldMkLst>
      </pc:sldChg>
      <pc:sldChg chg="del">
        <pc:chgData name="John Adams" userId="1143faee-bb16-416e-8056-0ed4c730fe93" providerId="ADAL" clId="{61D7A799-01E0-4851-9BCB-B5937625A610}" dt="2021-09-11T16:54:06.688" v="876" actId="47"/>
        <pc:sldMkLst>
          <pc:docMk/>
          <pc:sldMk cId="3113079788" sldId="343"/>
        </pc:sldMkLst>
      </pc:sldChg>
      <pc:sldChg chg="del">
        <pc:chgData name="John Adams" userId="1143faee-bb16-416e-8056-0ed4c730fe93" providerId="ADAL" clId="{61D7A799-01E0-4851-9BCB-B5937625A610}" dt="2021-09-11T16:54:06.688" v="876" actId="47"/>
        <pc:sldMkLst>
          <pc:docMk/>
          <pc:sldMk cId="1706544506" sldId="344"/>
        </pc:sldMkLst>
      </pc:sldChg>
      <pc:sldChg chg="addSp modSp add mod">
        <pc:chgData name="John Adams" userId="1143faee-bb16-416e-8056-0ed4c730fe93" providerId="ADAL" clId="{61D7A799-01E0-4851-9BCB-B5937625A610}" dt="2021-09-11T17:04:18.769" v="923" actId="14100"/>
        <pc:sldMkLst>
          <pc:docMk/>
          <pc:sldMk cId="1949668283" sldId="345"/>
        </pc:sldMkLst>
        <pc:spChg chg="mod">
          <ac:chgData name="John Adams" userId="1143faee-bb16-416e-8056-0ed4c730fe93" providerId="ADAL" clId="{61D7A799-01E0-4851-9BCB-B5937625A610}" dt="2021-09-11T16:30:47.391" v="443" actId="14100"/>
          <ac:spMkLst>
            <pc:docMk/>
            <pc:sldMk cId="1949668283" sldId="345"/>
            <ac:spMk id="8" creationId="{00000000-0000-0000-0000-000000000000}"/>
          </ac:spMkLst>
        </pc:spChg>
        <pc:spChg chg="mod">
          <ac:chgData name="John Adams" userId="1143faee-bb16-416e-8056-0ed4c730fe93" providerId="ADAL" clId="{61D7A799-01E0-4851-9BCB-B5937625A610}" dt="2021-09-11T17:04:18.769" v="923" actId="14100"/>
          <ac:spMkLst>
            <pc:docMk/>
            <pc:sldMk cId="1949668283" sldId="345"/>
            <ac:spMk id="10" creationId="{CC487616-0345-4F0E-B2C7-F3CC585CA88E}"/>
          </ac:spMkLst>
        </pc:spChg>
        <pc:picChg chg="add mod">
          <ac:chgData name="John Adams" userId="1143faee-bb16-416e-8056-0ed4c730fe93" providerId="ADAL" clId="{61D7A799-01E0-4851-9BCB-B5937625A610}" dt="2021-09-11T17:04:13.930" v="922" actId="732"/>
          <ac:picMkLst>
            <pc:docMk/>
            <pc:sldMk cId="1949668283" sldId="345"/>
            <ac:picMk id="3074" creationId="{514747C7-957B-44A6-8788-3B0EEFC25341}"/>
          </ac:picMkLst>
        </pc:picChg>
      </pc:sldChg>
      <pc:sldChg chg="addSp modSp add mod">
        <pc:chgData name="John Adams" userId="1143faee-bb16-416e-8056-0ed4c730fe93" providerId="ADAL" clId="{61D7A799-01E0-4851-9BCB-B5937625A610}" dt="2021-09-11T16:58:38.824" v="891" actId="1076"/>
        <pc:sldMkLst>
          <pc:docMk/>
          <pc:sldMk cId="1334606000" sldId="346"/>
        </pc:sldMkLst>
        <pc:spChg chg="mod">
          <ac:chgData name="John Adams" userId="1143faee-bb16-416e-8056-0ed4c730fe93" providerId="ADAL" clId="{61D7A799-01E0-4851-9BCB-B5937625A610}" dt="2021-09-11T16:31:59.234" v="457" actId="255"/>
          <ac:spMkLst>
            <pc:docMk/>
            <pc:sldMk cId="1334606000" sldId="346"/>
            <ac:spMk id="8" creationId="{00000000-0000-0000-0000-000000000000}"/>
          </ac:spMkLst>
        </pc:spChg>
        <pc:spChg chg="mod">
          <ac:chgData name="John Adams" userId="1143faee-bb16-416e-8056-0ed4c730fe93" providerId="ADAL" clId="{61D7A799-01E0-4851-9BCB-B5937625A610}" dt="2021-09-11T16:33:46.734" v="483" actId="255"/>
          <ac:spMkLst>
            <pc:docMk/>
            <pc:sldMk cId="1334606000" sldId="346"/>
            <ac:spMk id="10" creationId="{CC487616-0345-4F0E-B2C7-F3CC585CA88E}"/>
          </ac:spMkLst>
        </pc:spChg>
        <pc:picChg chg="mod">
          <ac:chgData name="John Adams" userId="1143faee-bb16-416e-8056-0ed4c730fe93" providerId="ADAL" clId="{61D7A799-01E0-4851-9BCB-B5937625A610}" dt="2021-09-11T16:58:38.824" v="891" actId="1076"/>
          <ac:picMkLst>
            <pc:docMk/>
            <pc:sldMk cId="1334606000" sldId="346"/>
            <ac:picMk id="7" creationId="{00000000-0000-0000-0000-000000000000}"/>
          </ac:picMkLst>
        </pc:picChg>
        <pc:picChg chg="add mod">
          <ac:chgData name="John Adams" userId="1143faee-bb16-416e-8056-0ed4c730fe93" providerId="ADAL" clId="{61D7A799-01E0-4851-9BCB-B5937625A610}" dt="2021-09-11T16:58:32.527" v="890" actId="732"/>
          <ac:picMkLst>
            <pc:docMk/>
            <pc:sldMk cId="1334606000" sldId="346"/>
            <ac:picMk id="4098" creationId="{E25FDF3D-74F6-4350-9451-2862ED945809}"/>
          </ac:picMkLst>
        </pc:picChg>
      </pc:sldChg>
      <pc:sldChg chg="addSp modSp add mod">
        <pc:chgData name="John Adams" userId="1143faee-bb16-416e-8056-0ed4c730fe93" providerId="ADAL" clId="{61D7A799-01E0-4851-9BCB-B5937625A610}" dt="2021-09-11T17:04:28.469" v="924" actId="14100"/>
        <pc:sldMkLst>
          <pc:docMk/>
          <pc:sldMk cId="666114041" sldId="347"/>
        </pc:sldMkLst>
        <pc:spChg chg="mod">
          <ac:chgData name="John Adams" userId="1143faee-bb16-416e-8056-0ed4c730fe93" providerId="ADAL" clId="{61D7A799-01E0-4851-9BCB-B5937625A610}" dt="2021-09-11T16:34:55.193" v="496" actId="14100"/>
          <ac:spMkLst>
            <pc:docMk/>
            <pc:sldMk cId="666114041" sldId="347"/>
            <ac:spMk id="8" creationId="{00000000-0000-0000-0000-000000000000}"/>
          </ac:spMkLst>
        </pc:spChg>
        <pc:spChg chg="mod">
          <ac:chgData name="John Adams" userId="1143faee-bb16-416e-8056-0ed4c730fe93" providerId="ADAL" clId="{61D7A799-01E0-4851-9BCB-B5937625A610}" dt="2021-09-11T17:04:28.469" v="924" actId="14100"/>
          <ac:spMkLst>
            <pc:docMk/>
            <pc:sldMk cId="666114041" sldId="347"/>
            <ac:spMk id="10" creationId="{CC487616-0345-4F0E-B2C7-F3CC585CA88E}"/>
          </ac:spMkLst>
        </pc:spChg>
        <pc:picChg chg="mod">
          <ac:chgData name="John Adams" userId="1143faee-bb16-416e-8056-0ed4c730fe93" providerId="ADAL" clId="{61D7A799-01E0-4851-9BCB-B5937625A610}" dt="2021-09-11T17:00:09.543" v="899" actId="1076"/>
          <ac:picMkLst>
            <pc:docMk/>
            <pc:sldMk cId="666114041" sldId="347"/>
            <ac:picMk id="7" creationId="{00000000-0000-0000-0000-000000000000}"/>
          </ac:picMkLst>
        </pc:picChg>
        <pc:picChg chg="add mod">
          <ac:chgData name="John Adams" userId="1143faee-bb16-416e-8056-0ed4c730fe93" providerId="ADAL" clId="{61D7A799-01E0-4851-9BCB-B5937625A610}" dt="2021-09-11T17:00:38.983" v="902" actId="732"/>
          <ac:picMkLst>
            <pc:docMk/>
            <pc:sldMk cId="666114041" sldId="347"/>
            <ac:picMk id="5122" creationId="{9B82B026-003B-4E69-A0B9-2DAAE9365B79}"/>
          </ac:picMkLst>
        </pc:picChg>
      </pc:sldChg>
      <pc:sldChg chg="addSp modSp add mod">
        <pc:chgData name="John Adams" userId="1143faee-bb16-416e-8056-0ed4c730fe93" providerId="ADAL" clId="{61D7A799-01E0-4851-9BCB-B5937625A610}" dt="2021-09-11T17:04:37.388" v="925" actId="14100"/>
        <pc:sldMkLst>
          <pc:docMk/>
          <pc:sldMk cId="1658150799" sldId="348"/>
        </pc:sldMkLst>
        <pc:spChg chg="mod">
          <ac:chgData name="John Adams" userId="1143faee-bb16-416e-8056-0ed4c730fe93" providerId="ADAL" clId="{61D7A799-01E0-4851-9BCB-B5937625A610}" dt="2021-09-11T16:37:33.319" v="566" actId="14100"/>
          <ac:spMkLst>
            <pc:docMk/>
            <pc:sldMk cId="1658150799" sldId="348"/>
            <ac:spMk id="8" creationId="{00000000-0000-0000-0000-000000000000}"/>
          </ac:spMkLst>
        </pc:spChg>
        <pc:spChg chg="mod">
          <ac:chgData name="John Adams" userId="1143faee-bb16-416e-8056-0ed4c730fe93" providerId="ADAL" clId="{61D7A799-01E0-4851-9BCB-B5937625A610}" dt="2021-09-11T17:04:37.388" v="925" actId="14100"/>
          <ac:spMkLst>
            <pc:docMk/>
            <pc:sldMk cId="1658150799" sldId="348"/>
            <ac:spMk id="10" creationId="{CC487616-0345-4F0E-B2C7-F3CC585CA88E}"/>
          </ac:spMkLst>
        </pc:spChg>
        <pc:picChg chg="mod">
          <ac:chgData name="John Adams" userId="1143faee-bb16-416e-8056-0ed4c730fe93" providerId="ADAL" clId="{61D7A799-01E0-4851-9BCB-B5937625A610}" dt="2021-09-11T17:02:27.998" v="912" actId="1076"/>
          <ac:picMkLst>
            <pc:docMk/>
            <pc:sldMk cId="1658150799" sldId="348"/>
            <ac:picMk id="7" creationId="{00000000-0000-0000-0000-000000000000}"/>
          </ac:picMkLst>
        </pc:picChg>
        <pc:picChg chg="add mod">
          <ac:chgData name="John Adams" userId="1143faee-bb16-416e-8056-0ed4c730fe93" providerId="ADAL" clId="{61D7A799-01E0-4851-9BCB-B5937625A610}" dt="2021-09-11T17:02:22.890" v="911" actId="732"/>
          <ac:picMkLst>
            <pc:docMk/>
            <pc:sldMk cId="1658150799" sldId="348"/>
            <ac:picMk id="6146" creationId="{9BB13376-0036-4642-8888-545D47E6B8A3}"/>
          </ac:picMkLst>
        </pc:picChg>
      </pc:sldChg>
      <pc:sldChg chg="addSp modSp add mod">
        <pc:chgData name="John Adams" userId="1143faee-bb16-416e-8056-0ed4c730fe93" providerId="ADAL" clId="{61D7A799-01E0-4851-9BCB-B5937625A610}" dt="2021-09-11T17:05:09.464" v="926" actId="14100"/>
        <pc:sldMkLst>
          <pc:docMk/>
          <pc:sldMk cId="2963576359" sldId="349"/>
        </pc:sldMkLst>
        <pc:spChg chg="mod">
          <ac:chgData name="John Adams" userId="1143faee-bb16-416e-8056-0ed4c730fe93" providerId="ADAL" clId="{61D7A799-01E0-4851-9BCB-B5937625A610}" dt="2021-09-11T16:44:49.364" v="600" actId="20577"/>
          <ac:spMkLst>
            <pc:docMk/>
            <pc:sldMk cId="2963576359" sldId="349"/>
            <ac:spMk id="8" creationId="{00000000-0000-0000-0000-000000000000}"/>
          </ac:spMkLst>
        </pc:spChg>
        <pc:spChg chg="mod">
          <ac:chgData name="John Adams" userId="1143faee-bb16-416e-8056-0ed4c730fe93" providerId="ADAL" clId="{61D7A799-01E0-4851-9BCB-B5937625A610}" dt="2021-09-11T17:05:09.464" v="926" actId="14100"/>
          <ac:spMkLst>
            <pc:docMk/>
            <pc:sldMk cId="2963576359" sldId="349"/>
            <ac:spMk id="10" creationId="{CC487616-0345-4F0E-B2C7-F3CC585CA88E}"/>
          </ac:spMkLst>
        </pc:spChg>
        <pc:picChg chg="mod">
          <ac:chgData name="John Adams" userId="1143faee-bb16-416e-8056-0ed4c730fe93" providerId="ADAL" clId="{61D7A799-01E0-4851-9BCB-B5937625A610}" dt="2021-09-11T17:03:29.096" v="919" actId="1076"/>
          <ac:picMkLst>
            <pc:docMk/>
            <pc:sldMk cId="2963576359" sldId="349"/>
            <ac:picMk id="7" creationId="{00000000-0000-0000-0000-000000000000}"/>
          </ac:picMkLst>
        </pc:picChg>
        <pc:picChg chg="add mod">
          <ac:chgData name="John Adams" userId="1143faee-bb16-416e-8056-0ed4c730fe93" providerId="ADAL" clId="{61D7A799-01E0-4851-9BCB-B5937625A610}" dt="2021-09-11T17:03:22.400" v="918" actId="732"/>
          <ac:picMkLst>
            <pc:docMk/>
            <pc:sldMk cId="2963576359" sldId="349"/>
            <ac:picMk id="7170" creationId="{79EEBCE6-D3F4-4C35-BFE8-001FB32290D7}"/>
          </ac:picMkLst>
        </pc:picChg>
      </pc:sldChg>
      <pc:sldChg chg="addSp delSp modSp add mod">
        <pc:chgData name="John Adams" userId="1143faee-bb16-416e-8056-0ed4c730fe93" providerId="ADAL" clId="{61D7A799-01E0-4851-9BCB-B5937625A610}" dt="2021-09-11T17:07:56.873" v="939" actId="1076"/>
        <pc:sldMkLst>
          <pc:docMk/>
          <pc:sldMk cId="3216965339" sldId="350"/>
        </pc:sldMkLst>
        <pc:spChg chg="mod">
          <ac:chgData name="John Adams" userId="1143faee-bb16-416e-8056-0ed4c730fe93" providerId="ADAL" clId="{61D7A799-01E0-4851-9BCB-B5937625A610}" dt="2021-09-11T16:46:41.532" v="607" actId="6549"/>
          <ac:spMkLst>
            <pc:docMk/>
            <pc:sldMk cId="3216965339" sldId="350"/>
            <ac:spMk id="8" creationId="{00000000-0000-0000-0000-000000000000}"/>
          </ac:spMkLst>
        </pc:spChg>
        <pc:spChg chg="mod">
          <ac:chgData name="John Adams" userId="1143faee-bb16-416e-8056-0ed4c730fe93" providerId="ADAL" clId="{61D7A799-01E0-4851-9BCB-B5937625A610}" dt="2021-09-11T16:47:20.212" v="614" actId="6549"/>
          <ac:spMkLst>
            <pc:docMk/>
            <pc:sldMk cId="3216965339" sldId="350"/>
            <ac:spMk id="10" creationId="{CC487616-0345-4F0E-B2C7-F3CC585CA88E}"/>
          </ac:spMkLst>
        </pc:spChg>
        <pc:picChg chg="mod">
          <ac:chgData name="John Adams" userId="1143faee-bb16-416e-8056-0ed4c730fe93" providerId="ADAL" clId="{61D7A799-01E0-4851-9BCB-B5937625A610}" dt="2021-09-11T17:07:56.873" v="939" actId="1076"/>
          <ac:picMkLst>
            <pc:docMk/>
            <pc:sldMk cId="3216965339" sldId="350"/>
            <ac:picMk id="7" creationId="{00000000-0000-0000-0000-000000000000}"/>
          </ac:picMkLst>
        </pc:picChg>
        <pc:picChg chg="add del mod">
          <ac:chgData name="John Adams" userId="1143faee-bb16-416e-8056-0ed4c730fe93" providerId="ADAL" clId="{61D7A799-01E0-4851-9BCB-B5937625A610}" dt="2021-09-11T17:07:16.972" v="933" actId="478"/>
          <ac:picMkLst>
            <pc:docMk/>
            <pc:sldMk cId="3216965339" sldId="350"/>
            <ac:picMk id="8194" creationId="{178C102A-0E36-4C49-8B1C-80161A394A42}"/>
          </ac:picMkLst>
        </pc:picChg>
        <pc:picChg chg="add mod">
          <ac:chgData name="John Adams" userId="1143faee-bb16-416e-8056-0ed4c730fe93" providerId="ADAL" clId="{61D7A799-01E0-4851-9BCB-B5937625A610}" dt="2021-09-11T17:07:51.731" v="938" actId="732"/>
          <ac:picMkLst>
            <pc:docMk/>
            <pc:sldMk cId="3216965339" sldId="350"/>
            <ac:picMk id="8196" creationId="{CDA24478-EED8-4DE1-ACC7-6DC1F7E9E144}"/>
          </ac:picMkLst>
        </pc:picChg>
      </pc:sldChg>
      <pc:sldChg chg="addSp modSp add mod">
        <pc:chgData name="John Adams" userId="1143faee-bb16-416e-8056-0ed4c730fe93" providerId="ADAL" clId="{61D7A799-01E0-4851-9BCB-B5937625A610}" dt="2021-09-11T17:10:45.229" v="950" actId="1076"/>
        <pc:sldMkLst>
          <pc:docMk/>
          <pc:sldMk cId="1676506656" sldId="351"/>
        </pc:sldMkLst>
        <pc:spChg chg="mod">
          <ac:chgData name="John Adams" userId="1143faee-bb16-416e-8056-0ed4c730fe93" providerId="ADAL" clId="{61D7A799-01E0-4851-9BCB-B5937625A610}" dt="2021-09-11T16:48:11.837" v="623" actId="6549"/>
          <ac:spMkLst>
            <pc:docMk/>
            <pc:sldMk cId="1676506656" sldId="351"/>
            <ac:spMk id="8" creationId="{00000000-0000-0000-0000-000000000000}"/>
          </ac:spMkLst>
        </pc:spChg>
        <pc:spChg chg="mod">
          <ac:chgData name="John Adams" userId="1143faee-bb16-416e-8056-0ed4c730fe93" providerId="ADAL" clId="{61D7A799-01E0-4851-9BCB-B5937625A610}" dt="2021-09-11T16:49:00.720" v="740" actId="27636"/>
          <ac:spMkLst>
            <pc:docMk/>
            <pc:sldMk cId="1676506656" sldId="351"/>
            <ac:spMk id="10" creationId="{CC487616-0345-4F0E-B2C7-F3CC585CA88E}"/>
          </ac:spMkLst>
        </pc:spChg>
        <pc:picChg chg="mod">
          <ac:chgData name="John Adams" userId="1143faee-bb16-416e-8056-0ed4c730fe93" providerId="ADAL" clId="{61D7A799-01E0-4851-9BCB-B5937625A610}" dt="2021-09-11T17:10:45.229" v="950" actId="1076"/>
          <ac:picMkLst>
            <pc:docMk/>
            <pc:sldMk cId="1676506656" sldId="351"/>
            <ac:picMk id="7" creationId="{00000000-0000-0000-0000-000000000000}"/>
          </ac:picMkLst>
        </pc:picChg>
        <pc:picChg chg="add mod">
          <ac:chgData name="John Adams" userId="1143faee-bb16-416e-8056-0ed4c730fe93" providerId="ADAL" clId="{61D7A799-01E0-4851-9BCB-B5937625A610}" dt="2021-09-11T17:09:54.224" v="947" actId="732"/>
          <ac:picMkLst>
            <pc:docMk/>
            <pc:sldMk cId="1676506656" sldId="351"/>
            <ac:picMk id="9218" creationId="{F02853E2-8C65-4EFF-90E7-0C756A2D05F7}"/>
          </ac:picMkLst>
        </pc:picChg>
      </pc:sldChg>
      <pc:sldChg chg="addSp modSp add mod">
        <pc:chgData name="John Adams" userId="1143faee-bb16-416e-8056-0ed4c730fe93" providerId="ADAL" clId="{61D7A799-01E0-4851-9BCB-B5937625A610}" dt="2021-09-11T17:11:50.068" v="960" actId="732"/>
        <pc:sldMkLst>
          <pc:docMk/>
          <pc:sldMk cId="2033242059" sldId="352"/>
        </pc:sldMkLst>
        <pc:spChg chg="mod">
          <ac:chgData name="John Adams" userId="1143faee-bb16-416e-8056-0ed4c730fe93" providerId="ADAL" clId="{61D7A799-01E0-4851-9BCB-B5937625A610}" dt="2021-09-11T16:49:57.822" v="745" actId="207"/>
          <ac:spMkLst>
            <pc:docMk/>
            <pc:sldMk cId="2033242059" sldId="352"/>
            <ac:spMk id="8" creationId="{00000000-0000-0000-0000-000000000000}"/>
          </ac:spMkLst>
        </pc:spChg>
        <pc:spChg chg="mod">
          <ac:chgData name="John Adams" userId="1143faee-bb16-416e-8056-0ed4c730fe93" providerId="ADAL" clId="{61D7A799-01E0-4851-9BCB-B5937625A610}" dt="2021-09-11T16:50:43.139" v="750" actId="255"/>
          <ac:spMkLst>
            <pc:docMk/>
            <pc:sldMk cId="2033242059" sldId="352"/>
            <ac:spMk id="10" creationId="{CC487616-0345-4F0E-B2C7-F3CC585CA88E}"/>
          </ac:spMkLst>
        </pc:spChg>
        <pc:picChg chg="mod">
          <ac:chgData name="John Adams" userId="1143faee-bb16-416e-8056-0ed4c730fe93" providerId="ADAL" clId="{61D7A799-01E0-4851-9BCB-B5937625A610}" dt="2021-09-11T17:11:21.792" v="957" actId="1076"/>
          <ac:picMkLst>
            <pc:docMk/>
            <pc:sldMk cId="2033242059" sldId="352"/>
            <ac:picMk id="7" creationId="{00000000-0000-0000-0000-000000000000}"/>
          </ac:picMkLst>
        </pc:picChg>
        <pc:picChg chg="add mod">
          <ac:chgData name="John Adams" userId="1143faee-bb16-416e-8056-0ed4c730fe93" providerId="ADAL" clId="{61D7A799-01E0-4851-9BCB-B5937625A610}" dt="2021-09-11T17:11:50.068" v="960" actId="732"/>
          <ac:picMkLst>
            <pc:docMk/>
            <pc:sldMk cId="2033242059" sldId="352"/>
            <ac:picMk id="10242" creationId="{9AA6AE83-2315-4DCC-9BF8-AB3E5B763494}"/>
          </ac:picMkLst>
        </pc:picChg>
      </pc:sldChg>
      <pc:sldChg chg="addSp delSp modSp add mod">
        <pc:chgData name="John Adams" userId="1143faee-bb16-416e-8056-0ed4c730fe93" providerId="ADAL" clId="{61D7A799-01E0-4851-9BCB-B5937625A610}" dt="2021-09-11T17:14:04.694" v="970" actId="14100"/>
        <pc:sldMkLst>
          <pc:docMk/>
          <pc:sldMk cId="101121223" sldId="353"/>
        </pc:sldMkLst>
        <pc:spChg chg="mod">
          <ac:chgData name="John Adams" userId="1143faee-bb16-416e-8056-0ed4c730fe93" providerId="ADAL" clId="{61D7A799-01E0-4851-9BCB-B5937625A610}" dt="2021-09-11T16:53:01.316" v="768" actId="6549"/>
          <ac:spMkLst>
            <pc:docMk/>
            <pc:sldMk cId="101121223" sldId="353"/>
            <ac:spMk id="8" creationId="{00000000-0000-0000-0000-000000000000}"/>
          </ac:spMkLst>
        </pc:spChg>
        <pc:spChg chg="mod">
          <ac:chgData name="John Adams" userId="1143faee-bb16-416e-8056-0ed4c730fe93" providerId="ADAL" clId="{61D7A799-01E0-4851-9BCB-B5937625A610}" dt="2021-09-11T16:53:56.146" v="875" actId="27636"/>
          <ac:spMkLst>
            <pc:docMk/>
            <pc:sldMk cId="101121223" sldId="353"/>
            <ac:spMk id="10" creationId="{CC487616-0345-4F0E-B2C7-F3CC585CA88E}"/>
          </ac:spMkLst>
        </pc:spChg>
        <pc:picChg chg="mod">
          <ac:chgData name="John Adams" userId="1143faee-bb16-416e-8056-0ed4c730fe93" providerId="ADAL" clId="{61D7A799-01E0-4851-9BCB-B5937625A610}" dt="2021-09-11T17:13:39.562" v="968" actId="1076"/>
          <ac:picMkLst>
            <pc:docMk/>
            <pc:sldMk cId="101121223" sldId="353"/>
            <ac:picMk id="7" creationId="{00000000-0000-0000-0000-000000000000}"/>
          </ac:picMkLst>
        </pc:picChg>
        <pc:picChg chg="add del">
          <ac:chgData name="John Adams" userId="1143faee-bb16-416e-8056-0ed4c730fe93" providerId="ADAL" clId="{61D7A799-01E0-4851-9BCB-B5937625A610}" dt="2021-09-11T17:12:35.932" v="962"/>
          <ac:picMkLst>
            <pc:docMk/>
            <pc:sldMk cId="101121223" sldId="353"/>
            <ac:picMk id="11266" creationId="{7E390027-5A59-460B-AFAA-BCBB45D6CCCA}"/>
          </ac:picMkLst>
        </pc:picChg>
        <pc:picChg chg="add mod">
          <ac:chgData name="John Adams" userId="1143faee-bb16-416e-8056-0ed4c730fe93" providerId="ADAL" clId="{61D7A799-01E0-4851-9BCB-B5937625A610}" dt="2021-09-11T17:14:04.694" v="970" actId="14100"/>
          <ac:picMkLst>
            <pc:docMk/>
            <pc:sldMk cId="101121223" sldId="353"/>
            <ac:picMk id="11268" creationId="{575A1F0F-CDF8-413B-B15A-D1D81020CCC4}"/>
          </ac:picMkLst>
        </pc:picChg>
      </pc:sldChg>
      <pc:sldChg chg="addSp delSp modSp add del mod">
        <pc:chgData name="John Adams" userId="1143faee-bb16-416e-8056-0ed4c730fe93" providerId="ADAL" clId="{61D7A799-01E0-4851-9BCB-B5937625A610}" dt="2021-09-11T17:18:04.973" v="988"/>
        <pc:sldMkLst>
          <pc:docMk/>
          <pc:sldMk cId="1821439538" sldId="354"/>
        </pc:sldMkLst>
        <pc:spChg chg="add del">
          <ac:chgData name="John Adams" userId="1143faee-bb16-416e-8056-0ed4c730fe93" providerId="ADAL" clId="{61D7A799-01E0-4851-9BCB-B5937625A610}" dt="2021-09-11T17:18:03.414" v="985" actId="478"/>
          <ac:spMkLst>
            <pc:docMk/>
            <pc:sldMk cId="1821439538" sldId="354"/>
            <ac:spMk id="3" creationId="{00000000-0000-0000-0000-000000000000}"/>
          </ac:spMkLst>
        </pc:spChg>
        <pc:spChg chg="add del mod">
          <ac:chgData name="John Adams" userId="1143faee-bb16-416e-8056-0ed4c730fe93" providerId="ADAL" clId="{61D7A799-01E0-4851-9BCB-B5937625A610}" dt="2021-09-11T17:18:03.414" v="985" actId="478"/>
          <ac:spMkLst>
            <pc:docMk/>
            <pc:sldMk cId="1821439538" sldId="354"/>
            <ac:spMk id="5" creationId="{EC5F5BDA-3E9F-482F-8DC1-5394C4B25098}"/>
          </ac:spMkLst>
        </pc:spChg>
        <pc:spChg chg="mod">
          <ac:chgData name="John Adams" userId="1143faee-bb16-416e-8056-0ed4c730fe93" providerId="ADAL" clId="{61D7A799-01E0-4851-9BCB-B5937625A610}" dt="2021-09-11T17:18:02.411" v="983" actId="1076"/>
          <ac:spMkLst>
            <pc:docMk/>
            <pc:sldMk cId="1821439538" sldId="354"/>
            <ac:spMk id="8" creationId="{9F9669BB-F0DB-4110-B585-8BB0D99AF4A3}"/>
          </ac:spMkLst>
        </pc:spChg>
        <pc:spChg chg="add del">
          <ac:chgData name="John Adams" userId="1143faee-bb16-416e-8056-0ed4c730fe93" providerId="ADAL" clId="{61D7A799-01E0-4851-9BCB-B5937625A610}" dt="2021-09-11T17:18:04.331" v="987" actId="478"/>
          <ac:spMkLst>
            <pc:docMk/>
            <pc:sldMk cId="1821439538" sldId="354"/>
            <ac:spMk id="10" creationId="{00000000-0000-0000-0000-000000000000}"/>
          </ac:spMkLst>
        </pc:spChg>
        <pc:picChg chg="mod">
          <ac:chgData name="John Adams" userId="1143faee-bb16-416e-8056-0ed4c730fe93" providerId="ADAL" clId="{61D7A799-01E0-4851-9BCB-B5937625A610}" dt="2021-09-11T17:18:03.018" v="984" actId="1076"/>
          <ac:picMkLst>
            <pc:docMk/>
            <pc:sldMk cId="1821439538" sldId="354"/>
            <ac:picMk id="4" creationId="{00000000-0000-0000-0000-000000000000}"/>
          </ac:picMkLst>
        </pc:picChg>
        <pc:picChg chg="add del">
          <ac:chgData name="John Adams" userId="1143faee-bb16-416e-8056-0ed4c730fe93" providerId="ADAL" clId="{61D7A799-01E0-4851-9BCB-B5937625A610}" dt="2021-09-11T17:18:03.777" v="986" actId="478"/>
          <ac:picMkLst>
            <pc:docMk/>
            <pc:sldMk cId="1821439538" sldId="354"/>
            <ac:picMk id="1026" creationId="{C5E61151-C271-48B3-8882-7E9925B84591}"/>
          </ac:picMkLst>
        </pc:picChg>
        <pc:picChg chg="add del mod">
          <ac:chgData name="John Adams" userId="1143faee-bb16-416e-8056-0ed4c730fe93" providerId="ADAL" clId="{61D7A799-01E0-4851-9BCB-B5937625A610}" dt="2021-09-11T17:18:01.945" v="982"/>
          <ac:picMkLst>
            <pc:docMk/>
            <pc:sldMk cId="1821439538" sldId="354"/>
            <ac:picMk id="12290" creationId="{049583F6-5740-4FB8-BE82-4CFBA2A07AB9}"/>
          </ac:picMkLst>
        </pc:picChg>
      </pc:sldChg>
      <pc:sldChg chg="addSp delSp modSp add del mod">
        <pc:chgData name="John Adams" userId="1143faee-bb16-416e-8056-0ed4c730fe93" providerId="ADAL" clId="{61D7A799-01E0-4851-9BCB-B5937625A610}" dt="2021-09-11T17:30:53.847" v="1047" actId="47"/>
        <pc:sldMkLst>
          <pc:docMk/>
          <pc:sldMk cId="2886333677" sldId="354"/>
        </pc:sldMkLst>
        <pc:spChg chg="add mod">
          <ac:chgData name="John Adams" userId="1143faee-bb16-416e-8056-0ed4c730fe93" providerId="ADAL" clId="{61D7A799-01E0-4851-9BCB-B5937625A610}" dt="2021-09-11T17:21:21.748" v="1002" actId="14100"/>
          <ac:spMkLst>
            <pc:docMk/>
            <pc:sldMk cId="2886333677" sldId="354"/>
            <ac:spMk id="2" creationId="{25261E87-E15A-4A42-86BD-9232FC8E4BF6}"/>
          </ac:spMkLst>
        </pc:spChg>
        <pc:spChg chg="ord">
          <ac:chgData name="John Adams" userId="1143faee-bb16-416e-8056-0ed4c730fe93" providerId="ADAL" clId="{61D7A799-01E0-4851-9BCB-B5937625A610}" dt="2021-09-11T17:21:05.826" v="1000" actId="166"/>
          <ac:spMkLst>
            <pc:docMk/>
            <pc:sldMk cId="2886333677" sldId="354"/>
            <ac:spMk id="6" creationId="{00000000-0000-0000-0000-000000000000}"/>
          </ac:spMkLst>
        </pc:spChg>
        <pc:spChg chg="del">
          <ac:chgData name="John Adams" userId="1143faee-bb16-416e-8056-0ed4c730fe93" providerId="ADAL" clId="{61D7A799-01E0-4851-9BCB-B5937625A610}" dt="2021-09-11T17:19:33.648" v="991" actId="478"/>
          <ac:spMkLst>
            <pc:docMk/>
            <pc:sldMk cId="2886333677" sldId="354"/>
            <ac:spMk id="8" creationId="{00000000-0000-0000-0000-000000000000}"/>
          </ac:spMkLst>
        </pc:spChg>
        <pc:spChg chg="del">
          <ac:chgData name="John Adams" userId="1143faee-bb16-416e-8056-0ed4c730fe93" providerId="ADAL" clId="{61D7A799-01E0-4851-9BCB-B5937625A610}" dt="2021-09-11T17:19:40.187" v="992" actId="478"/>
          <ac:spMkLst>
            <pc:docMk/>
            <pc:sldMk cId="2886333677" sldId="354"/>
            <ac:spMk id="10" creationId="{CC487616-0345-4F0E-B2C7-F3CC585CA88E}"/>
          </ac:spMkLst>
        </pc:spChg>
        <pc:picChg chg="del">
          <ac:chgData name="John Adams" userId="1143faee-bb16-416e-8056-0ed4c730fe93" providerId="ADAL" clId="{61D7A799-01E0-4851-9BCB-B5937625A610}" dt="2021-09-11T17:19:30.577" v="990" actId="478"/>
          <ac:picMkLst>
            <pc:docMk/>
            <pc:sldMk cId="2886333677" sldId="354"/>
            <ac:picMk id="11268" creationId="{575A1F0F-CDF8-413B-B15A-D1D81020CCC4}"/>
          </ac:picMkLst>
        </pc:picChg>
        <pc:picChg chg="add mod">
          <ac:chgData name="John Adams" userId="1143faee-bb16-416e-8056-0ed4c730fe93" providerId="ADAL" clId="{61D7A799-01E0-4851-9BCB-B5937625A610}" dt="2021-09-11T17:19:57.450" v="995" actId="14100"/>
          <ac:picMkLst>
            <pc:docMk/>
            <pc:sldMk cId="2886333677" sldId="354"/>
            <ac:picMk id="13314" creationId="{95FC6C6B-E844-4362-9F5C-5DD53DACBEA4}"/>
          </ac:picMkLst>
        </pc:picChg>
      </pc:sldChg>
      <pc:sldChg chg="addSp delSp modSp add del">
        <pc:chgData name="John Adams" userId="1143faee-bb16-416e-8056-0ed4c730fe93" providerId="ADAL" clId="{61D7A799-01E0-4851-9BCB-B5937625A610}" dt="2021-09-11T17:30:53.847" v="1047" actId="47"/>
        <pc:sldMkLst>
          <pc:docMk/>
          <pc:sldMk cId="4029198794" sldId="355"/>
        </pc:sldMkLst>
        <pc:picChg chg="del">
          <ac:chgData name="John Adams" userId="1143faee-bb16-416e-8056-0ed4c730fe93" providerId="ADAL" clId="{61D7A799-01E0-4851-9BCB-B5937625A610}" dt="2021-09-11T17:22:36.330" v="1004" actId="478"/>
          <ac:picMkLst>
            <pc:docMk/>
            <pc:sldMk cId="4029198794" sldId="355"/>
            <ac:picMk id="13314" creationId="{95FC6C6B-E844-4362-9F5C-5DD53DACBEA4}"/>
          </ac:picMkLst>
        </pc:picChg>
        <pc:picChg chg="add mod">
          <ac:chgData name="John Adams" userId="1143faee-bb16-416e-8056-0ed4c730fe93" providerId="ADAL" clId="{61D7A799-01E0-4851-9BCB-B5937625A610}" dt="2021-09-11T17:23:00.753" v="1008" actId="732"/>
          <ac:picMkLst>
            <pc:docMk/>
            <pc:sldMk cId="4029198794" sldId="355"/>
            <ac:picMk id="14338" creationId="{1E0D086D-4B2D-4FDE-8947-A63C8374A610}"/>
          </ac:picMkLst>
        </pc:picChg>
      </pc:sldChg>
      <pc:sldChg chg="addSp delSp modSp add del mod">
        <pc:chgData name="John Adams" userId="1143faee-bb16-416e-8056-0ed4c730fe93" providerId="ADAL" clId="{61D7A799-01E0-4851-9BCB-B5937625A610}" dt="2021-09-11T17:30:53.847" v="1047" actId="47"/>
        <pc:sldMkLst>
          <pc:docMk/>
          <pc:sldMk cId="933867099" sldId="356"/>
        </pc:sldMkLst>
        <pc:spChg chg="del">
          <ac:chgData name="John Adams" userId="1143faee-bb16-416e-8056-0ed4c730fe93" providerId="ADAL" clId="{61D7A799-01E0-4851-9BCB-B5937625A610}" dt="2021-09-11T17:27:23.324" v="1030" actId="478"/>
          <ac:spMkLst>
            <pc:docMk/>
            <pc:sldMk cId="933867099" sldId="356"/>
            <ac:spMk id="2" creationId="{25261E87-E15A-4A42-86BD-9232FC8E4BF6}"/>
          </ac:spMkLst>
        </pc:spChg>
        <pc:picChg chg="del">
          <ac:chgData name="John Adams" userId="1143faee-bb16-416e-8056-0ed4c730fe93" providerId="ADAL" clId="{61D7A799-01E0-4851-9BCB-B5937625A610}" dt="2021-09-11T17:24:04.636" v="1011" actId="478"/>
          <ac:picMkLst>
            <pc:docMk/>
            <pc:sldMk cId="933867099" sldId="356"/>
            <ac:picMk id="14338" creationId="{1E0D086D-4B2D-4FDE-8947-A63C8374A610}"/>
          </ac:picMkLst>
        </pc:picChg>
        <pc:picChg chg="add del">
          <ac:chgData name="John Adams" userId="1143faee-bb16-416e-8056-0ed4c730fe93" providerId="ADAL" clId="{61D7A799-01E0-4851-9BCB-B5937625A610}" dt="2021-09-11T17:24:04.636" v="1011" actId="478"/>
          <ac:picMkLst>
            <pc:docMk/>
            <pc:sldMk cId="933867099" sldId="356"/>
            <ac:picMk id="15362" creationId="{FC21C261-C6C5-413F-A5DF-9FFDBE9F39BC}"/>
          </ac:picMkLst>
        </pc:picChg>
        <pc:picChg chg="add mod">
          <ac:chgData name="John Adams" userId="1143faee-bb16-416e-8056-0ed4c730fe93" providerId="ADAL" clId="{61D7A799-01E0-4851-9BCB-B5937625A610}" dt="2021-09-11T17:25:22.964" v="1017" actId="14861"/>
          <ac:picMkLst>
            <pc:docMk/>
            <pc:sldMk cId="933867099" sldId="356"/>
            <ac:picMk id="15364" creationId="{4EF35AF2-CBC4-468A-AD1D-77A4972C75FB}"/>
          </ac:picMkLst>
        </pc:picChg>
        <pc:picChg chg="add del mod">
          <ac:chgData name="John Adams" userId="1143faee-bb16-416e-8056-0ed4c730fe93" providerId="ADAL" clId="{61D7A799-01E0-4851-9BCB-B5937625A610}" dt="2021-09-11T17:26:26.748" v="1023"/>
          <ac:picMkLst>
            <pc:docMk/>
            <pc:sldMk cId="933867099" sldId="356"/>
            <ac:picMk id="15366" creationId="{A29B7FB2-84BF-47CB-9226-9054542E8C74}"/>
          </ac:picMkLst>
        </pc:picChg>
        <pc:picChg chg="add mod">
          <ac:chgData name="John Adams" userId="1143faee-bb16-416e-8056-0ed4c730fe93" providerId="ADAL" clId="{61D7A799-01E0-4851-9BCB-B5937625A610}" dt="2021-09-11T17:28:04.211" v="1034" actId="732"/>
          <ac:picMkLst>
            <pc:docMk/>
            <pc:sldMk cId="933867099" sldId="356"/>
            <ac:picMk id="15368" creationId="{AB3F23C6-A1E2-42A3-B5A7-B72720CA99B7}"/>
          </ac:picMkLst>
        </pc:picChg>
      </pc:sldChg>
      <pc:sldChg chg="addSp delSp modSp add mod">
        <pc:chgData name="John Adams" userId="1143faee-bb16-416e-8056-0ed4c730fe93" providerId="ADAL" clId="{61D7A799-01E0-4851-9BCB-B5937625A610}" dt="2021-09-27T06:50:07.915" v="1648" actId="1076"/>
        <pc:sldMkLst>
          <pc:docMk/>
          <pc:sldMk cId="1940047575" sldId="357"/>
        </pc:sldMkLst>
        <pc:spChg chg="del">
          <ac:chgData name="John Adams" userId="1143faee-bb16-416e-8056-0ed4c730fe93" providerId="ADAL" clId="{61D7A799-01E0-4851-9BCB-B5937625A610}" dt="2021-09-11T17:29:24.469" v="1037" actId="478"/>
          <ac:spMkLst>
            <pc:docMk/>
            <pc:sldMk cId="1940047575" sldId="357"/>
            <ac:spMk id="2" creationId="{25261E87-E15A-4A42-86BD-9232FC8E4BF6}"/>
          </ac:spMkLst>
        </pc:spChg>
        <pc:spChg chg="add mod">
          <ac:chgData name="John Adams" userId="1143faee-bb16-416e-8056-0ed4c730fe93" providerId="ADAL" clId="{61D7A799-01E0-4851-9BCB-B5937625A610}" dt="2021-09-27T06:50:07.915" v="1648" actId="1076"/>
          <ac:spMkLst>
            <pc:docMk/>
            <pc:sldMk cId="1940047575" sldId="357"/>
            <ac:spMk id="8" creationId="{729958DB-2093-4BA1-83BA-F8C530552142}"/>
          </ac:spMkLst>
        </pc:spChg>
        <pc:picChg chg="del">
          <ac:chgData name="John Adams" userId="1143faee-bb16-416e-8056-0ed4c730fe93" providerId="ADAL" clId="{61D7A799-01E0-4851-9BCB-B5937625A610}" dt="2021-09-11T17:29:21.825" v="1036" actId="478"/>
          <ac:picMkLst>
            <pc:docMk/>
            <pc:sldMk cId="1940047575" sldId="357"/>
            <ac:picMk id="14338" creationId="{1E0D086D-4B2D-4FDE-8947-A63C8374A610}"/>
          </ac:picMkLst>
        </pc:picChg>
        <pc:picChg chg="add mod">
          <ac:chgData name="John Adams" userId="1143faee-bb16-416e-8056-0ed4c730fe93" providerId="ADAL" clId="{61D7A799-01E0-4851-9BCB-B5937625A610}" dt="2021-09-27T06:38:52.363" v="1053" actId="1076"/>
          <ac:picMkLst>
            <pc:docMk/>
            <pc:sldMk cId="1940047575" sldId="357"/>
            <ac:picMk id="16386" creationId="{C642BCDE-E7BD-4F03-A1DB-CA948A1051FB}"/>
          </ac:picMkLst>
        </pc:picChg>
      </pc:sldChg>
      <pc:sldChg chg="delSp modSp add mod">
        <pc:chgData name="John Adams" userId="1143faee-bb16-416e-8056-0ed4c730fe93" providerId="ADAL" clId="{61D7A799-01E0-4851-9BCB-B5937625A610}" dt="2021-09-27T06:40:12.182" v="1064" actId="478"/>
        <pc:sldMkLst>
          <pc:docMk/>
          <pc:sldMk cId="3955148486" sldId="358"/>
        </pc:sldMkLst>
        <pc:spChg chg="del">
          <ac:chgData name="John Adams" userId="1143faee-bb16-416e-8056-0ed4c730fe93" providerId="ADAL" clId="{61D7A799-01E0-4851-9BCB-B5937625A610}" dt="2021-09-27T06:40:12.182" v="1064" actId="478"/>
          <ac:spMkLst>
            <pc:docMk/>
            <pc:sldMk cId="3955148486" sldId="358"/>
            <ac:spMk id="2" creationId="{25261E87-E15A-4A42-86BD-9232FC8E4BF6}"/>
          </ac:spMkLst>
        </pc:spChg>
        <pc:picChg chg="mod">
          <ac:chgData name="John Adams" userId="1143faee-bb16-416e-8056-0ed4c730fe93" providerId="ADAL" clId="{61D7A799-01E0-4851-9BCB-B5937625A610}" dt="2021-09-27T06:40:09.570" v="1063" actId="167"/>
          <ac:picMkLst>
            <pc:docMk/>
            <pc:sldMk cId="3955148486" sldId="358"/>
            <ac:picMk id="14338" creationId="{1E0D086D-4B2D-4FDE-8947-A63C8374A610}"/>
          </ac:picMkLst>
        </pc:picChg>
      </pc:sldChg>
      <pc:sldChg chg="add del">
        <pc:chgData name="John Adams" userId="1143faee-bb16-416e-8056-0ed4c730fe93" providerId="ADAL" clId="{61D7A799-01E0-4851-9BCB-B5937625A610}" dt="2021-09-27T06:39:58.754" v="1061" actId="47"/>
        <pc:sldMkLst>
          <pc:docMk/>
          <pc:sldMk cId="3306844643" sldId="359"/>
        </pc:sldMkLst>
      </pc:sldChg>
      <pc:sldChg chg="delSp modSp add mod">
        <pc:chgData name="John Adams" userId="1143faee-bb16-416e-8056-0ed4c730fe93" providerId="ADAL" clId="{61D7A799-01E0-4851-9BCB-B5937625A610}" dt="2021-09-27T06:39:39.139" v="1060" actId="478"/>
        <pc:sldMkLst>
          <pc:docMk/>
          <pc:sldMk cId="4204971340" sldId="360"/>
        </pc:sldMkLst>
        <pc:spChg chg="del">
          <ac:chgData name="John Adams" userId="1143faee-bb16-416e-8056-0ed4c730fe93" providerId="ADAL" clId="{61D7A799-01E0-4851-9BCB-B5937625A610}" dt="2021-09-27T06:39:39.139" v="1060" actId="478"/>
          <ac:spMkLst>
            <pc:docMk/>
            <pc:sldMk cId="4204971340" sldId="360"/>
            <ac:spMk id="2" creationId="{25261E87-E15A-4A42-86BD-9232FC8E4BF6}"/>
          </ac:spMkLst>
        </pc:spChg>
        <pc:picChg chg="mod">
          <ac:chgData name="John Adams" userId="1143faee-bb16-416e-8056-0ed4c730fe93" providerId="ADAL" clId="{61D7A799-01E0-4851-9BCB-B5937625A610}" dt="2021-09-27T06:39:34.104" v="1059" actId="167"/>
          <ac:picMkLst>
            <pc:docMk/>
            <pc:sldMk cId="4204971340" sldId="360"/>
            <ac:picMk id="13314" creationId="{95FC6C6B-E844-4362-9F5C-5DD53DACBEA4}"/>
          </ac:picMkLst>
        </pc:picChg>
      </pc:sldChg>
      <pc:sldChg chg="modSp add mod">
        <pc:chgData name="John Adams" userId="1143faee-bb16-416e-8056-0ed4c730fe93" providerId="ADAL" clId="{61D7A799-01E0-4851-9BCB-B5937625A610}" dt="2021-09-27T07:05:07.258" v="2712" actId="20577"/>
        <pc:sldMkLst>
          <pc:docMk/>
          <pc:sldMk cId="880704053" sldId="361"/>
        </pc:sldMkLst>
        <pc:spChg chg="mod">
          <ac:chgData name="John Adams" userId="1143faee-bb16-416e-8056-0ed4c730fe93" providerId="ADAL" clId="{61D7A799-01E0-4851-9BCB-B5937625A610}" dt="2021-09-27T07:05:07.258" v="2712" actId="20577"/>
          <ac:spMkLst>
            <pc:docMk/>
            <pc:sldMk cId="880704053" sldId="361"/>
            <ac:spMk id="4" creationId="{00000000-0000-0000-0000-000000000000}"/>
          </ac:spMkLst>
        </pc:spChg>
        <pc:spChg chg="mod">
          <ac:chgData name="John Adams" userId="1143faee-bb16-416e-8056-0ed4c730fe93" providerId="ADAL" clId="{61D7A799-01E0-4851-9BCB-B5937625A610}" dt="2021-09-27T07:01:38.096" v="2490" actId="1076"/>
          <ac:spMkLst>
            <pc:docMk/>
            <pc:sldMk cId="880704053" sldId="361"/>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05/10/2021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05/10/2021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541" y="1616781"/>
            <a:ext cx="10898909" cy="4662815"/>
          </a:xfrm>
          <a:prstGeom prst="rect">
            <a:avLst/>
          </a:prstGeom>
        </p:spPr>
        <p:txBody>
          <a:bodyPr wrap="square">
            <a:spAutoFit/>
          </a:bodyPr>
          <a:lstStyle/>
          <a:p>
            <a:pPr algn="just"/>
            <a:r>
              <a:rPr lang="en-GB" sz="2700" dirty="0">
                <a:solidFill>
                  <a:schemeClr val="accent5">
                    <a:lumMod val="75000"/>
                  </a:schemeClr>
                </a:solidFill>
                <a:latin typeface="Garamond" panose="02020404030301010803" pitchFamily="18" charset="0"/>
              </a:rPr>
              <a:t>The Powerpoint can be used either in one session, or perhaps one slide daily during the 15 school days that begin on 4</a:t>
            </a:r>
            <a:r>
              <a:rPr lang="en-GB" sz="2700" baseline="30000" dirty="0">
                <a:solidFill>
                  <a:schemeClr val="accent5">
                    <a:lumMod val="75000"/>
                  </a:schemeClr>
                </a:solidFill>
                <a:latin typeface="Garamond" panose="02020404030301010803" pitchFamily="18" charset="0"/>
              </a:rPr>
              <a:t>th</a:t>
            </a:r>
            <a:r>
              <a:rPr lang="en-GB" sz="2700" dirty="0">
                <a:solidFill>
                  <a:schemeClr val="accent5">
                    <a:lumMod val="75000"/>
                  </a:schemeClr>
                </a:solidFill>
                <a:latin typeface="Garamond" panose="02020404030301010803" pitchFamily="18" charset="0"/>
              </a:rPr>
              <a:t> October (the Feast of St Francis of Assisi and the date of the launch of the diocesan </a:t>
            </a:r>
            <a:r>
              <a:rPr lang="en-GB" sz="2700" i="1" dirty="0">
                <a:solidFill>
                  <a:schemeClr val="accent5">
                    <a:lumMod val="75000"/>
                  </a:schemeClr>
                </a:solidFill>
                <a:latin typeface="Garamond" panose="02020404030301010803" pitchFamily="18" charset="0"/>
              </a:rPr>
              <a:t>Laudato Si </a:t>
            </a:r>
            <a:r>
              <a:rPr lang="en-GB" sz="2700" dirty="0">
                <a:solidFill>
                  <a:schemeClr val="accent5">
                    <a:lumMod val="75000"/>
                  </a:schemeClr>
                </a:solidFill>
                <a:latin typeface="Garamond" panose="02020404030301010803" pitchFamily="18" charset="0"/>
              </a:rPr>
              <a:t>initiative).</a:t>
            </a:r>
          </a:p>
          <a:p>
            <a:pPr algn="just"/>
            <a:r>
              <a:rPr lang="en-GB" sz="2700" dirty="0">
                <a:solidFill>
                  <a:schemeClr val="accent5">
                    <a:lumMod val="75000"/>
                  </a:schemeClr>
                </a:solidFill>
                <a:latin typeface="Garamond" panose="02020404030301010803" pitchFamily="18" charset="0"/>
              </a:rPr>
              <a:t>The first slide is specifically for 4</a:t>
            </a:r>
            <a:r>
              <a:rPr lang="en-GB" sz="2700" baseline="30000" dirty="0">
                <a:solidFill>
                  <a:schemeClr val="accent5">
                    <a:lumMod val="75000"/>
                  </a:schemeClr>
                </a:solidFill>
                <a:latin typeface="Garamond" panose="02020404030301010803" pitchFamily="18" charset="0"/>
              </a:rPr>
              <a:t>th</a:t>
            </a:r>
            <a:r>
              <a:rPr lang="en-GB" sz="2700" dirty="0">
                <a:solidFill>
                  <a:schemeClr val="accent5">
                    <a:lumMod val="75000"/>
                  </a:schemeClr>
                </a:solidFill>
                <a:latin typeface="Garamond" panose="02020404030301010803" pitchFamily="18" charset="0"/>
              </a:rPr>
              <a:t> October, the second explains the relationship between the Canticle of the Creatures, the third and fourth have quotations from Pope Francis. The following 11 slides are from the Canticle of Creatures itself and will take you up until the half-term holiday on 22</a:t>
            </a:r>
            <a:r>
              <a:rPr lang="en-GB" sz="2700" baseline="30000" dirty="0">
                <a:solidFill>
                  <a:schemeClr val="accent5">
                    <a:lumMod val="75000"/>
                  </a:schemeClr>
                </a:solidFill>
                <a:latin typeface="Garamond" panose="02020404030301010803" pitchFamily="18" charset="0"/>
              </a:rPr>
              <a:t>nd</a:t>
            </a:r>
            <a:r>
              <a:rPr lang="en-GB" sz="2700" dirty="0">
                <a:solidFill>
                  <a:schemeClr val="accent5">
                    <a:lumMod val="75000"/>
                  </a:schemeClr>
                </a:solidFill>
                <a:latin typeface="Garamond" panose="02020404030301010803" pitchFamily="18" charset="0"/>
              </a:rPr>
              <a:t> October.</a:t>
            </a:r>
          </a:p>
          <a:p>
            <a:pPr algn="just"/>
            <a:r>
              <a:rPr lang="en-GB" sz="2700" dirty="0">
                <a:solidFill>
                  <a:schemeClr val="accent5">
                    <a:lumMod val="75000"/>
                  </a:schemeClr>
                </a:solidFill>
                <a:latin typeface="Garamond" panose="02020404030301010803" pitchFamily="18" charset="0"/>
              </a:rPr>
              <a:t>Cross-curricular links : the words on the slide are in English at the top and Italian at the bottom (links to Modern Foreign Languages).  For Italian purists : the Italian is actually St Francis’ original in medieval Umbrian dialect, hence for example the odd appearance of the letter </a:t>
            </a:r>
            <a:r>
              <a:rPr lang="en-GB" sz="2700" b="1" dirty="0">
                <a:solidFill>
                  <a:schemeClr val="accent5">
                    <a:lumMod val="75000"/>
                  </a:schemeClr>
                </a:solidFill>
                <a:latin typeface="Garamond" panose="02020404030301010803" pitchFamily="18" charset="0"/>
              </a:rPr>
              <a:t>k</a:t>
            </a:r>
            <a:r>
              <a:rPr lang="en-GB" sz="2700" dirty="0">
                <a:solidFill>
                  <a:schemeClr val="accent5">
                    <a:lumMod val="75000"/>
                  </a:schemeClr>
                </a:solidFill>
                <a:latin typeface="Garamond" panose="02020404030301010803" pitchFamily="18" charset="0"/>
              </a:rPr>
              <a:t> (links to History). </a:t>
            </a:r>
          </a:p>
        </p:txBody>
      </p:sp>
      <p:sp>
        <p:nvSpPr>
          <p:cNvPr id="5" name="Title 1"/>
          <p:cNvSpPr txBox="1">
            <a:spLocks/>
          </p:cNvSpPr>
          <p:nvPr/>
        </p:nvSpPr>
        <p:spPr>
          <a:xfrm>
            <a:off x="2176677" y="167423"/>
            <a:ext cx="7838639"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How to use this Powerpoint</a:t>
            </a:r>
            <a:endParaRPr lang="en-GB" sz="6000" b="1" dirty="0">
              <a:solidFill>
                <a:schemeClr val="accent4">
                  <a:lumMod val="7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A73CC63E-01F9-4CA9-BBEC-EA52954B8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9" name="Footer Placeholder 2">
            <a:extLst>
              <a:ext uri="{FF2B5EF4-FFF2-40B4-BE49-F238E27FC236}">
                <a16:creationId xmlns:a16="http://schemas.microsoft.com/office/drawing/2014/main" id="{E3A89AE2-3A18-4749-ABA9-819938985C13}"/>
              </a:ext>
            </a:extLst>
          </p:cNvPr>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0" name="TextBox 9">
            <a:extLst>
              <a:ext uri="{FF2B5EF4-FFF2-40B4-BE49-F238E27FC236}">
                <a16:creationId xmlns:a16="http://schemas.microsoft.com/office/drawing/2014/main" id="{EF2167AA-8CCC-4367-9891-FA7FA9F80264}"/>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8070405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reation Series: Heaven and Earth (the Second Day) — Our Lady of Mount  Carmel">
            <a:extLst>
              <a:ext uri="{FF2B5EF4-FFF2-40B4-BE49-F238E27FC236}">
                <a16:creationId xmlns:a16="http://schemas.microsoft.com/office/drawing/2014/main" id="{9BB13376-0036-4642-8888-545D47E6B8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271"/>
          <a:stretch/>
        </p:blipFill>
        <p:spPr bwMode="auto">
          <a:xfrm>
            <a:off x="0" y="10675"/>
            <a:ext cx="12192000" cy="5887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984" y="5915111"/>
            <a:ext cx="771525" cy="914400"/>
          </a:xfrm>
          <a:prstGeom prst="rect">
            <a:avLst/>
          </a:prstGeom>
        </p:spPr>
      </p:pic>
      <p:sp>
        <p:nvSpPr>
          <p:cNvPr id="8" name="Title 1"/>
          <p:cNvSpPr txBox="1">
            <a:spLocks/>
          </p:cNvSpPr>
          <p:nvPr/>
        </p:nvSpPr>
        <p:spPr>
          <a:xfrm>
            <a:off x="0" y="10674"/>
            <a:ext cx="12192000" cy="81495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Praised be You, my Lord, through Sister Water, which is very useful and humble and precious and chaste.</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15111"/>
            <a:ext cx="10195718" cy="94289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Laudato si, mi Signore, per sor'Acqua, la quale è multo utile et humile et pretiosa et casta.</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16581507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ing God in the Fire – Pursuing Prayer">
            <a:extLst>
              <a:ext uri="{FF2B5EF4-FFF2-40B4-BE49-F238E27FC236}">
                <a16:creationId xmlns:a16="http://schemas.microsoft.com/office/drawing/2014/main" id="{79EEBCE6-D3F4-4C35-BFE8-001FB3229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506"/>
          <a:stretch/>
        </p:blipFill>
        <p:spPr bwMode="auto">
          <a:xfrm>
            <a:off x="1" y="0"/>
            <a:ext cx="12192000" cy="5905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815" y="5943600"/>
            <a:ext cx="771525" cy="914400"/>
          </a:xfrm>
          <a:prstGeom prst="rect">
            <a:avLst/>
          </a:prstGeom>
        </p:spPr>
      </p:pic>
      <p:sp>
        <p:nvSpPr>
          <p:cNvPr id="8" name="Title 1"/>
          <p:cNvSpPr txBox="1">
            <a:spLocks/>
          </p:cNvSpPr>
          <p:nvPr/>
        </p:nvSpPr>
        <p:spPr>
          <a:xfrm>
            <a:off x="0" y="10674"/>
            <a:ext cx="12192000" cy="8015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Praised be You, my Lord, through Brother Fire,</a:t>
            </a:r>
            <a:r>
              <a:rPr lang="en-US" sz="2400" dirty="0">
                <a:solidFill>
                  <a:schemeClr val="accent4">
                    <a:lumMod val="75000"/>
                  </a:schemeClr>
                </a:solidFill>
                <a:latin typeface="Garamond" panose="02020404030301010803" pitchFamily="18" charset="0"/>
              </a:rPr>
              <a:t/>
            </a:r>
            <a:br>
              <a:rPr lang="en-US" sz="2400" dirty="0">
                <a:solidFill>
                  <a:schemeClr val="accent4">
                    <a:lumMod val="75000"/>
                  </a:schemeClr>
                </a:solidFill>
                <a:latin typeface="Garamond" panose="02020404030301010803" pitchFamily="18" charset="0"/>
              </a:rPr>
            </a:br>
            <a:r>
              <a:rPr lang="en-US" sz="2400" b="0" i="0" dirty="0">
                <a:solidFill>
                  <a:schemeClr val="accent4">
                    <a:lumMod val="75000"/>
                  </a:schemeClr>
                </a:solidFill>
                <a:effectLst/>
                <a:latin typeface="Garamond" panose="02020404030301010803" pitchFamily="18" charset="0"/>
              </a:rPr>
              <a:t>through whom you light the night : and he is beautiful and playful and robust and strong.</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16285"/>
            <a:ext cx="10195718" cy="94171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Laudato si, mi Signore, per frate Focu,</a:t>
            </a:r>
            <a:r>
              <a:rPr lang="it-IT" sz="2400" i="1" dirty="0">
                <a:solidFill>
                  <a:schemeClr val="accent4">
                    <a:lumMod val="75000"/>
                  </a:schemeClr>
                </a:solidFill>
                <a:latin typeface="Garamond" panose="02020404030301010803" pitchFamily="18" charset="0"/>
              </a:rPr>
              <a:t/>
            </a:r>
            <a:br>
              <a:rPr lang="it-IT" sz="2400" i="1" dirty="0">
                <a:solidFill>
                  <a:schemeClr val="accent4">
                    <a:lumMod val="75000"/>
                  </a:schemeClr>
                </a:solidFill>
                <a:latin typeface="Garamond" panose="02020404030301010803" pitchFamily="18" charset="0"/>
              </a:rPr>
            </a:br>
            <a:r>
              <a:rPr lang="it-IT" sz="2400" b="0" i="1" dirty="0">
                <a:solidFill>
                  <a:schemeClr val="accent4">
                    <a:lumMod val="75000"/>
                  </a:schemeClr>
                </a:solidFill>
                <a:effectLst/>
                <a:latin typeface="Garamond" panose="02020404030301010803" pitchFamily="18" charset="0"/>
              </a:rPr>
              <a:t>per lo quale ennallumini la nocte : ed ello è bello et iucundo et robustoso et forte.</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29635763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What Is God&amp;#39;s Creation? How Are Christians Supposed to Care for It? -">
            <a:extLst>
              <a:ext uri="{FF2B5EF4-FFF2-40B4-BE49-F238E27FC236}">
                <a16:creationId xmlns:a16="http://schemas.microsoft.com/office/drawing/2014/main" id="{CDA24478-EED8-4DE1-ACC7-6DC1F7E9E1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59" b="7294"/>
          <a:stretch/>
        </p:blipFill>
        <p:spPr bwMode="auto">
          <a:xfrm>
            <a:off x="-8256" y="-1"/>
            <a:ext cx="12192000" cy="5915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984" y="5943599"/>
            <a:ext cx="771525" cy="914400"/>
          </a:xfrm>
          <a:prstGeom prst="rect">
            <a:avLst/>
          </a:prstGeom>
        </p:spPr>
      </p:pic>
      <p:sp>
        <p:nvSpPr>
          <p:cNvPr id="8" name="Title 1"/>
          <p:cNvSpPr txBox="1">
            <a:spLocks/>
          </p:cNvSpPr>
          <p:nvPr/>
        </p:nvSpPr>
        <p:spPr>
          <a:xfrm>
            <a:off x="0" y="10674"/>
            <a:ext cx="12192000" cy="8015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Praised be You, my Lord, through Sister Mother Earth,</a:t>
            </a:r>
            <a:r>
              <a:rPr lang="en-US" sz="2400" dirty="0">
                <a:solidFill>
                  <a:schemeClr val="accent4">
                    <a:lumMod val="75000"/>
                  </a:schemeClr>
                </a:solidFill>
                <a:latin typeface="Garamond" panose="02020404030301010803" pitchFamily="18" charset="0"/>
              </a:rPr>
              <a:t/>
            </a:r>
            <a:br>
              <a:rPr lang="en-US" sz="2400" dirty="0">
                <a:solidFill>
                  <a:schemeClr val="accent4">
                    <a:lumMod val="75000"/>
                  </a:schemeClr>
                </a:solidFill>
                <a:latin typeface="Garamond" panose="02020404030301010803" pitchFamily="18" charset="0"/>
              </a:rPr>
            </a:br>
            <a:r>
              <a:rPr lang="en-US" sz="2400" b="0" i="0" dirty="0">
                <a:solidFill>
                  <a:schemeClr val="accent4">
                    <a:lumMod val="75000"/>
                  </a:schemeClr>
                </a:solidFill>
                <a:effectLst/>
                <a:latin typeface="Garamond" panose="02020404030301010803" pitchFamily="18" charset="0"/>
              </a:rPr>
              <a:t>who sustains us and governs us and who produces varied fruits with </a:t>
            </a:r>
            <a:r>
              <a:rPr lang="en-US" sz="2400" b="0" i="0" dirty="0" err="1">
                <a:solidFill>
                  <a:schemeClr val="accent4">
                    <a:lumMod val="75000"/>
                  </a:schemeClr>
                </a:solidFill>
                <a:effectLst/>
                <a:latin typeface="Garamond" panose="02020404030301010803" pitchFamily="18" charset="0"/>
              </a:rPr>
              <a:t>coloured</a:t>
            </a:r>
            <a:r>
              <a:rPr lang="en-US" sz="2400" b="0" i="0" dirty="0">
                <a:solidFill>
                  <a:schemeClr val="accent4">
                    <a:lumMod val="75000"/>
                  </a:schemeClr>
                </a:solidFill>
                <a:effectLst/>
                <a:latin typeface="Garamond" panose="02020404030301010803" pitchFamily="18" charset="0"/>
              </a:rPr>
              <a:t> flowers and herbs.</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43599"/>
            <a:ext cx="10195718" cy="91440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Laudato si, mi Signore, per sora nostra matre Terra,</a:t>
            </a:r>
            <a:r>
              <a:rPr lang="it-IT" sz="2400" i="1" dirty="0">
                <a:solidFill>
                  <a:schemeClr val="accent4">
                    <a:lumMod val="75000"/>
                  </a:schemeClr>
                </a:solidFill>
                <a:latin typeface="Garamond" panose="02020404030301010803" pitchFamily="18" charset="0"/>
              </a:rPr>
              <a:t/>
            </a:r>
            <a:br>
              <a:rPr lang="it-IT" sz="2400" i="1" dirty="0">
                <a:solidFill>
                  <a:schemeClr val="accent4">
                    <a:lumMod val="75000"/>
                  </a:schemeClr>
                </a:solidFill>
                <a:latin typeface="Garamond" panose="02020404030301010803" pitchFamily="18" charset="0"/>
              </a:rPr>
            </a:br>
            <a:r>
              <a:rPr lang="it-IT" sz="2400" b="0" i="1" dirty="0">
                <a:solidFill>
                  <a:schemeClr val="accent4">
                    <a:lumMod val="75000"/>
                  </a:schemeClr>
                </a:solidFill>
                <a:effectLst/>
                <a:latin typeface="Garamond" panose="02020404030301010803" pitchFamily="18" charset="0"/>
              </a:rPr>
              <a:t>la quale ne sustenta et gouerna, et produce diuersi fructi con coloriti fior et herba.</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32169653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02853E2-8C65-4EFF-90E7-0C756A2D0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07" b="6283"/>
          <a:stretch/>
        </p:blipFill>
        <p:spPr bwMode="auto">
          <a:xfrm>
            <a:off x="0" y="-1"/>
            <a:ext cx="12192000" cy="5915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43600"/>
            <a:ext cx="771525" cy="914400"/>
          </a:xfrm>
          <a:prstGeom prst="rect">
            <a:avLst/>
          </a:prstGeom>
        </p:spPr>
      </p:pic>
      <p:sp>
        <p:nvSpPr>
          <p:cNvPr id="8" name="Title 1"/>
          <p:cNvSpPr txBox="1">
            <a:spLocks/>
          </p:cNvSpPr>
          <p:nvPr/>
        </p:nvSpPr>
        <p:spPr>
          <a:xfrm>
            <a:off x="0" y="10674"/>
            <a:ext cx="12192000" cy="8015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dirty="0">
                <a:solidFill>
                  <a:schemeClr val="accent4">
                    <a:lumMod val="75000"/>
                  </a:schemeClr>
                </a:solidFill>
                <a:effectLst/>
                <a:latin typeface="Garamond" panose="02020404030301010803" pitchFamily="18" charset="0"/>
              </a:rPr>
              <a:t>Praised be You, my Lord,</a:t>
            </a:r>
            <a:r>
              <a:rPr lang="en-US" sz="2400" dirty="0">
                <a:solidFill>
                  <a:schemeClr val="accent4">
                    <a:lumMod val="75000"/>
                  </a:schemeClr>
                </a:solidFill>
                <a:latin typeface="Garamond" panose="02020404030301010803" pitchFamily="18" charset="0"/>
              </a:rPr>
              <a:t/>
            </a:r>
            <a:br>
              <a:rPr lang="en-US" sz="2400" dirty="0">
                <a:solidFill>
                  <a:schemeClr val="accent4">
                    <a:lumMod val="75000"/>
                  </a:schemeClr>
                </a:solidFill>
                <a:latin typeface="Garamond" panose="02020404030301010803" pitchFamily="18" charset="0"/>
              </a:rPr>
            </a:br>
            <a:r>
              <a:rPr lang="en-US" sz="2400" b="0" dirty="0">
                <a:solidFill>
                  <a:schemeClr val="accent4">
                    <a:lumMod val="75000"/>
                  </a:schemeClr>
                </a:solidFill>
                <a:effectLst/>
                <a:latin typeface="Garamond" panose="02020404030301010803" pitchFamily="18" charset="0"/>
              </a:rPr>
              <a:t>through those who give pardon for Your love, and bear infirmity and tribulation.</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43599"/>
            <a:ext cx="10195718" cy="91440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Laudato si, mi Signore,                                                                                                            per quelli ke perdonano per lo Tuo amore et sostengono infirmitate et tribulatione.</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167650665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God of Peace Who Gives the Peace of God: A Meditation on Philippians  4:5-7 | The Anglican Mission">
            <a:extLst>
              <a:ext uri="{FF2B5EF4-FFF2-40B4-BE49-F238E27FC236}">
                <a16:creationId xmlns:a16="http://schemas.microsoft.com/office/drawing/2014/main" id="{9AA6AE83-2315-4DCC-9BF8-AB3E5B763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7885" r="-1" b="9503"/>
          <a:stretch/>
        </p:blipFill>
        <p:spPr bwMode="auto">
          <a:xfrm>
            <a:off x="-7620" y="-1"/>
            <a:ext cx="12199620" cy="5905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43599"/>
            <a:ext cx="771525" cy="914400"/>
          </a:xfrm>
          <a:prstGeom prst="rect">
            <a:avLst/>
          </a:prstGeom>
        </p:spPr>
      </p:pic>
      <p:sp>
        <p:nvSpPr>
          <p:cNvPr id="8" name="Title 1"/>
          <p:cNvSpPr txBox="1">
            <a:spLocks/>
          </p:cNvSpPr>
          <p:nvPr/>
        </p:nvSpPr>
        <p:spPr>
          <a:xfrm>
            <a:off x="0" y="10674"/>
            <a:ext cx="12192000" cy="8015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Blessed are those who endure in peace</a:t>
            </a:r>
            <a:r>
              <a:rPr lang="en-US" sz="2400" dirty="0">
                <a:solidFill>
                  <a:schemeClr val="accent4">
                    <a:lumMod val="75000"/>
                  </a:schemeClr>
                </a:solidFill>
                <a:latin typeface="Garamond" panose="02020404030301010803" pitchFamily="18" charset="0"/>
              </a:rPr>
              <a:t/>
            </a:r>
            <a:br>
              <a:rPr lang="en-US" sz="2400" dirty="0">
                <a:solidFill>
                  <a:schemeClr val="accent4">
                    <a:lumMod val="75000"/>
                  </a:schemeClr>
                </a:solidFill>
                <a:latin typeface="Garamond" panose="02020404030301010803" pitchFamily="18" charset="0"/>
              </a:rPr>
            </a:br>
            <a:r>
              <a:rPr lang="en-US" sz="2400" b="0" i="0" dirty="0">
                <a:solidFill>
                  <a:schemeClr val="accent4">
                    <a:lumMod val="75000"/>
                  </a:schemeClr>
                </a:solidFill>
                <a:effectLst/>
                <a:latin typeface="Garamond" panose="02020404030301010803" pitchFamily="18" charset="0"/>
              </a:rPr>
              <a:t>for by You, Most High, they shall be crowned.</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43599"/>
            <a:ext cx="10195718" cy="91440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Beati quelli ke 'l sosterranno in pace,</a:t>
            </a:r>
            <a:r>
              <a:rPr lang="it-IT" sz="2400" i="1" dirty="0">
                <a:solidFill>
                  <a:schemeClr val="accent4">
                    <a:lumMod val="75000"/>
                  </a:schemeClr>
                </a:solidFill>
                <a:latin typeface="Garamond" panose="02020404030301010803" pitchFamily="18" charset="0"/>
              </a:rPr>
              <a:t/>
            </a:r>
            <a:br>
              <a:rPr lang="it-IT" sz="2400" i="1" dirty="0">
                <a:solidFill>
                  <a:schemeClr val="accent4">
                    <a:lumMod val="75000"/>
                  </a:schemeClr>
                </a:solidFill>
                <a:latin typeface="Garamond" panose="02020404030301010803" pitchFamily="18" charset="0"/>
              </a:rPr>
            </a:br>
            <a:r>
              <a:rPr lang="it-IT" sz="2400" b="0" i="1" dirty="0">
                <a:solidFill>
                  <a:schemeClr val="accent4">
                    <a:lumMod val="75000"/>
                  </a:schemeClr>
                </a:solidFill>
                <a:effectLst/>
                <a:latin typeface="Garamond" panose="02020404030301010803" pitchFamily="18" charset="0"/>
              </a:rPr>
              <a:t>ka da Te, Altissimo, sirano incoronati.</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203324205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4940" y="5915111"/>
            <a:ext cx="771525" cy="914400"/>
          </a:xfrm>
          <a:prstGeom prst="rect">
            <a:avLst/>
          </a:prstGeom>
        </p:spPr>
      </p:pic>
      <p:sp>
        <p:nvSpPr>
          <p:cNvPr id="8" name="Title 1"/>
          <p:cNvSpPr txBox="1">
            <a:spLocks/>
          </p:cNvSpPr>
          <p:nvPr/>
        </p:nvSpPr>
        <p:spPr>
          <a:xfrm>
            <a:off x="0" y="10674"/>
            <a:ext cx="12192000" cy="8015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Praise and bless my Lord,</a:t>
            </a:r>
            <a:r>
              <a:rPr lang="en-US" sz="2400" dirty="0">
                <a:solidFill>
                  <a:schemeClr val="accent4">
                    <a:lumMod val="75000"/>
                  </a:schemeClr>
                </a:solidFill>
                <a:latin typeface="Garamond" panose="02020404030301010803" pitchFamily="18" charset="0"/>
              </a:rPr>
              <a:t/>
            </a:r>
            <a:br>
              <a:rPr lang="en-US" sz="2400" dirty="0">
                <a:solidFill>
                  <a:schemeClr val="accent4">
                    <a:lumMod val="75000"/>
                  </a:schemeClr>
                </a:solidFill>
                <a:latin typeface="Garamond" panose="02020404030301010803" pitchFamily="18" charset="0"/>
              </a:rPr>
            </a:br>
            <a:r>
              <a:rPr lang="en-US" sz="2400" b="0" i="0" dirty="0">
                <a:solidFill>
                  <a:schemeClr val="accent4">
                    <a:lumMod val="75000"/>
                  </a:schemeClr>
                </a:solidFill>
                <a:effectLst/>
                <a:latin typeface="Garamond" panose="02020404030301010803" pitchFamily="18" charset="0"/>
              </a:rPr>
              <a:t>and give Him thanks and serve Him with great humility.</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43599"/>
            <a:ext cx="10195718" cy="91440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Laudate et benedicete mi Signore                                                                                                  et rengratiate e seruiteli cum grande humilitate.</a:t>
            </a:r>
            <a:endParaRPr lang="en-GB" sz="2400" b="0" i="1" dirty="0">
              <a:solidFill>
                <a:schemeClr val="accent4">
                  <a:lumMod val="75000"/>
                </a:schemeClr>
              </a:solidFill>
              <a:effectLst/>
              <a:latin typeface="Garamond" panose="02020404030301010803" pitchFamily="18" charset="0"/>
            </a:endParaRPr>
          </a:p>
        </p:txBody>
      </p:sp>
      <p:pic>
        <p:nvPicPr>
          <p:cNvPr id="11268" name="Picture 4" descr="Praise God for His Glorious Creation - Warner Christian Resources  Inspiration - Warner Christian Resources">
            <a:extLst>
              <a:ext uri="{FF2B5EF4-FFF2-40B4-BE49-F238E27FC236}">
                <a16:creationId xmlns:a16="http://schemas.microsoft.com/office/drawing/2014/main" id="{575A1F0F-CDF8-413B-B15A-D1D81020C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6" b="11550"/>
          <a:stretch/>
        </p:blipFill>
        <p:spPr bwMode="auto">
          <a:xfrm>
            <a:off x="-31297" y="834065"/>
            <a:ext cx="12223297" cy="50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12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8602" y="3138780"/>
            <a:ext cx="2083293" cy="2070075"/>
          </a:xfrm>
        </p:spPr>
        <p:txBody>
          <a:bodyPr>
            <a:normAutofit fontScale="92500"/>
          </a:bodyPr>
          <a:lstStyle/>
          <a:p>
            <a:r>
              <a:rPr lang="en-GB" sz="2800" i="1" dirty="0">
                <a:solidFill>
                  <a:schemeClr val="accent4">
                    <a:lumMod val="75000"/>
                  </a:schemeClr>
                </a:solidFill>
                <a:latin typeface="Garamond" panose="02020404030301010803" pitchFamily="18" charset="0"/>
              </a:rPr>
              <a:t>Laudato Si</a:t>
            </a:r>
          </a:p>
          <a:p>
            <a:r>
              <a:rPr lang="en-GB" sz="2800" dirty="0">
                <a:solidFill>
                  <a:schemeClr val="accent4">
                    <a:lumMod val="75000"/>
                  </a:schemeClr>
                </a:solidFill>
                <a:latin typeface="Garamond" panose="02020404030301010803" pitchFamily="18" charset="0"/>
              </a:rPr>
              <a:t>Invitations</a:t>
            </a:r>
          </a:p>
          <a:p>
            <a:r>
              <a:rPr lang="en-GB" sz="2800" dirty="0">
                <a:solidFill>
                  <a:schemeClr val="accent4">
                    <a:lumMod val="75000"/>
                  </a:schemeClr>
                </a:solidFill>
                <a:latin typeface="Garamond" panose="02020404030301010803" pitchFamily="18" charset="0"/>
              </a:rPr>
              <a:t>Commitments</a:t>
            </a:r>
          </a:p>
          <a:p>
            <a:r>
              <a:rPr lang="en-GB" sz="2800" dirty="0">
                <a:solidFill>
                  <a:schemeClr val="accent4">
                    <a:lumMod val="75000"/>
                  </a:schemeClr>
                </a:solidFill>
                <a:latin typeface="Garamond" panose="02020404030301010803" pitchFamily="18" charset="0"/>
              </a:rPr>
              <a:t>Actions</a:t>
            </a:r>
          </a:p>
          <a:p>
            <a:endParaRPr lang="en-GB" sz="2800" dirty="0">
              <a:solidFill>
                <a:schemeClr val="accent4">
                  <a:lumMod val="75000"/>
                </a:schemeClr>
              </a:solidFill>
              <a:latin typeface="Garamond" panose="02020404030301010803" pitchFamily="18" charset="0"/>
            </a:endParaRPr>
          </a:p>
          <a:p>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284" y="5661518"/>
            <a:ext cx="771525" cy="914400"/>
          </a:xfrm>
          <a:prstGeom prst="rect">
            <a:avLst/>
          </a:prstGeom>
        </p:spPr>
      </p:pic>
      <p:sp>
        <p:nvSpPr>
          <p:cNvPr id="10" name="Title 1"/>
          <p:cNvSpPr txBox="1">
            <a:spLocks/>
          </p:cNvSpPr>
          <p:nvPr/>
        </p:nvSpPr>
        <p:spPr>
          <a:xfrm>
            <a:off x="474563" y="202183"/>
            <a:ext cx="11507332" cy="270969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St Francis of Assisi</a:t>
            </a:r>
          </a:p>
          <a:p>
            <a:r>
              <a:rPr lang="en-GB" sz="9600" dirty="0">
                <a:solidFill>
                  <a:schemeClr val="accent4">
                    <a:lumMod val="75000"/>
                  </a:schemeClr>
                </a:solidFill>
                <a:latin typeface="Garamond" panose="02020404030301010803" pitchFamily="18" charset="0"/>
              </a:rPr>
              <a:t>Feast Day : October 4</a:t>
            </a:r>
            <a:r>
              <a:rPr lang="en-GB" sz="9600" baseline="30000" dirty="0">
                <a:solidFill>
                  <a:schemeClr val="accent4">
                    <a:lumMod val="75000"/>
                  </a:schemeClr>
                </a:solidFill>
                <a:latin typeface="Garamond" panose="02020404030301010803" pitchFamily="18" charset="0"/>
              </a:rPr>
              <a:t>th</a:t>
            </a:r>
            <a:r>
              <a:rPr lang="en-GB" sz="9600" dirty="0">
                <a:solidFill>
                  <a:schemeClr val="accent4">
                    <a:lumMod val="75000"/>
                  </a:schemeClr>
                </a:solidFill>
                <a:latin typeface="Garamond" panose="02020404030301010803" pitchFamily="18" charset="0"/>
              </a:rPr>
              <a:t>  </a:t>
            </a:r>
          </a:p>
        </p:txBody>
      </p:sp>
      <p:sp>
        <p:nvSpPr>
          <p:cNvPr id="8" name="TextBox 7">
            <a:extLst>
              <a:ext uri="{FF2B5EF4-FFF2-40B4-BE49-F238E27FC236}">
                <a16:creationId xmlns:a16="http://schemas.microsoft.com/office/drawing/2014/main" id="{9F9669BB-F0DB-4110-B585-8BB0D99AF4A3}"/>
              </a:ext>
            </a:extLst>
          </p:cNvPr>
          <p:cNvSpPr txBox="1"/>
          <p:nvPr/>
        </p:nvSpPr>
        <p:spPr>
          <a:xfrm>
            <a:off x="10516141" y="5049909"/>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descr="St. Francis of Assisi - Saints &amp;amp; Angels - Catholic Online">
            <a:extLst>
              <a:ext uri="{FF2B5EF4-FFF2-40B4-BE49-F238E27FC236}">
                <a16:creationId xmlns:a16="http://schemas.microsoft.com/office/drawing/2014/main" id="{C5E61151-C271-48B3-8882-7E9925B845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12" r="249" b="7055"/>
          <a:stretch/>
        </p:blipFill>
        <p:spPr bwMode="auto">
          <a:xfrm>
            <a:off x="474563" y="3058881"/>
            <a:ext cx="9085073" cy="367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89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642BCDE-E7BD-4F03-A1DB-CA948A1051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1" r="26084"/>
          <a:stretch/>
        </p:blipFill>
        <p:spPr bwMode="auto">
          <a:xfrm>
            <a:off x="4057096" y="287842"/>
            <a:ext cx="8211845" cy="639064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15111"/>
            <a:ext cx="771525" cy="914400"/>
          </a:xfrm>
          <a:prstGeom prst="rect">
            <a:avLst/>
          </a:prstGeom>
        </p:spPr>
      </p:pic>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729958DB-2093-4BA1-83BA-F8C530552142}"/>
              </a:ext>
            </a:extLst>
          </p:cNvPr>
          <p:cNvSpPr txBox="1">
            <a:spLocks/>
          </p:cNvSpPr>
          <p:nvPr/>
        </p:nvSpPr>
        <p:spPr>
          <a:xfrm>
            <a:off x="242100" y="505686"/>
            <a:ext cx="3877891" cy="584662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800" dirty="0">
                <a:solidFill>
                  <a:schemeClr val="accent4">
                    <a:lumMod val="75000"/>
                  </a:schemeClr>
                </a:solidFill>
                <a:latin typeface="Garamond" panose="02020404030301010803" pitchFamily="18" charset="0"/>
              </a:rPr>
              <a:t>St Francis of Assisi wrote the </a:t>
            </a:r>
            <a:r>
              <a:rPr lang="en-GB" sz="2800" i="1" dirty="0">
                <a:solidFill>
                  <a:schemeClr val="accent4">
                    <a:lumMod val="75000"/>
                  </a:schemeClr>
                </a:solidFill>
                <a:latin typeface="Garamond" panose="02020404030301010803" pitchFamily="18" charset="0"/>
              </a:rPr>
              <a:t>Canticle of the Creatures </a:t>
            </a:r>
            <a:r>
              <a:rPr lang="en-GB" sz="2800" dirty="0">
                <a:solidFill>
                  <a:schemeClr val="accent4">
                    <a:lumMod val="75000"/>
                  </a:schemeClr>
                </a:solidFill>
                <a:latin typeface="Garamond" panose="02020404030301010803" pitchFamily="18" charset="0"/>
              </a:rPr>
              <a:t>in the early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century. It repeats the phrase :   </a:t>
            </a:r>
          </a:p>
          <a:p>
            <a:r>
              <a:rPr lang="en-GB" sz="2800" i="1" dirty="0">
                <a:solidFill>
                  <a:schemeClr val="accent4">
                    <a:lumMod val="75000"/>
                  </a:schemeClr>
                </a:solidFill>
                <a:latin typeface="Garamond" panose="02020404030301010803" pitchFamily="18" charset="0"/>
              </a:rPr>
              <a:t>     Laudato si, mi Signore     </a:t>
            </a:r>
            <a:r>
              <a:rPr lang="en-GB" sz="2750" dirty="0">
                <a:solidFill>
                  <a:schemeClr val="accent4">
                    <a:lumMod val="75000"/>
                  </a:schemeClr>
                </a:solidFill>
                <a:latin typeface="Garamond" panose="02020404030301010803" pitchFamily="18" charset="0"/>
              </a:rPr>
              <a:t>(Praised be You, my Lord).</a:t>
            </a:r>
            <a:endParaRPr lang="en-GB" sz="2400" dirty="0">
              <a:solidFill>
                <a:schemeClr val="accent4">
                  <a:lumMod val="75000"/>
                </a:schemeClr>
              </a:solidFill>
              <a:latin typeface="Garamond" panose="02020404030301010803" pitchFamily="18" charset="0"/>
            </a:endParaRPr>
          </a:p>
          <a:p>
            <a:r>
              <a:rPr lang="en-GB" sz="2400" dirty="0">
                <a:solidFill>
                  <a:schemeClr val="accent4">
                    <a:lumMod val="75000"/>
                  </a:schemeClr>
                </a:solidFill>
                <a:latin typeface="Garamond" panose="02020404030301010803" pitchFamily="18" charset="0"/>
              </a:rPr>
              <a:t>    ____________________</a:t>
            </a:r>
          </a:p>
          <a:p>
            <a:pPr algn="just"/>
            <a:endParaRPr lang="en-GB" sz="1800" dirty="0">
              <a:solidFill>
                <a:schemeClr val="accent4">
                  <a:lumMod val="75000"/>
                </a:schemeClr>
              </a:solidFill>
              <a:latin typeface="Garamond" panose="02020404030301010803" pitchFamily="18" charset="0"/>
            </a:endParaRPr>
          </a:p>
          <a:p>
            <a:pPr algn="just"/>
            <a:r>
              <a:rPr lang="en-GB" sz="2800" dirty="0">
                <a:solidFill>
                  <a:schemeClr val="accent4">
                    <a:lumMod val="75000"/>
                  </a:schemeClr>
                </a:solidFill>
                <a:latin typeface="Garamond" panose="02020404030301010803" pitchFamily="18" charset="0"/>
              </a:rPr>
              <a:t>In 2015 Pope Francis wrote to bishops and the faithful about the need to take care of Creation and our common home;  he called this encyclical :</a:t>
            </a:r>
          </a:p>
          <a:p>
            <a:pPr algn="just"/>
            <a:r>
              <a:rPr lang="en-GB" sz="2800" dirty="0">
                <a:solidFill>
                  <a:schemeClr val="accent4">
                    <a:lumMod val="75000"/>
                  </a:schemeClr>
                </a:solidFill>
                <a:latin typeface="Garamond" panose="02020404030301010803" pitchFamily="18" charset="0"/>
              </a:rPr>
              <a:t>           </a:t>
            </a:r>
            <a:r>
              <a:rPr lang="en-GB" sz="2800" i="1" dirty="0">
                <a:solidFill>
                  <a:schemeClr val="accent4">
                    <a:lumMod val="75000"/>
                  </a:schemeClr>
                </a:solidFill>
                <a:latin typeface="Garamond" panose="02020404030301010803" pitchFamily="18" charset="0"/>
              </a:rPr>
              <a:t>Laudato Si</a:t>
            </a:r>
            <a:r>
              <a:rPr lang="en-GB" sz="2800" dirty="0">
                <a:solidFill>
                  <a:schemeClr val="accent4">
                    <a:lumMod val="75000"/>
                  </a:schemeClr>
                </a:solidFill>
                <a:latin typeface="Garamond" panose="02020404030301010803" pitchFamily="18" charset="0"/>
              </a:rPr>
              <a:t>.    </a:t>
            </a:r>
            <a:endParaRPr lang="en-GB" sz="2800" b="1"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19400475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udato Si and the Earth Charter">
            <a:extLst>
              <a:ext uri="{FF2B5EF4-FFF2-40B4-BE49-F238E27FC236}">
                <a16:creationId xmlns:a16="http://schemas.microsoft.com/office/drawing/2014/main" id="{95FC6C6B-E844-4362-9F5C-5DD53DACB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811151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15111"/>
            <a:ext cx="771525" cy="914400"/>
          </a:xfrm>
          <a:prstGeom prst="rect">
            <a:avLst/>
          </a:prstGeom>
        </p:spPr>
      </p:pic>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420497134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a:extLst>
              <a:ext uri="{FF2B5EF4-FFF2-40B4-BE49-F238E27FC236}">
                <a16:creationId xmlns:a16="http://schemas.microsoft.com/office/drawing/2014/main" id="{1E0D086D-4B2D-4FDE-8947-A63C8374A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16"/>
          <a:stretch/>
        </p:blipFill>
        <p:spPr bwMode="auto">
          <a:xfrm>
            <a:off x="0" y="-1"/>
            <a:ext cx="12192000" cy="820077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15111"/>
            <a:ext cx="771525" cy="914400"/>
          </a:xfrm>
          <a:prstGeom prst="rect">
            <a:avLst/>
          </a:prstGeom>
        </p:spPr>
      </p:pic>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39551484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4940" y="5943600"/>
            <a:ext cx="771525" cy="914400"/>
          </a:xfrm>
          <a:prstGeom prst="rect">
            <a:avLst/>
          </a:prstGeom>
        </p:spPr>
      </p:pic>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43599"/>
            <a:ext cx="10195718" cy="91440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0" i="1" dirty="0" err="1">
                <a:solidFill>
                  <a:schemeClr val="accent4">
                    <a:lumMod val="75000"/>
                  </a:schemeClr>
                </a:solidFill>
                <a:effectLst/>
                <a:latin typeface="Garamond" panose="02020404030301010803" pitchFamily="18" charset="0"/>
              </a:rPr>
              <a:t>Altissimu</a:t>
            </a:r>
            <a:r>
              <a:rPr lang="en-GB" sz="2500" b="0" i="1" dirty="0">
                <a:solidFill>
                  <a:schemeClr val="accent4">
                    <a:lumMod val="75000"/>
                  </a:schemeClr>
                </a:solidFill>
                <a:effectLst/>
                <a:latin typeface="Garamond" panose="02020404030301010803" pitchFamily="18" charset="0"/>
              </a:rPr>
              <a:t>, </a:t>
            </a:r>
            <a:r>
              <a:rPr lang="en-GB" sz="2500" b="0" i="1" dirty="0" err="1">
                <a:solidFill>
                  <a:schemeClr val="accent4">
                    <a:lumMod val="75000"/>
                  </a:schemeClr>
                </a:solidFill>
                <a:effectLst/>
                <a:latin typeface="Garamond" panose="02020404030301010803" pitchFamily="18" charset="0"/>
              </a:rPr>
              <a:t>omnipotente</a:t>
            </a:r>
            <a:r>
              <a:rPr lang="en-GB" sz="2500" b="0" i="1" dirty="0">
                <a:solidFill>
                  <a:schemeClr val="accent4">
                    <a:lumMod val="75000"/>
                  </a:schemeClr>
                </a:solidFill>
                <a:effectLst/>
                <a:latin typeface="Garamond" panose="02020404030301010803" pitchFamily="18" charset="0"/>
              </a:rPr>
              <a:t> bon Signore, Tue so le laude, la gloria e </a:t>
            </a:r>
            <a:r>
              <a:rPr lang="en-GB" sz="2500" b="0" i="1" dirty="0" err="1">
                <a:solidFill>
                  <a:schemeClr val="accent4">
                    <a:lumMod val="75000"/>
                  </a:schemeClr>
                </a:solidFill>
                <a:effectLst/>
                <a:latin typeface="Garamond" panose="02020404030301010803" pitchFamily="18" charset="0"/>
              </a:rPr>
              <a:t>l'honore</a:t>
            </a:r>
            <a:r>
              <a:rPr lang="en-GB" sz="2500" b="0" i="1" dirty="0">
                <a:solidFill>
                  <a:schemeClr val="accent4">
                    <a:lumMod val="75000"/>
                  </a:schemeClr>
                </a:solidFill>
                <a:effectLst/>
                <a:latin typeface="Garamond" panose="02020404030301010803" pitchFamily="18" charset="0"/>
              </a:rPr>
              <a:t> et </a:t>
            </a:r>
            <a:r>
              <a:rPr lang="en-GB" sz="2500" b="0" i="1" dirty="0" err="1">
                <a:solidFill>
                  <a:schemeClr val="accent4">
                    <a:lumMod val="75000"/>
                  </a:schemeClr>
                </a:solidFill>
                <a:effectLst/>
                <a:latin typeface="Garamond" panose="02020404030301010803" pitchFamily="18" charset="0"/>
              </a:rPr>
              <a:t>onne</a:t>
            </a:r>
            <a:r>
              <a:rPr lang="en-GB" sz="2500" b="0" i="1" dirty="0">
                <a:solidFill>
                  <a:schemeClr val="accent4">
                    <a:lumMod val="75000"/>
                  </a:schemeClr>
                </a:solidFill>
                <a:effectLst/>
                <a:latin typeface="Garamond" panose="02020404030301010803" pitchFamily="18" charset="0"/>
              </a:rPr>
              <a:t> </a:t>
            </a:r>
            <a:r>
              <a:rPr lang="en-GB" sz="2500" b="0" i="1" dirty="0" err="1">
                <a:solidFill>
                  <a:schemeClr val="accent4">
                    <a:lumMod val="75000"/>
                  </a:schemeClr>
                </a:solidFill>
                <a:effectLst/>
                <a:latin typeface="Garamond" panose="02020404030301010803" pitchFamily="18" charset="0"/>
              </a:rPr>
              <a:t>benedictione</a:t>
            </a:r>
            <a:r>
              <a:rPr lang="en-GB" sz="2500" b="0" i="1" dirty="0">
                <a:solidFill>
                  <a:schemeClr val="accent4">
                    <a:lumMod val="75000"/>
                  </a:schemeClr>
                </a:solidFill>
                <a:effectLst/>
                <a:latin typeface="Garamond" panose="02020404030301010803" pitchFamily="18" charset="0"/>
              </a:rPr>
              <a:t>.                               Ad </a:t>
            </a:r>
            <a:r>
              <a:rPr lang="en-GB" sz="2500" b="0" i="1" dirty="0" err="1">
                <a:solidFill>
                  <a:schemeClr val="accent4">
                    <a:lumMod val="75000"/>
                  </a:schemeClr>
                </a:solidFill>
                <a:effectLst/>
                <a:latin typeface="Garamond" panose="02020404030301010803" pitchFamily="18" charset="0"/>
              </a:rPr>
              <a:t>Te</a:t>
            </a:r>
            <a:r>
              <a:rPr lang="en-GB" sz="2500" b="0" i="1" dirty="0">
                <a:solidFill>
                  <a:schemeClr val="accent4">
                    <a:lumMod val="75000"/>
                  </a:schemeClr>
                </a:solidFill>
                <a:effectLst/>
                <a:latin typeface="Garamond" panose="02020404030301010803" pitchFamily="18" charset="0"/>
              </a:rPr>
              <a:t> solo, Altissimo, se </a:t>
            </a:r>
            <a:r>
              <a:rPr lang="en-GB" sz="2500" b="0" i="1" dirty="0" err="1">
                <a:solidFill>
                  <a:schemeClr val="accent4">
                    <a:lumMod val="75000"/>
                  </a:schemeClr>
                </a:solidFill>
                <a:effectLst/>
                <a:latin typeface="Garamond" panose="02020404030301010803" pitchFamily="18" charset="0"/>
              </a:rPr>
              <a:t>konfano</a:t>
            </a:r>
            <a:r>
              <a:rPr lang="en-GB" sz="2500" b="0" i="1" dirty="0">
                <a:solidFill>
                  <a:schemeClr val="accent4">
                    <a:lumMod val="75000"/>
                  </a:schemeClr>
                </a:solidFill>
                <a:effectLst/>
                <a:latin typeface="Garamond" panose="02020404030301010803" pitchFamily="18" charset="0"/>
              </a:rPr>
              <a:t>, et </a:t>
            </a:r>
            <a:r>
              <a:rPr lang="en-GB" sz="2500" b="0" i="1" dirty="0" err="1">
                <a:solidFill>
                  <a:schemeClr val="accent4">
                    <a:lumMod val="75000"/>
                  </a:schemeClr>
                </a:solidFill>
                <a:effectLst/>
                <a:latin typeface="Garamond" panose="02020404030301010803" pitchFamily="18" charset="0"/>
              </a:rPr>
              <a:t>nullu</a:t>
            </a:r>
            <a:r>
              <a:rPr lang="en-GB" sz="2500" b="0" i="1" dirty="0">
                <a:solidFill>
                  <a:schemeClr val="accent4">
                    <a:lumMod val="75000"/>
                  </a:schemeClr>
                </a:solidFill>
                <a:effectLst/>
                <a:latin typeface="Garamond" panose="02020404030301010803" pitchFamily="18" charset="0"/>
              </a:rPr>
              <a:t> homo </a:t>
            </a:r>
            <a:r>
              <a:rPr lang="en-GB" sz="2500" b="0" i="1" dirty="0" err="1">
                <a:solidFill>
                  <a:schemeClr val="accent4">
                    <a:lumMod val="75000"/>
                  </a:schemeClr>
                </a:solidFill>
                <a:effectLst/>
                <a:latin typeface="Garamond" panose="02020404030301010803" pitchFamily="18" charset="0"/>
              </a:rPr>
              <a:t>ène</a:t>
            </a:r>
            <a:r>
              <a:rPr lang="en-GB" sz="2500" b="0" i="1" dirty="0">
                <a:solidFill>
                  <a:schemeClr val="accent4">
                    <a:lumMod val="75000"/>
                  </a:schemeClr>
                </a:solidFill>
                <a:effectLst/>
                <a:latin typeface="Garamond" panose="02020404030301010803" pitchFamily="18" charset="0"/>
              </a:rPr>
              <a:t> </a:t>
            </a:r>
            <a:r>
              <a:rPr lang="en-GB" sz="2500" b="0" i="1" dirty="0" err="1">
                <a:solidFill>
                  <a:schemeClr val="accent4">
                    <a:lumMod val="75000"/>
                  </a:schemeClr>
                </a:solidFill>
                <a:effectLst/>
                <a:latin typeface="Garamond" panose="02020404030301010803" pitchFamily="18" charset="0"/>
              </a:rPr>
              <a:t>dignu</a:t>
            </a:r>
            <a:r>
              <a:rPr lang="en-GB" sz="2500" b="0" i="1" dirty="0">
                <a:solidFill>
                  <a:schemeClr val="accent4">
                    <a:lumMod val="75000"/>
                  </a:schemeClr>
                </a:solidFill>
                <a:effectLst/>
                <a:latin typeface="Garamond" panose="02020404030301010803" pitchFamily="18" charset="0"/>
              </a:rPr>
              <a:t> </a:t>
            </a:r>
            <a:r>
              <a:rPr lang="en-GB" sz="2500" b="0" i="1" dirty="0" err="1">
                <a:solidFill>
                  <a:schemeClr val="accent4">
                    <a:lumMod val="75000"/>
                  </a:schemeClr>
                </a:solidFill>
                <a:effectLst/>
                <a:latin typeface="Garamond" panose="02020404030301010803" pitchFamily="18" charset="0"/>
              </a:rPr>
              <a:t>te</a:t>
            </a:r>
            <a:r>
              <a:rPr lang="en-GB" sz="2500" b="0" i="1" dirty="0">
                <a:solidFill>
                  <a:schemeClr val="accent4">
                    <a:lumMod val="75000"/>
                  </a:schemeClr>
                </a:solidFill>
                <a:effectLst/>
                <a:latin typeface="Garamond" panose="02020404030301010803" pitchFamily="18" charset="0"/>
              </a:rPr>
              <a:t> </a:t>
            </a:r>
            <a:r>
              <a:rPr lang="en-GB" sz="2500" b="0" i="1" dirty="0" err="1">
                <a:solidFill>
                  <a:schemeClr val="accent4">
                    <a:lumMod val="75000"/>
                  </a:schemeClr>
                </a:solidFill>
                <a:effectLst/>
                <a:latin typeface="Garamond" panose="02020404030301010803" pitchFamily="18" charset="0"/>
              </a:rPr>
              <a:t>mentouare</a:t>
            </a:r>
            <a:r>
              <a:rPr lang="en-GB" sz="1200" b="0" i="1" dirty="0">
                <a:solidFill>
                  <a:schemeClr val="accent4">
                    <a:lumMod val="75000"/>
                  </a:schemeClr>
                </a:solidFill>
                <a:effectLst/>
                <a:latin typeface="Garamond" panose="02020404030301010803" pitchFamily="18" charset="0"/>
              </a:rPr>
              <a:t>.</a:t>
            </a:r>
          </a:p>
        </p:txBody>
      </p:sp>
      <p:pic>
        <p:nvPicPr>
          <p:cNvPr id="2050" name="Picture 2" descr="How could humans have evolved and still be in the &amp;quot;Image of God&amp;quot;? -  Common-questions - BioLogos">
            <a:extLst>
              <a:ext uri="{FF2B5EF4-FFF2-40B4-BE49-F238E27FC236}">
                <a16:creationId xmlns:a16="http://schemas.microsoft.com/office/drawing/2014/main" id="{BDC20F49-5612-462D-A78A-381FCC333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61" y="807451"/>
            <a:ext cx="13280281" cy="51219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10674"/>
            <a:ext cx="12192000" cy="8015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Most High, all powerful, good Lord, Yours are the praises, the glory, the </a:t>
            </a:r>
            <a:r>
              <a:rPr lang="en-US" sz="2400" b="0" i="0" dirty="0" err="1">
                <a:solidFill>
                  <a:schemeClr val="accent4">
                    <a:lumMod val="75000"/>
                  </a:schemeClr>
                </a:solidFill>
                <a:effectLst/>
                <a:latin typeface="Garamond" panose="02020404030301010803" pitchFamily="18" charset="0"/>
              </a:rPr>
              <a:t>honour</a:t>
            </a:r>
            <a:r>
              <a:rPr lang="en-US" sz="2400" b="0" i="0" dirty="0">
                <a:solidFill>
                  <a:schemeClr val="accent4">
                    <a:lumMod val="75000"/>
                  </a:schemeClr>
                </a:solidFill>
                <a:effectLst/>
                <a:latin typeface="Garamond" panose="02020404030301010803" pitchFamily="18" charset="0"/>
              </a:rPr>
              <a:t>, and all blessing.</a:t>
            </a:r>
          </a:p>
          <a:p>
            <a:pPr algn="ctr"/>
            <a:r>
              <a:rPr lang="en-US" sz="2400" b="0" i="0" dirty="0">
                <a:solidFill>
                  <a:schemeClr val="accent4">
                    <a:lumMod val="75000"/>
                  </a:schemeClr>
                </a:solidFill>
                <a:effectLst/>
                <a:latin typeface="Garamond" panose="02020404030301010803" pitchFamily="18" charset="0"/>
              </a:rPr>
              <a:t>To You alone, Most High, do they belong, and no man is worthy to mention Your name.</a:t>
            </a:r>
          </a:p>
        </p:txBody>
      </p:sp>
    </p:spTree>
    <p:extLst>
      <p:ext uri="{BB962C8B-B14F-4D97-AF65-F5344CB8AC3E}">
        <p14:creationId xmlns:p14="http://schemas.microsoft.com/office/powerpoint/2010/main" val="109970493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14747C7-957B-44A6-8788-3B0EEFC253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0619"/>
          <a:stretch/>
        </p:blipFill>
        <p:spPr bwMode="auto">
          <a:xfrm>
            <a:off x="0" y="584200"/>
            <a:ext cx="12192000" cy="50853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0" y="10673"/>
            <a:ext cx="12192000" cy="12177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b="0" i="0" dirty="0">
                <a:solidFill>
                  <a:schemeClr val="accent4">
                    <a:lumMod val="75000"/>
                  </a:schemeClr>
                </a:solidFill>
                <a:effectLst/>
                <a:latin typeface="Garamond" panose="02020404030301010803" pitchFamily="18" charset="0"/>
              </a:rPr>
              <a:t>Be praised, my Lord, through all your creatures, especially through my lord Brother Sun,</a:t>
            </a:r>
            <a:r>
              <a:rPr lang="en-US" sz="2300" dirty="0">
                <a:solidFill>
                  <a:schemeClr val="accent4">
                    <a:lumMod val="75000"/>
                  </a:schemeClr>
                </a:solidFill>
                <a:latin typeface="Garamond" panose="02020404030301010803" pitchFamily="18" charset="0"/>
              </a:rPr>
              <a:t/>
            </a:r>
            <a:br>
              <a:rPr lang="en-US" sz="2300" dirty="0">
                <a:solidFill>
                  <a:schemeClr val="accent4">
                    <a:lumMod val="75000"/>
                  </a:schemeClr>
                </a:solidFill>
                <a:latin typeface="Garamond" panose="02020404030301010803" pitchFamily="18" charset="0"/>
              </a:rPr>
            </a:br>
            <a:r>
              <a:rPr lang="en-US" sz="2300" b="0" i="0" dirty="0">
                <a:solidFill>
                  <a:schemeClr val="accent4">
                    <a:lumMod val="75000"/>
                  </a:schemeClr>
                </a:solidFill>
                <a:effectLst/>
                <a:latin typeface="Garamond" panose="02020404030301010803" pitchFamily="18" charset="0"/>
              </a:rPr>
              <a:t>who brings the day; and you give light through him. And he is beautiful and radiant in all his </a:t>
            </a:r>
            <a:r>
              <a:rPr lang="en-US" sz="2300" b="0" i="0" dirty="0" err="1">
                <a:solidFill>
                  <a:schemeClr val="accent4">
                    <a:lumMod val="75000"/>
                  </a:schemeClr>
                </a:solidFill>
                <a:effectLst/>
                <a:latin typeface="Garamond" panose="02020404030301010803" pitchFamily="18" charset="0"/>
              </a:rPr>
              <a:t>splendour</a:t>
            </a:r>
            <a:r>
              <a:rPr lang="en-US" sz="2300" b="0" i="0" dirty="0">
                <a:solidFill>
                  <a:schemeClr val="accent4">
                    <a:lumMod val="75000"/>
                  </a:schemeClr>
                </a:solidFill>
                <a:effectLst/>
                <a:latin typeface="Garamond" panose="02020404030301010803" pitchFamily="18" charset="0"/>
              </a:rPr>
              <a:t>!</a:t>
            </a:r>
            <a:r>
              <a:rPr lang="en-US" sz="2300" dirty="0">
                <a:solidFill>
                  <a:schemeClr val="accent4">
                    <a:lumMod val="75000"/>
                  </a:schemeClr>
                </a:solidFill>
                <a:latin typeface="Garamond" panose="02020404030301010803" pitchFamily="18" charset="0"/>
              </a:rPr>
              <a:t/>
            </a:r>
            <a:br>
              <a:rPr lang="en-US" sz="2300" dirty="0">
                <a:solidFill>
                  <a:schemeClr val="accent4">
                    <a:lumMod val="75000"/>
                  </a:schemeClr>
                </a:solidFill>
                <a:latin typeface="Garamond" panose="02020404030301010803" pitchFamily="18" charset="0"/>
              </a:rPr>
            </a:br>
            <a:r>
              <a:rPr lang="en-US" sz="2300" dirty="0">
                <a:solidFill>
                  <a:schemeClr val="accent4">
                    <a:lumMod val="75000"/>
                  </a:schemeClr>
                </a:solidFill>
                <a:latin typeface="Garamond" panose="02020404030301010803" pitchFamily="18" charset="0"/>
              </a:rPr>
              <a:t>o</a:t>
            </a:r>
            <a:r>
              <a:rPr lang="en-US" sz="2300" b="0" i="0" dirty="0">
                <a:solidFill>
                  <a:schemeClr val="accent4">
                    <a:lumMod val="75000"/>
                  </a:schemeClr>
                </a:solidFill>
                <a:effectLst/>
                <a:latin typeface="Garamond" panose="02020404030301010803" pitchFamily="18" charset="0"/>
              </a:rPr>
              <a:t>f you, Most High, he bears the likeness.</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669573"/>
            <a:ext cx="9980612" cy="118842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Laudato sie, mi Signore cum tucte le Tue creature, spetialmente messor lo frate Sole,</a:t>
            </a:r>
            <a:r>
              <a:rPr lang="it-IT" sz="2400" i="1" dirty="0">
                <a:solidFill>
                  <a:schemeClr val="accent4">
                    <a:lumMod val="75000"/>
                  </a:schemeClr>
                </a:solidFill>
                <a:latin typeface="Garamond" panose="02020404030301010803" pitchFamily="18" charset="0"/>
              </a:rPr>
              <a:t/>
            </a:r>
            <a:br>
              <a:rPr lang="it-IT" sz="2400" i="1" dirty="0">
                <a:solidFill>
                  <a:schemeClr val="accent4">
                    <a:lumMod val="75000"/>
                  </a:schemeClr>
                </a:solidFill>
                <a:latin typeface="Garamond" panose="02020404030301010803" pitchFamily="18" charset="0"/>
              </a:rPr>
            </a:br>
            <a:r>
              <a:rPr lang="it-IT" sz="2400" b="0" i="1" dirty="0">
                <a:solidFill>
                  <a:schemeClr val="accent4">
                    <a:lumMod val="75000"/>
                  </a:schemeClr>
                </a:solidFill>
                <a:effectLst/>
                <a:latin typeface="Garamond" panose="02020404030301010803" pitchFamily="18" charset="0"/>
              </a:rPr>
              <a:t>lo qual è iorno, et allumini noi per lui. Et ellu è bellu e radiante cum grande splendore :           de Te, Altissimo, porta significatione.</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19496682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moon: the light that rules the night - creation.com">
            <a:extLst>
              <a:ext uri="{FF2B5EF4-FFF2-40B4-BE49-F238E27FC236}">
                <a16:creationId xmlns:a16="http://schemas.microsoft.com/office/drawing/2014/main" id="{E25FDF3D-74F6-4350-9451-2862ED945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 b="28478"/>
          <a:stretch/>
        </p:blipFill>
        <p:spPr bwMode="auto">
          <a:xfrm>
            <a:off x="-1" y="934574"/>
            <a:ext cx="12192001" cy="4999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32926"/>
            <a:ext cx="771525" cy="914400"/>
          </a:xfrm>
          <a:prstGeom prst="rect">
            <a:avLst/>
          </a:prstGeom>
        </p:spPr>
      </p:pic>
      <p:sp>
        <p:nvSpPr>
          <p:cNvPr id="8" name="Title 1"/>
          <p:cNvSpPr txBox="1">
            <a:spLocks/>
          </p:cNvSpPr>
          <p:nvPr/>
        </p:nvSpPr>
        <p:spPr>
          <a:xfrm>
            <a:off x="0" y="10674"/>
            <a:ext cx="12192000" cy="914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0" i="0" dirty="0">
                <a:solidFill>
                  <a:schemeClr val="accent4">
                    <a:lumMod val="75000"/>
                  </a:schemeClr>
                </a:solidFill>
                <a:effectLst/>
                <a:latin typeface="Garamond" panose="02020404030301010803" pitchFamily="18" charset="0"/>
              </a:rPr>
              <a:t>Praised be You, my Lord, through Sister Moon and the stars,</a:t>
            </a:r>
            <a:r>
              <a:rPr lang="en-US" sz="2400" dirty="0">
                <a:solidFill>
                  <a:schemeClr val="accent4">
                    <a:lumMod val="75000"/>
                  </a:schemeClr>
                </a:solidFill>
                <a:latin typeface="Garamond" panose="02020404030301010803" pitchFamily="18" charset="0"/>
              </a:rPr>
              <a:t/>
            </a:r>
            <a:br>
              <a:rPr lang="en-US" sz="2400" dirty="0">
                <a:solidFill>
                  <a:schemeClr val="accent4">
                    <a:lumMod val="75000"/>
                  </a:schemeClr>
                </a:solidFill>
                <a:latin typeface="Garamond" panose="02020404030301010803" pitchFamily="18" charset="0"/>
              </a:rPr>
            </a:br>
            <a:r>
              <a:rPr lang="en-US" sz="2400" b="0" i="0" dirty="0">
                <a:solidFill>
                  <a:schemeClr val="accent4">
                    <a:lumMod val="75000"/>
                  </a:schemeClr>
                </a:solidFill>
                <a:effectLst/>
                <a:latin typeface="Garamond" panose="02020404030301010803" pitchFamily="18" charset="0"/>
              </a:rPr>
              <a:t>in heaven you formed them clear and precious and beautiful.</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43600"/>
            <a:ext cx="10195718" cy="914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0" i="1" dirty="0">
                <a:solidFill>
                  <a:schemeClr val="accent4">
                    <a:lumMod val="75000"/>
                  </a:schemeClr>
                </a:solidFill>
                <a:effectLst/>
                <a:latin typeface="Garamond" panose="02020404030301010803" pitchFamily="18" charset="0"/>
              </a:rPr>
              <a:t>Laudato si, mi Signore, per sora Luna e le stelle:</a:t>
            </a:r>
            <a:r>
              <a:rPr lang="it-IT" sz="2400" i="1" dirty="0">
                <a:solidFill>
                  <a:schemeClr val="accent4">
                    <a:lumMod val="75000"/>
                  </a:schemeClr>
                </a:solidFill>
                <a:latin typeface="Garamond" panose="02020404030301010803" pitchFamily="18" charset="0"/>
              </a:rPr>
              <a:t/>
            </a:r>
            <a:br>
              <a:rPr lang="it-IT" sz="2400" i="1" dirty="0">
                <a:solidFill>
                  <a:schemeClr val="accent4">
                    <a:lumMod val="75000"/>
                  </a:schemeClr>
                </a:solidFill>
                <a:latin typeface="Garamond" panose="02020404030301010803" pitchFamily="18" charset="0"/>
              </a:rPr>
            </a:br>
            <a:r>
              <a:rPr lang="it-IT" sz="2400" b="0" i="1" dirty="0">
                <a:solidFill>
                  <a:schemeClr val="accent4">
                    <a:lumMod val="75000"/>
                  </a:schemeClr>
                </a:solidFill>
                <a:effectLst/>
                <a:latin typeface="Garamond" panose="02020404030301010803" pitchFamily="18" charset="0"/>
              </a:rPr>
              <a:t>in celu l'ài formate clarite et pretiose et belle.</a:t>
            </a:r>
            <a:endParaRPr lang="en-GB" sz="24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13346060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en is God &amp;#39;coming on the clouds&amp;#39;? | Psephizo">
            <a:extLst>
              <a:ext uri="{FF2B5EF4-FFF2-40B4-BE49-F238E27FC236}">
                <a16:creationId xmlns:a16="http://schemas.microsoft.com/office/drawing/2014/main" id="{9B82B026-003B-4E69-A0B9-2DAAE9365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06" b="20346"/>
          <a:stretch/>
        </p:blipFill>
        <p:spPr bwMode="auto">
          <a:xfrm>
            <a:off x="0" y="-28490"/>
            <a:ext cx="12192000" cy="5934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40" y="5943600"/>
            <a:ext cx="771525" cy="914400"/>
          </a:xfrm>
          <a:prstGeom prst="rect">
            <a:avLst/>
          </a:prstGeom>
        </p:spPr>
      </p:pic>
      <p:sp>
        <p:nvSpPr>
          <p:cNvPr id="8" name="Title 1"/>
          <p:cNvSpPr txBox="1">
            <a:spLocks/>
          </p:cNvSpPr>
          <p:nvPr/>
        </p:nvSpPr>
        <p:spPr>
          <a:xfrm>
            <a:off x="0" y="0"/>
            <a:ext cx="12192000" cy="99429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0" i="0" dirty="0">
                <a:solidFill>
                  <a:schemeClr val="accent4">
                    <a:lumMod val="75000"/>
                  </a:schemeClr>
                </a:solidFill>
                <a:effectLst/>
                <a:latin typeface="Garamond" panose="02020404030301010803" pitchFamily="18" charset="0"/>
              </a:rPr>
              <a:t>Praised be You, my Lord, through Brother Wind, and through the air, cloudy and serene,</a:t>
            </a:r>
            <a:r>
              <a:rPr lang="en-US" sz="2500" dirty="0">
                <a:solidFill>
                  <a:schemeClr val="accent4">
                    <a:lumMod val="75000"/>
                  </a:schemeClr>
                </a:solidFill>
                <a:latin typeface="Garamond" panose="02020404030301010803" pitchFamily="18" charset="0"/>
              </a:rPr>
              <a:t/>
            </a:r>
            <a:br>
              <a:rPr lang="en-US" sz="2500" dirty="0">
                <a:solidFill>
                  <a:schemeClr val="accent4">
                    <a:lumMod val="75000"/>
                  </a:schemeClr>
                </a:solidFill>
                <a:latin typeface="Garamond" panose="02020404030301010803" pitchFamily="18" charset="0"/>
              </a:rPr>
            </a:br>
            <a:r>
              <a:rPr lang="en-US" sz="2500" b="0" i="0" dirty="0">
                <a:solidFill>
                  <a:schemeClr val="accent4">
                    <a:lumMod val="75000"/>
                  </a:schemeClr>
                </a:solidFill>
                <a:effectLst/>
                <a:latin typeface="Garamond" panose="02020404030301010803" pitchFamily="18" charset="0"/>
              </a:rPr>
              <a:t>and every kind of weather through which You give sustenance to Your creatures</a:t>
            </a:r>
            <a:r>
              <a:rPr lang="en-US" sz="1050" b="0" i="0" dirty="0">
                <a:solidFill>
                  <a:srgbClr val="202122"/>
                </a:solidFill>
                <a:effectLst/>
                <a:latin typeface="Arial" panose="020B0604020202020204" pitchFamily="34" charset="0"/>
              </a:rPr>
              <a:t>. </a:t>
            </a:r>
            <a:endParaRPr lang="en-US" sz="2400" b="0" i="0" dirty="0">
              <a:solidFill>
                <a:schemeClr val="accent4">
                  <a:lumMod val="75000"/>
                </a:schemeClr>
              </a:solidFill>
              <a:effectLst/>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itle 1">
            <a:extLst>
              <a:ext uri="{FF2B5EF4-FFF2-40B4-BE49-F238E27FC236}">
                <a16:creationId xmlns:a16="http://schemas.microsoft.com/office/drawing/2014/main" id="{CC487616-0345-4F0E-B2C7-F3CC585CA88E}"/>
              </a:ext>
            </a:extLst>
          </p:cNvPr>
          <p:cNvSpPr txBox="1">
            <a:spLocks/>
          </p:cNvSpPr>
          <p:nvPr/>
        </p:nvSpPr>
        <p:spPr>
          <a:xfrm>
            <a:off x="0" y="5905611"/>
            <a:ext cx="10195718" cy="9523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500" b="0" i="1" dirty="0">
                <a:solidFill>
                  <a:schemeClr val="accent4">
                    <a:lumMod val="75000"/>
                  </a:schemeClr>
                </a:solidFill>
                <a:effectLst/>
                <a:latin typeface="Garamond" panose="02020404030301010803" pitchFamily="18" charset="0"/>
              </a:rPr>
              <a:t>Laudato si, mi Signore, per frate Uento et per aere et nubilo et sereno                                      et onne tempo, per lo quale, a le Tue creature dài sustentamento</a:t>
            </a:r>
            <a:r>
              <a:rPr lang="it-IT" sz="1100" b="0" i="0" dirty="0">
                <a:solidFill>
                  <a:srgbClr val="202122"/>
                </a:solidFill>
                <a:effectLst/>
                <a:latin typeface="Arial" panose="020B0604020202020204" pitchFamily="34" charset="0"/>
              </a:rPr>
              <a:t>.</a:t>
            </a:r>
            <a:endParaRPr lang="en-GB" sz="1200" b="0" i="1" dirty="0">
              <a:solidFill>
                <a:schemeClr val="accent4">
                  <a:lumMod val="75000"/>
                </a:schemeClr>
              </a:solidFill>
              <a:effectLst/>
              <a:latin typeface="Garamond" panose="02020404030301010803" pitchFamily="18" charset="0"/>
            </a:endParaRPr>
          </a:p>
        </p:txBody>
      </p:sp>
    </p:spTree>
    <p:extLst>
      <p:ext uri="{BB962C8B-B14F-4D97-AF65-F5344CB8AC3E}">
        <p14:creationId xmlns:p14="http://schemas.microsoft.com/office/powerpoint/2010/main" val="6661140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5242</TotalTime>
  <Words>854</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218</cp:revision>
  <dcterms:created xsi:type="dcterms:W3CDTF">2019-09-06T14:56:38Z</dcterms:created>
  <dcterms:modified xsi:type="dcterms:W3CDTF">2021-10-05T15:23:44Z</dcterms:modified>
</cp:coreProperties>
</file>