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89" r:id="rId3"/>
    <p:sldId id="297" r:id="rId4"/>
    <p:sldId id="315" r:id="rId5"/>
    <p:sldId id="258" r:id="rId6"/>
    <p:sldId id="272" r:id="rId7"/>
    <p:sldId id="321" r:id="rId8"/>
    <p:sldId id="32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B0976-BBC6-48C0-99D8-703CAFBCAD31}" v="13" dt="2021-07-06T18:06:26.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DC6B0976-BBC6-48C0-99D8-703CAFBCAD31}"/>
    <pc:docChg chg="undo custSel modSld">
      <pc:chgData name="John Adams" userId="1143faee-bb16-416e-8056-0ed4c730fe93" providerId="ADAL" clId="{DC6B0976-BBC6-48C0-99D8-703CAFBCAD31}" dt="2021-07-06T18:06:26.791" v="59" actId="14100"/>
      <pc:docMkLst>
        <pc:docMk/>
      </pc:docMkLst>
      <pc:sldChg chg="modSp mod">
        <pc:chgData name="John Adams" userId="1143faee-bb16-416e-8056-0ed4c730fe93" providerId="ADAL" clId="{DC6B0976-BBC6-48C0-99D8-703CAFBCAD31}" dt="2021-07-06T18:02:04.369" v="0" actId="1076"/>
        <pc:sldMkLst>
          <pc:docMk/>
          <pc:sldMk cId="2656554078" sldId="258"/>
        </pc:sldMkLst>
        <pc:spChg chg="mod">
          <ac:chgData name="John Adams" userId="1143faee-bb16-416e-8056-0ed4c730fe93" providerId="ADAL" clId="{DC6B0976-BBC6-48C0-99D8-703CAFBCAD31}" dt="2021-07-06T18:02:04.369" v="0" actId="1076"/>
          <ac:spMkLst>
            <pc:docMk/>
            <pc:sldMk cId="2656554078" sldId="258"/>
            <ac:spMk id="4" creationId="{00000000-0000-0000-0000-000000000000}"/>
          </ac:spMkLst>
        </pc:spChg>
      </pc:sldChg>
      <pc:sldChg chg="modSp mod">
        <pc:chgData name="John Adams" userId="1143faee-bb16-416e-8056-0ed4c730fe93" providerId="ADAL" clId="{DC6B0976-BBC6-48C0-99D8-703CAFBCAD31}" dt="2021-07-06T18:02:16.319" v="2" actId="1076"/>
        <pc:sldMkLst>
          <pc:docMk/>
          <pc:sldMk cId="2339235338" sldId="272"/>
        </pc:sldMkLst>
        <pc:picChg chg="mod">
          <ac:chgData name="John Adams" userId="1143faee-bb16-416e-8056-0ed4c730fe93" providerId="ADAL" clId="{DC6B0976-BBC6-48C0-99D8-703CAFBCAD31}" dt="2021-07-06T18:02:16.319" v="2" actId="1076"/>
          <ac:picMkLst>
            <pc:docMk/>
            <pc:sldMk cId="2339235338" sldId="272"/>
            <ac:picMk id="4" creationId="{00000000-0000-0000-0000-000000000000}"/>
          </ac:picMkLst>
        </pc:picChg>
      </pc:sldChg>
      <pc:sldChg chg="addSp delSp modSp mod">
        <pc:chgData name="John Adams" userId="1143faee-bb16-416e-8056-0ed4c730fe93" providerId="ADAL" clId="{DC6B0976-BBC6-48C0-99D8-703CAFBCAD31}" dt="2021-07-06T18:06:26.791" v="59" actId="14100"/>
        <pc:sldMkLst>
          <pc:docMk/>
          <pc:sldMk cId="2734715491" sldId="321"/>
        </pc:sldMkLst>
        <pc:spChg chg="mod">
          <ac:chgData name="John Adams" userId="1143faee-bb16-416e-8056-0ed4c730fe93" providerId="ADAL" clId="{DC6B0976-BBC6-48C0-99D8-703CAFBCAD31}" dt="2021-07-06T18:03:57.582" v="38" actId="1076"/>
          <ac:spMkLst>
            <pc:docMk/>
            <pc:sldMk cId="2734715491" sldId="321"/>
            <ac:spMk id="5" creationId="{00000000-0000-0000-0000-000000000000}"/>
          </ac:spMkLst>
        </pc:spChg>
        <pc:spChg chg="mod">
          <ac:chgData name="John Adams" userId="1143faee-bb16-416e-8056-0ed4c730fe93" providerId="ADAL" clId="{DC6B0976-BBC6-48C0-99D8-703CAFBCAD31}" dt="2021-07-06T18:04:02.745" v="39" actId="1076"/>
          <ac:spMkLst>
            <pc:docMk/>
            <pc:sldMk cId="2734715491" sldId="321"/>
            <ac:spMk id="8" creationId="{00000000-0000-0000-0000-000000000000}"/>
          </ac:spMkLst>
        </pc:spChg>
        <pc:spChg chg="mod">
          <ac:chgData name="John Adams" userId="1143faee-bb16-416e-8056-0ed4c730fe93" providerId="ADAL" clId="{DC6B0976-BBC6-48C0-99D8-703CAFBCAD31}" dt="2021-07-06T18:03:52.257" v="37" actId="1076"/>
          <ac:spMkLst>
            <pc:docMk/>
            <pc:sldMk cId="2734715491" sldId="321"/>
            <ac:spMk id="10" creationId="{00000000-0000-0000-0000-000000000000}"/>
          </ac:spMkLst>
        </pc:spChg>
        <pc:picChg chg="del mod modCrop">
          <ac:chgData name="John Adams" userId="1143faee-bb16-416e-8056-0ed4c730fe93" providerId="ADAL" clId="{DC6B0976-BBC6-48C0-99D8-703CAFBCAD31}" dt="2021-07-06T18:05:21.735" v="45" actId="478"/>
          <ac:picMkLst>
            <pc:docMk/>
            <pc:sldMk cId="2734715491" sldId="321"/>
            <ac:picMk id="2" creationId="{00000000-0000-0000-0000-000000000000}"/>
          </ac:picMkLst>
        </pc:picChg>
        <pc:picChg chg="mod">
          <ac:chgData name="John Adams" userId="1143faee-bb16-416e-8056-0ed4c730fe93" providerId="ADAL" clId="{DC6B0976-BBC6-48C0-99D8-703CAFBCAD31}" dt="2021-07-06T18:06:16.170" v="56" actId="1076"/>
          <ac:picMkLst>
            <pc:docMk/>
            <pc:sldMk cId="2734715491" sldId="321"/>
            <ac:picMk id="9" creationId="{00000000-0000-0000-0000-000000000000}"/>
          </ac:picMkLst>
        </pc:picChg>
        <pc:picChg chg="add del mod modCrop">
          <ac:chgData name="John Adams" userId="1143faee-bb16-416e-8056-0ed4c730fe93" providerId="ADAL" clId="{DC6B0976-BBC6-48C0-99D8-703CAFBCAD31}" dt="2021-07-06T18:05:19.852" v="44" actId="478"/>
          <ac:picMkLst>
            <pc:docMk/>
            <pc:sldMk cId="2734715491" sldId="321"/>
            <ac:picMk id="11" creationId="{B4B48371-E6CD-4300-9AE8-D3F1AAF1D9A7}"/>
          </ac:picMkLst>
        </pc:picChg>
        <pc:picChg chg="add mod">
          <ac:chgData name="John Adams" userId="1143faee-bb16-416e-8056-0ed4c730fe93" providerId="ADAL" clId="{DC6B0976-BBC6-48C0-99D8-703CAFBCAD31}" dt="2021-07-06T18:06:23.579" v="58" actId="1076"/>
          <ac:picMkLst>
            <pc:docMk/>
            <pc:sldMk cId="2734715491" sldId="321"/>
            <ac:picMk id="2050" creationId="{898D2BDD-FA6B-4C98-A574-53E2232CCDBD}"/>
          </ac:picMkLst>
        </pc:picChg>
        <pc:picChg chg="add mod">
          <ac:chgData name="John Adams" userId="1143faee-bb16-416e-8056-0ed4c730fe93" providerId="ADAL" clId="{DC6B0976-BBC6-48C0-99D8-703CAFBCAD31}" dt="2021-07-06T18:06:26.791" v="59" actId="14100"/>
          <ac:picMkLst>
            <pc:docMk/>
            <pc:sldMk cId="2734715491" sldId="321"/>
            <ac:picMk id="2052" creationId="{03633358-6B36-4DF2-A738-6DAD84B38F7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15/07/2021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94103"/>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6" y="507523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We are a Community, Looking Forward~</a:t>
            </a:r>
          </a:p>
        </p:txBody>
      </p:sp>
      <p:pic>
        <p:nvPicPr>
          <p:cNvPr id="2" name="Picture 1"/>
          <p:cNvPicPr>
            <a:picLocks noChangeAspect="1"/>
          </p:cNvPicPr>
          <p:nvPr/>
        </p:nvPicPr>
        <p:blipFill>
          <a:blip r:embed="rId4"/>
          <a:stretch>
            <a:fillRect/>
          </a:stretch>
        </p:blipFill>
        <p:spPr>
          <a:xfrm>
            <a:off x="3237535" y="1969127"/>
            <a:ext cx="5327730" cy="3001971"/>
          </a:xfrm>
          <a:prstGeom prst="rect">
            <a:avLst/>
          </a:prstGeom>
        </p:spPr>
      </p:pic>
    </p:spTree>
    <p:extLst>
      <p:ext uri="{BB962C8B-B14F-4D97-AF65-F5344CB8AC3E}">
        <p14:creationId xmlns:p14="http://schemas.microsoft.com/office/powerpoint/2010/main" val="13203644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1975318"/>
            <a:ext cx="10461171" cy="47937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600" dirty="0">
              <a:latin typeface="Garamond" panose="02020404030301010803" pitchFamily="18" charset="0"/>
            </a:endParaRPr>
          </a:p>
          <a:p>
            <a:pPr algn="ctr"/>
            <a:r>
              <a:rPr lang="en-GB" sz="3600" dirty="0">
                <a:latin typeface="Garamond" panose="02020404030301010803" pitchFamily="18" charset="0"/>
              </a:rPr>
              <a:t>As we come to the end of the academic year,                  what have you learned?</a:t>
            </a:r>
          </a:p>
          <a:p>
            <a:pPr algn="ctr"/>
            <a:r>
              <a:rPr lang="en-GB" sz="3600" dirty="0">
                <a:latin typeface="Garamond" panose="02020404030301010803" pitchFamily="18" charset="0"/>
              </a:rPr>
              <a:t>Don’t just think about academic subjects,                           but about living in the school community.</a:t>
            </a:r>
          </a:p>
          <a:p>
            <a:pPr algn="ctr"/>
            <a:r>
              <a:rPr lang="en-GB" sz="3600" dirty="0">
                <a:latin typeface="Garamond" panose="02020404030301010803" pitchFamily="18" charset="0"/>
              </a:rPr>
              <a:t>What are you going to do better next year?</a:t>
            </a:r>
          </a:p>
          <a:p>
            <a:pPr algn="ctr"/>
            <a:endParaRPr lang="en-GB" sz="3600" dirty="0">
              <a:latin typeface="Garamond" panose="02020404030301010803" pitchFamily="18" charset="0"/>
            </a:endParaRPr>
          </a:p>
          <a:p>
            <a:pPr algn="ctr"/>
            <a:r>
              <a:rPr lang="en-GB" sz="3600" dirty="0">
                <a:latin typeface="Garamond" panose="02020404030301010803" pitchFamily="18" charset="0"/>
              </a:rPr>
              <a:t>Let us look forward, let us grow.</a:t>
            </a:r>
          </a:p>
          <a:p>
            <a:pPr algn="ctr"/>
            <a:r>
              <a:rPr lang="en-GB" sz="3600" dirty="0">
                <a:latin typeface="Garamond" panose="02020404030301010803" pitchFamily="18" charset="0"/>
              </a:rPr>
              <a:t>Let our communities flourish.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a Community,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594581" y="2507924"/>
            <a:ext cx="5139282" cy="2800767"/>
          </a:xfrm>
          <a:prstGeom prst="rect">
            <a:avLst/>
          </a:prstGeom>
        </p:spPr>
        <p:txBody>
          <a:bodyPr wrap="square">
            <a:spAutoFit/>
          </a:bodyPr>
          <a:lstStyle/>
          <a:p>
            <a:pPr algn="ctr"/>
            <a:r>
              <a:rPr lang="en-GB" sz="2600" b="1" dirty="0">
                <a:latin typeface="Garamond" panose="02020404030301010803" pitchFamily="18" charset="0"/>
              </a:rPr>
              <a:t>18</a:t>
            </a:r>
            <a:r>
              <a:rPr lang="en-GB" sz="2600" b="1" baseline="30000" dirty="0">
                <a:latin typeface="Garamond" panose="02020404030301010803" pitchFamily="18" charset="0"/>
              </a:rPr>
              <a:t>th</a:t>
            </a:r>
            <a:r>
              <a:rPr lang="en-GB" sz="2600" b="1" dirty="0">
                <a:latin typeface="Garamond" panose="02020404030301010803" pitchFamily="18" charset="0"/>
              </a:rPr>
              <a:t> July 2021</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The Gospel of Mark says                                                     </a:t>
            </a:r>
          </a:p>
          <a:p>
            <a:pPr algn="ctr"/>
            <a:endParaRPr lang="en-GB" sz="1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000" dirty="0">
                <a:latin typeface="Garamond" panose="02020404030301010803" pitchFamily="18" charset="0"/>
              </a:rPr>
              <a:t>“He taught them many things”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4" name="Picture 3"/>
          <p:cNvPicPr>
            <a:picLocks noChangeAspect="1"/>
          </p:cNvPicPr>
          <p:nvPr/>
        </p:nvPicPr>
        <p:blipFill>
          <a:blip r:embed="rId3"/>
          <a:stretch>
            <a:fillRect/>
          </a:stretch>
        </p:blipFill>
        <p:spPr>
          <a:xfrm>
            <a:off x="653143" y="2373807"/>
            <a:ext cx="5814269" cy="3869132"/>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1028" name="Picture 4" descr="The Good Shepherd, by Del Parson">
            <a:extLst>
              <a:ext uri="{FF2B5EF4-FFF2-40B4-BE49-F238E27FC236}">
                <a16:creationId xmlns:a16="http://schemas.microsoft.com/office/drawing/2014/main" id="{554A5430-4D26-4965-A281-C1D4F4C7A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3686" y="2073023"/>
            <a:ext cx="5579193" cy="3599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he Good Shepherd, by Del Parson">
            <a:extLst>
              <a:ext uri="{FF2B5EF4-FFF2-40B4-BE49-F238E27FC236}">
                <a16:creationId xmlns:a16="http://schemas.microsoft.com/office/drawing/2014/main" id="{F75E0485-A354-426C-81E6-E4BB75D04F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9295" y="2073023"/>
            <a:ext cx="5579193" cy="35994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he Good Shepherd, by Del Parson">
            <a:extLst>
              <a:ext uri="{FF2B5EF4-FFF2-40B4-BE49-F238E27FC236}">
                <a16:creationId xmlns:a16="http://schemas.microsoft.com/office/drawing/2014/main" id="{57B16E10-FBC6-4D6F-8CF3-C11ADFC0F7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2689" y="2073023"/>
            <a:ext cx="5579193" cy="35994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he Good Shepherd, by Del Parson">
            <a:extLst>
              <a:ext uri="{FF2B5EF4-FFF2-40B4-BE49-F238E27FC236}">
                <a16:creationId xmlns:a16="http://schemas.microsoft.com/office/drawing/2014/main" id="{18CBF50F-C9EE-446A-A254-0714EC51BC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083" y="2073555"/>
            <a:ext cx="5579193" cy="35994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he Good Shepherd, by Del Parson">
            <a:extLst>
              <a:ext uri="{FF2B5EF4-FFF2-40B4-BE49-F238E27FC236}">
                <a16:creationId xmlns:a16="http://schemas.microsoft.com/office/drawing/2014/main" id="{F7FFA4C4-A095-45BA-8829-63579ADCB3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0070" y="2049084"/>
            <a:ext cx="5579193" cy="35994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he Good Shepherd, by Del Parson">
            <a:extLst>
              <a:ext uri="{FF2B5EF4-FFF2-40B4-BE49-F238E27FC236}">
                <a16:creationId xmlns:a16="http://schemas.microsoft.com/office/drawing/2014/main" id="{AD24E774-CF7B-4934-B828-800C0A8BD7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956" y="2061053"/>
            <a:ext cx="5579193" cy="35994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he Good Shepherd, by Del Parson">
            <a:extLst>
              <a:ext uri="{FF2B5EF4-FFF2-40B4-BE49-F238E27FC236}">
                <a16:creationId xmlns:a16="http://schemas.microsoft.com/office/drawing/2014/main" id="{D8B1CA80-233D-43AA-A5F1-007406FE40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842" y="2048002"/>
            <a:ext cx="5579193" cy="35994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The Good Shepherd, by Del Parson">
            <a:extLst>
              <a:ext uri="{FF2B5EF4-FFF2-40B4-BE49-F238E27FC236}">
                <a16:creationId xmlns:a16="http://schemas.microsoft.com/office/drawing/2014/main" id="{C1588E82-273A-4626-874D-A758460DA7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972" y="2024063"/>
            <a:ext cx="5579193" cy="35994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751E63-44FC-4AA9-A2BC-061E9C08A53A}"/>
              </a:ext>
            </a:extLst>
          </p:cNvPr>
          <p:cNvSpPr txBox="1"/>
          <p:nvPr/>
        </p:nvSpPr>
        <p:spPr>
          <a:xfrm>
            <a:off x="5409295" y="2361109"/>
            <a:ext cx="6079441" cy="2031325"/>
          </a:xfrm>
          <a:prstGeom prst="rect">
            <a:avLst/>
          </a:prstGeom>
          <a:noFill/>
        </p:spPr>
        <p:txBody>
          <a:bodyPr wrap="square" rtlCol="0">
            <a:spAutoFit/>
          </a:bodyPr>
          <a:lstStyle/>
          <a:p>
            <a:r>
              <a:rPr lang="en-GB" sz="3600" dirty="0">
                <a:latin typeface="Garamond" panose="02020404030301010803" pitchFamily="18" charset="0"/>
              </a:rPr>
              <a:t>Jesus said the people were like sheep without a shepherd,      and he took pity on them.</a:t>
            </a:r>
          </a:p>
          <a:p>
            <a:endParaRPr lang="en-GB" dirty="0"/>
          </a:p>
        </p:txBody>
      </p:sp>
      <p:sp>
        <p:nvSpPr>
          <p:cNvPr id="4" name="TextBox 3">
            <a:extLst>
              <a:ext uri="{FF2B5EF4-FFF2-40B4-BE49-F238E27FC236}">
                <a16:creationId xmlns:a16="http://schemas.microsoft.com/office/drawing/2014/main" id="{9AE4C329-8B2B-448C-863A-261B8B7F9329}"/>
              </a:ext>
            </a:extLst>
          </p:cNvPr>
          <p:cNvSpPr txBox="1"/>
          <p:nvPr/>
        </p:nvSpPr>
        <p:spPr>
          <a:xfrm>
            <a:off x="895911" y="5684471"/>
            <a:ext cx="11143689" cy="861774"/>
          </a:xfrm>
          <a:prstGeom prst="rect">
            <a:avLst/>
          </a:prstGeom>
          <a:noFill/>
        </p:spPr>
        <p:txBody>
          <a:bodyPr wrap="square" rtlCol="0">
            <a:spAutoFit/>
          </a:bodyPr>
          <a:lstStyle/>
          <a:p>
            <a:r>
              <a:rPr lang="en-GB" sz="3200" dirty="0">
                <a:latin typeface="Garamond" panose="02020404030301010803" pitchFamily="18" charset="0"/>
              </a:rPr>
              <a:t>How could you reflect this by looking after others this summer?</a:t>
            </a:r>
          </a:p>
          <a:p>
            <a:endParaRPr lang="en-GB" dirty="0"/>
          </a:p>
        </p:txBody>
      </p:sp>
    </p:spTree>
    <p:extLst>
      <p:ext uri="{BB962C8B-B14F-4D97-AF65-F5344CB8AC3E}">
        <p14:creationId xmlns:p14="http://schemas.microsoft.com/office/powerpoint/2010/main" val="1816666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762103" y="2612511"/>
            <a:ext cx="8183300" cy="2416046"/>
          </a:xfrm>
          <a:prstGeom prst="rect">
            <a:avLst/>
          </a:prstGeom>
          <a:noFill/>
        </p:spPr>
        <p:txBody>
          <a:bodyPr wrap="square" rtlCol="0">
            <a:spAutoFit/>
          </a:bodyPr>
          <a:lstStyle/>
          <a:p>
            <a:pPr algn="ctr"/>
            <a:r>
              <a:rPr lang="en-GB" sz="5400" dirty="0">
                <a:latin typeface="Garamond" panose="02020404030301010803" pitchFamily="18" charset="0"/>
              </a:rPr>
              <a:t>“We can choose to cultivate kindness.” </a:t>
            </a: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i="1" dirty="0">
                <a:latin typeface="Garamond" panose="02020404030301010803" pitchFamily="18" charset="0"/>
              </a:rPr>
              <a:t>Fratelli </a:t>
            </a:r>
            <a:r>
              <a:rPr lang="en-GB" sz="2400" i="1" dirty="0" err="1">
                <a:latin typeface="Garamond" panose="02020404030301010803" pitchFamily="18" charset="0"/>
              </a:rPr>
              <a:t>Tutti</a:t>
            </a:r>
            <a:r>
              <a:rPr lang="en-GB" sz="2400" i="1" dirty="0">
                <a:latin typeface="Garamond" panose="02020404030301010803" pitchFamily="18" charset="0"/>
              </a:rPr>
              <a:t> 222</a:t>
            </a:r>
            <a:endParaRPr lang="en-GB" sz="24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Bridget of Sweden</a:t>
            </a:r>
          </a:p>
          <a:p>
            <a:pPr algn="ctr"/>
            <a:r>
              <a:rPr lang="en-GB" altLang="en-US" sz="6600" dirty="0">
                <a:solidFill>
                  <a:schemeClr val="accent4">
                    <a:lumMod val="75000"/>
                  </a:schemeClr>
                </a:solidFill>
                <a:latin typeface="Garamond" panose="02020404030301010803" pitchFamily="18" charset="0"/>
              </a:rPr>
              <a:t>Feast day : 23</a:t>
            </a:r>
            <a:r>
              <a:rPr lang="en-GB" altLang="en-US" sz="6600" baseline="30000" dirty="0">
                <a:solidFill>
                  <a:schemeClr val="accent4">
                    <a:lumMod val="75000"/>
                  </a:schemeClr>
                </a:solidFill>
                <a:latin typeface="Garamond" panose="02020404030301010803" pitchFamily="18" charset="0"/>
              </a:rPr>
              <a:t>rd</a:t>
            </a:r>
            <a:r>
              <a:rPr lang="en-GB" altLang="en-US" sz="6600" dirty="0">
                <a:solidFill>
                  <a:schemeClr val="accent4">
                    <a:lumMod val="75000"/>
                  </a:schemeClr>
                </a:solidFill>
                <a:latin typeface="Garamond" panose="02020404030301010803" pitchFamily="18" charset="0"/>
              </a:rPr>
              <a:t> July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855135" y="3225692"/>
            <a:ext cx="6770808" cy="3139321"/>
          </a:xfrm>
          <a:prstGeom prst="rect">
            <a:avLst/>
          </a:prstGeom>
          <a:noFill/>
        </p:spPr>
        <p:txBody>
          <a:bodyPr wrap="square" rtlCol="0">
            <a:spAutoFit/>
          </a:bodyPr>
          <a:lstStyle/>
          <a:p>
            <a:pPr algn="just"/>
            <a:r>
              <a:rPr lang="en-GB" sz="2200" dirty="0">
                <a:latin typeface="Garamond" panose="02020404030301010803" pitchFamily="18" charset="0"/>
              </a:rPr>
              <a:t>She lived in Sweden from 1303 to 1373 and founded an order of monks and nuns called the Bridgettines after the death of her husband. The order was expected to give away any surplus to the poor but they were allowed as many books as they wanted.</a:t>
            </a:r>
          </a:p>
          <a:p>
            <a:pPr algn="just"/>
            <a:r>
              <a:rPr lang="en-GB" sz="2200" dirty="0">
                <a:latin typeface="Garamond" panose="02020404030301010803" pitchFamily="18" charset="0"/>
              </a:rPr>
              <a:t>She made a pilgrimage to Rome in very difficult circumstances where she lived the rest of her life. She was much loved for her kindness and good works. </a:t>
            </a:r>
          </a:p>
          <a:p>
            <a:pPr algn="just"/>
            <a:r>
              <a:rPr lang="en-GB" sz="2200" dirty="0">
                <a:latin typeface="Garamond" panose="02020404030301010803" pitchFamily="18" charset="0"/>
              </a:rPr>
              <a:t>One of her daughters is also a saint.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4" name="Picture 3"/>
          <p:cNvPicPr>
            <a:picLocks noChangeAspect="1"/>
          </p:cNvPicPr>
          <p:nvPr/>
        </p:nvPicPr>
        <p:blipFill>
          <a:blip r:embed="rId3"/>
          <a:stretch>
            <a:fillRect/>
          </a:stretch>
        </p:blipFill>
        <p:spPr>
          <a:xfrm>
            <a:off x="437528" y="298383"/>
            <a:ext cx="4202501" cy="6007908"/>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4" y="394023"/>
            <a:ext cx="11378219" cy="19102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6000" dirty="0">
                <a:solidFill>
                  <a:schemeClr val="accent4">
                    <a:lumMod val="75000"/>
                  </a:schemeClr>
                </a:solidFill>
                <a:latin typeface="Garamond" panose="02020404030301010803" pitchFamily="18" charset="0"/>
              </a:rPr>
              <a:t>          Our communities : B.C.Y.S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5" name="TextBox 4"/>
          <p:cNvSpPr txBox="1"/>
          <p:nvPr/>
        </p:nvSpPr>
        <p:spPr>
          <a:xfrm>
            <a:off x="1192758" y="2448583"/>
            <a:ext cx="9340847" cy="584775"/>
          </a:xfrm>
          <a:prstGeom prst="rect">
            <a:avLst/>
          </a:prstGeom>
          <a:noFill/>
        </p:spPr>
        <p:txBody>
          <a:bodyPr wrap="square" rtlCol="0">
            <a:spAutoFit/>
          </a:bodyPr>
          <a:lstStyle/>
          <a:p>
            <a:r>
              <a:rPr lang="en-GB" sz="3200" dirty="0">
                <a:latin typeface="Garamond" panose="02020404030301010803" pitchFamily="18" charset="0"/>
              </a:rPr>
              <a:t>The Brentwood Catholic Youth Service</a:t>
            </a:r>
          </a:p>
        </p:txBody>
      </p:sp>
      <p:sp>
        <p:nvSpPr>
          <p:cNvPr id="8" name="TextBox 7"/>
          <p:cNvSpPr txBox="1"/>
          <p:nvPr/>
        </p:nvSpPr>
        <p:spPr>
          <a:xfrm>
            <a:off x="984781" y="3001940"/>
            <a:ext cx="7068408" cy="3477875"/>
          </a:xfrm>
          <a:prstGeom prst="rect">
            <a:avLst/>
          </a:prstGeom>
          <a:noFill/>
        </p:spPr>
        <p:txBody>
          <a:bodyPr wrap="square" rtlCol="0">
            <a:spAutoFit/>
          </a:bodyPr>
          <a:lstStyle/>
          <a:p>
            <a:pPr algn="just"/>
            <a:r>
              <a:rPr lang="en-GB" sz="2000" dirty="0">
                <a:latin typeface="Garamond" panose="02020404030301010803" pitchFamily="18" charset="0"/>
              </a:rPr>
              <a:t>The Walsingham House Team have welcomed young people on retreat for more than thirty years, firstly at Chingford, then at Canvey Island, and now at </a:t>
            </a:r>
            <a:r>
              <a:rPr lang="en-GB" sz="2000" dirty="0" err="1">
                <a:latin typeface="Garamond" panose="02020404030301010803" pitchFamily="18" charset="0"/>
              </a:rPr>
              <a:t>Abbotswick</a:t>
            </a:r>
            <a:r>
              <a:rPr lang="en-GB" sz="2000" dirty="0">
                <a:latin typeface="Garamond" panose="02020404030301010803" pitchFamily="18" charset="0"/>
              </a:rPr>
              <a:t>. </a:t>
            </a:r>
          </a:p>
          <a:p>
            <a:pPr algn="just"/>
            <a:r>
              <a:rPr lang="en-GB" sz="2000" dirty="0">
                <a:latin typeface="Garamond" panose="02020404030301010803" pitchFamily="18" charset="0"/>
              </a:rPr>
              <a:t>They are a young adult team, usually aged 19-25, supported by staff members who have years of Youth Ministry experience, the Walsingham House Team live the model advocated by Pope St John Paul II, Pope Benedict and Pope Francis, who have each expressed the deep truth that “the best evangelisers of young people are other young people.”</a:t>
            </a:r>
          </a:p>
          <a:p>
            <a:pPr algn="just"/>
            <a:r>
              <a:rPr lang="en-GB" sz="2000" dirty="0">
                <a:latin typeface="Garamond" panose="02020404030301010803" pitchFamily="18" charset="0"/>
              </a:rPr>
              <a:t>They work in schools and have the facilities at Walsingham House to accommodate residential groups.</a:t>
            </a:r>
          </a:p>
        </p:txBody>
      </p:sp>
      <p:pic>
        <p:nvPicPr>
          <p:cNvPr id="9" name="Picture 8"/>
          <p:cNvPicPr>
            <a:picLocks noChangeAspect="1"/>
          </p:cNvPicPr>
          <p:nvPr/>
        </p:nvPicPr>
        <p:blipFill>
          <a:blip r:embed="rId3"/>
          <a:stretch>
            <a:fillRect/>
          </a:stretch>
        </p:blipFill>
        <p:spPr>
          <a:xfrm>
            <a:off x="8225230" y="2534868"/>
            <a:ext cx="3586813" cy="2549476"/>
          </a:xfrm>
          <a:prstGeom prst="rect">
            <a:avLst/>
          </a:prstGeom>
        </p:spPr>
      </p:pic>
      <p:pic>
        <p:nvPicPr>
          <p:cNvPr id="2050" name="Picture 2" descr="Welcome to Walsingham House at Abbotswick - Brentwood Catholic Youth Service">
            <a:extLst>
              <a:ext uri="{FF2B5EF4-FFF2-40B4-BE49-F238E27FC236}">
                <a16:creationId xmlns:a16="http://schemas.microsoft.com/office/drawing/2014/main" id="{898D2BDD-FA6B-4C98-A574-53E2232CCD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64" t="-5117"/>
          <a:stretch/>
        </p:blipFill>
        <p:spPr bwMode="auto">
          <a:xfrm>
            <a:off x="10049708" y="5196575"/>
            <a:ext cx="665122" cy="9026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lcome to Walsingham House at Abbotswick - Brentwood Catholic Youth Service">
            <a:extLst>
              <a:ext uri="{FF2B5EF4-FFF2-40B4-BE49-F238E27FC236}">
                <a16:creationId xmlns:a16="http://schemas.microsoft.com/office/drawing/2014/main" id="{03633358-6B36-4DF2-A738-6DAD84B38F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50000" b="-2252"/>
          <a:stretch/>
        </p:blipFill>
        <p:spPr bwMode="auto">
          <a:xfrm>
            <a:off x="8517530" y="5196574"/>
            <a:ext cx="1175745" cy="142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94103"/>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6" y="507523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We are a Community, Looking Forward~</a:t>
            </a:r>
          </a:p>
        </p:txBody>
      </p:sp>
      <p:pic>
        <p:nvPicPr>
          <p:cNvPr id="2" name="Picture 1"/>
          <p:cNvPicPr>
            <a:picLocks noChangeAspect="1"/>
          </p:cNvPicPr>
          <p:nvPr/>
        </p:nvPicPr>
        <p:blipFill>
          <a:blip r:embed="rId4"/>
          <a:stretch>
            <a:fillRect/>
          </a:stretch>
        </p:blipFill>
        <p:spPr>
          <a:xfrm>
            <a:off x="3237535" y="1969127"/>
            <a:ext cx="5327730" cy="3001971"/>
          </a:xfrm>
          <a:prstGeom prst="rect">
            <a:avLst/>
          </a:prstGeom>
        </p:spPr>
      </p:pic>
    </p:spTree>
    <p:extLst>
      <p:ext uri="{BB962C8B-B14F-4D97-AF65-F5344CB8AC3E}">
        <p14:creationId xmlns:p14="http://schemas.microsoft.com/office/powerpoint/2010/main" val="288810342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3419</TotalTime>
  <Words>418</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205</cp:revision>
  <dcterms:created xsi:type="dcterms:W3CDTF">2019-09-06T14:56:38Z</dcterms:created>
  <dcterms:modified xsi:type="dcterms:W3CDTF">2021-07-15T12:23:48Z</dcterms:modified>
</cp:coreProperties>
</file>