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89" r:id="rId3"/>
    <p:sldId id="297" r:id="rId4"/>
    <p:sldId id="315" r:id="rId5"/>
    <p:sldId id="328" r:id="rId6"/>
    <p:sldId id="258" r:id="rId7"/>
    <p:sldId id="272" r:id="rId8"/>
    <p:sldId id="321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CB536-247D-411D-8300-5034F384D166}" v="47" dt="2021-07-20T11:38:54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EE9CB536-247D-411D-8300-5034F384D166}"/>
    <pc:docChg chg="undo custSel addSld delSld modSld">
      <pc:chgData name="John Adams" userId="1143faee-bb16-416e-8056-0ed4c730fe93" providerId="ADAL" clId="{EE9CB536-247D-411D-8300-5034F384D166}" dt="2021-07-20T11:39:13.627" v="1967" actId="2085"/>
      <pc:docMkLst>
        <pc:docMk/>
      </pc:docMkLst>
      <pc:sldChg chg="modSp mod">
        <pc:chgData name="John Adams" userId="1143faee-bb16-416e-8056-0ed4c730fe93" providerId="ADAL" clId="{EE9CB536-247D-411D-8300-5034F384D166}" dt="2021-07-20T11:09:14.464" v="556" actId="1076"/>
        <pc:sldMkLst>
          <pc:docMk/>
          <pc:sldMk cId="2656554078" sldId="258"/>
        </pc:sldMkLst>
        <pc:spChg chg="mod">
          <ac:chgData name="John Adams" userId="1143faee-bb16-416e-8056-0ed4c730fe93" providerId="ADAL" clId="{EE9CB536-247D-411D-8300-5034F384D166}" dt="2021-07-20T11:09:14.464" v="556" actId="1076"/>
          <ac:spMkLst>
            <pc:docMk/>
            <pc:sldMk cId="2656554078" sldId="258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EE9CB536-247D-411D-8300-5034F384D166}" dt="2021-07-20T11:18:29.362" v="933" actId="20577"/>
        <pc:sldMkLst>
          <pc:docMk/>
          <pc:sldMk cId="2339235338" sldId="272"/>
        </pc:sldMkLst>
        <pc:spChg chg="mod">
          <ac:chgData name="John Adams" userId="1143faee-bb16-416e-8056-0ed4c730fe93" providerId="ADAL" clId="{EE9CB536-247D-411D-8300-5034F384D166}" dt="2021-07-20T11:18:29.362" v="933" actId="20577"/>
          <ac:spMkLst>
            <pc:docMk/>
            <pc:sldMk cId="2339235338" sldId="272"/>
            <ac:spMk id="3" creationId="{00000000-0000-0000-0000-000000000000}"/>
          </ac:spMkLst>
        </pc:spChg>
        <pc:spChg chg="mod">
          <ac:chgData name="John Adams" userId="1143faee-bb16-416e-8056-0ed4c730fe93" providerId="ADAL" clId="{EE9CB536-247D-411D-8300-5034F384D166}" dt="2021-07-20T11:13:26.371" v="599" actId="20577"/>
          <ac:spMkLst>
            <pc:docMk/>
            <pc:sldMk cId="2339235338" sldId="272"/>
            <ac:spMk id="8" creationId="{00000000-0000-0000-0000-000000000000}"/>
          </ac:spMkLst>
        </pc:spChg>
        <pc:picChg chg="del">
          <ac:chgData name="John Adams" userId="1143faee-bb16-416e-8056-0ed4c730fe93" providerId="ADAL" clId="{EE9CB536-247D-411D-8300-5034F384D166}" dt="2021-07-20T11:11:46.844" v="557" actId="478"/>
          <ac:picMkLst>
            <pc:docMk/>
            <pc:sldMk cId="2339235338" sldId="272"/>
            <ac:picMk id="4" creationId="{00000000-0000-0000-0000-000000000000}"/>
          </ac:picMkLst>
        </pc:picChg>
        <pc:picChg chg="add mod">
          <ac:chgData name="John Adams" userId="1143faee-bb16-416e-8056-0ed4c730fe93" providerId="ADAL" clId="{EE9CB536-247D-411D-8300-5034F384D166}" dt="2021-07-20T11:12:35.820" v="567" actId="14100"/>
          <ac:picMkLst>
            <pc:docMk/>
            <pc:sldMk cId="2339235338" sldId="272"/>
            <ac:picMk id="3074" creationId="{C3E98F10-9DD2-4CF1-86BB-07446A71F6DD}"/>
          </ac:picMkLst>
        </pc:picChg>
      </pc:sldChg>
      <pc:sldChg chg="modSp mod">
        <pc:chgData name="John Adams" userId="1143faee-bb16-416e-8056-0ed4c730fe93" providerId="ADAL" clId="{EE9CB536-247D-411D-8300-5034F384D166}" dt="2021-07-20T11:39:13.627" v="1967" actId="2085"/>
        <pc:sldMkLst>
          <pc:docMk/>
          <pc:sldMk cId="835714311" sldId="289"/>
        </pc:sldMkLst>
        <pc:spChg chg="mod">
          <ac:chgData name="John Adams" userId="1143faee-bb16-416e-8056-0ed4c730fe93" providerId="ADAL" clId="{EE9CB536-247D-411D-8300-5034F384D166}" dt="2021-07-20T11:39:13.627" v="1967" actId="2085"/>
          <ac:spMkLst>
            <pc:docMk/>
            <pc:sldMk cId="835714311" sldId="289"/>
            <ac:spMk id="10" creationId="{00000000-0000-0000-0000-000000000000}"/>
          </ac:spMkLst>
        </pc:spChg>
      </pc:sldChg>
      <pc:sldChg chg="addSp delSp modSp mod">
        <pc:chgData name="John Adams" userId="1143faee-bb16-416e-8056-0ed4c730fe93" providerId="ADAL" clId="{EE9CB536-247D-411D-8300-5034F384D166}" dt="2021-07-20T11:34:09.466" v="1918" actId="6549"/>
        <pc:sldMkLst>
          <pc:docMk/>
          <pc:sldMk cId="2058881387" sldId="297"/>
        </pc:sldMkLst>
        <pc:spChg chg="mod">
          <ac:chgData name="John Adams" userId="1143faee-bb16-416e-8056-0ed4c730fe93" providerId="ADAL" clId="{EE9CB536-247D-411D-8300-5034F384D166}" dt="2021-07-20T11:34:09.466" v="1918" actId="6549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EE9CB536-247D-411D-8300-5034F384D166}" dt="2021-07-20T11:01:32.964" v="439" actId="478"/>
          <ac:picMkLst>
            <pc:docMk/>
            <pc:sldMk cId="2058881387" sldId="297"/>
            <ac:picMk id="4" creationId="{00000000-0000-0000-0000-000000000000}"/>
          </ac:picMkLst>
        </pc:picChg>
        <pc:picChg chg="add mod">
          <ac:chgData name="John Adams" userId="1143faee-bb16-416e-8056-0ed4c730fe93" providerId="ADAL" clId="{EE9CB536-247D-411D-8300-5034F384D166}" dt="2021-07-20T11:03:24.828" v="449" actId="1076"/>
          <ac:picMkLst>
            <pc:docMk/>
            <pc:sldMk cId="2058881387" sldId="297"/>
            <ac:picMk id="2050" creationId="{AE5F7149-5802-4A5D-AFEA-AE50C2E2A191}"/>
          </ac:picMkLst>
        </pc:picChg>
      </pc:sldChg>
      <pc:sldChg chg="addSp delSp modSp mod">
        <pc:chgData name="John Adams" userId="1143faee-bb16-416e-8056-0ed4c730fe93" providerId="ADAL" clId="{EE9CB536-247D-411D-8300-5034F384D166}" dt="2021-07-20T11:08:05.884" v="552" actId="1076"/>
        <pc:sldMkLst>
          <pc:docMk/>
          <pc:sldMk cId="181666641" sldId="315"/>
        </pc:sldMkLst>
        <pc:spChg chg="mod">
          <ac:chgData name="John Adams" userId="1143faee-bb16-416e-8056-0ed4c730fe93" providerId="ADAL" clId="{EE9CB536-247D-411D-8300-5034F384D166}" dt="2021-07-20T11:08:05.884" v="552" actId="1076"/>
          <ac:spMkLst>
            <pc:docMk/>
            <pc:sldMk cId="181666641" sldId="315"/>
            <ac:spMk id="2" creationId="{51751E63-44FC-4AA9-A2BC-061E9C08A53A}"/>
          </ac:spMkLst>
        </pc:spChg>
        <pc:spChg chg="mod">
          <ac:chgData name="John Adams" userId="1143faee-bb16-416e-8056-0ed4c730fe93" providerId="ADAL" clId="{EE9CB536-247D-411D-8300-5034F384D166}" dt="2021-07-20T11:08:02.105" v="551" actId="1076"/>
          <ac:spMkLst>
            <pc:docMk/>
            <pc:sldMk cId="181666641" sldId="315"/>
            <ac:spMk id="9" creationId="{1E52ECCE-938B-4059-BCFC-5863C6E8CB5A}"/>
          </ac:spMkLst>
        </pc:spChg>
        <pc:picChg chg="add mod">
          <ac:chgData name="John Adams" userId="1143faee-bb16-416e-8056-0ed4c730fe93" providerId="ADAL" clId="{EE9CB536-247D-411D-8300-5034F384D166}" dt="2021-07-20T11:07:55.599" v="550" actId="1076"/>
          <ac:picMkLst>
            <pc:docMk/>
            <pc:sldMk cId="181666641" sldId="315"/>
            <ac:picMk id="10" creationId="{C12B40B1-C6C2-42BC-A599-FA984C00BD68}"/>
          </ac:picMkLst>
        </pc:picChg>
        <pc:picChg chg="del">
          <ac:chgData name="John Adams" userId="1143faee-bb16-416e-8056-0ed4c730fe93" providerId="ADAL" clId="{EE9CB536-247D-411D-8300-5034F384D166}" dt="2021-07-20T11:06:35.147" v="530" actId="478"/>
          <ac:picMkLst>
            <pc:docMk/>
            <pc:sldMk cId="181666641" sldId="315"/>
            <ac:picMk id="16" creationId="{C1588E82-273A-4626-874D-A758460DA7A2}"/>
          </ac:picMkLst>
        </pc:picChg>
      </pc:sldChg>
      <pc:sldChg chg="addSp delSp modSp mod">
        <pc:chgData name="John Adams" userId="1143faee-bb16-416e-8056-0ed4c730fe93" providerId="ADAL" clId="{EE9CB536-247D-411D-8300-5034F384D166}" dt="2021-07-20T11:33:18.094" v="1896" actId="1076"/>
        <pc:sldMkLst>
          <pc:docMk/>
          <pc:sldMk cId="2734715491" sldId="321"/>
        </pc:sldMkLst>
        <pc:spChg chg="mod">
          <ac:chgData name="John Adams" userId="1143faee-bb16-416e-8056-0ed4c730fe93" providerId="ADAL" clId="{EE9CB536-247D-411D-8300-5034F384D166}" dt="2021-07-20T11:33:18.094" v="1896" actId="1076"/>
          <ac:spMkLst>
            <pc:docMk/>
            <pc:sldMk cId="2734715491" sldId="321"/>
            <ac:spMk id="8" creationId="{00000000-0000-0000-0000-000000000000}"/>
          </ac:spMkLst>
        </pc:spChg>
        <pc:spChg chg="mod">
          <ac:chgData name="John Adams" userId="1143faee-bb16-416e-8056-0ed4c730fe93" providerId="ADAL" clId="{EE9CB536-247D-411D-8300-5034F384D166}" dt="2021-07-20T11:19:33.553" v="967" actId="122"/>
          <ac:spMkLst>
            <pc:docMk/>
            <pc:sldMk cId="2734715491" sldId="321"/>
            <ac:spMk id="10" creationId="{00000000-0000-0000-0000-000000000000}"/>
          </ac:spMkLst>
        </pc:spChg>
        <pc:picChg chg="del">
          <ac:chgData name="John Adams" userId="1143faee-bb16-416e-8056-0ed4c730fe93" providerId="ADAL" clId="{EE9CB536-247D-411D-8300-5034F384D166}" dt="2021-07-20T11:20:58.633" v="968" actId="478"/>
          <ac:picMkLst>
            <pc:docMk/>
            <pc:sldMk cId="2734715491" sldId="321"/>
            <ac:picMk id="9" creationId="{00000000-0000-0000-0000-000000000000}"/>
          </ac:picMkLst>
        </pc:picChg>
        <pc:picChg chg="add mod">
          <ac:chgData name="John Adams" userId="1143faee-bb16-416e-8056-0ed4c730fe93" providerId="ADAL" clId="{EE9CB536-247D-411D-8300-5034F384D166}" dt="2021-07-20T11:21:17.743" v="971" actId="14861"/>
          <ac:picMkLst>
            <pc:docMk/>
            <pc:sldMk cId="2734715491" sldId="321"/>
            <ac:picMk id="4098" creationId="{A6489BD7-E122-42BF-934A-08A6084C1086}"/>
          </ac:picMkLst>
        </pc:picChg>
      </pc:sldChg>
      <pc:sldChg chg="del">
        <pc:chgData name="John Adams" userId="1143faee-bb16-416e-8056-0ed4c730fe93" providerId="ADAL" clId="{EE9CB536-247D-411D-8300-5034F384D166}" dt="2021-07-20T11:38:58.698" v="1966" actId="47"/>
        <pc:sldMkLst>
          <pc:docMk/>
          <pc:sldMk cId="1320364452" sldId="323"/>
        </pc:sldMkLst>
      </pc:sldChg>
      <pc:sldChg chg="delSp add del">
        <pc:chgData name="John Adams" userId="1143faee-bb16-416e-8056-0ed4c730fe93" providerId="ADAL" clId="{EE9CB536-247D-411D-8300-5034F384D166}" dt="2021-07-20T11:35:02.622" v="1923" actId="47"/>
        <pc:sldMkLst>
          <pc:docMk/>
          <pc:sldMk cId="1778789787" sldId="326"/>
        </pc:sldMkLst>
        <pc:picChg chg="del">
          <ac:chgData name="John Adams" userId="1143faee-bb16-416e-8056-0ed4c730fe93" providerId="ADAL" clId="{EE9CB536-247D-411D-8300-5034F384D166}" dt="2021-07-20T11:34:37.989" v="1919" actId="478"/>
          <ac:picMkLst>
            <pc:docMk/>
            <pc:sldMk cId="1778789787" sldId="326"/>
            <ac:picMk id="16" creationId="{C1588E82-273A-4626-874D-A758460DA7A2}"/>
          </ac:picMkLst>
        </pc:picChg>
      </pc:sldChg>
      <pc:sldChg chg="del">
        <pc:chgData name="John Adams" userId="1143faee-bb16-416e-8056-0ed4c730fe93" providerId="ADAL" clId="{EE9CB536-247D-411D-8300-5034F384D166}" dt="2021-07-20T11:37:22.356" v="1955" actId="47"/>
        <pc:sldMkLst>
          <pc:docMk/>
          <pc:sldMk cId="4271935012" sldId="327"/>
        </pc:sldMkLst>
      </pc:sldChg>
      <pc:sldChg chg="delSp modSp add mod">
        <pc:chgData name="John Adams" userId="1143faee-bb16-416e-8056-0ed4c730fe93" providerId="ADAL" clId="{EE9CB536-247D-411D-8300-5034F384D166}" dt="2021-07-20T11:35:40.149" v="1953" actId="1076"/>
        <pc:sldMkLst>
          <pc:docMk/>
          <pc:sldMk cId="3782078653" sldId="328"/>
        </pc:sldMkLst>
        <pc:spChg chg="del">
          <ac:chgData name="John Adams" userId="1143faee-bb16-416e-8056-0ed4c730fe93" providerId="ADAL" clId="{EE9CB536-247D-411D-8300-5034F384D166}" dt="2021-07-20T11:35:35" v="1952" actId="478"/>
          <ac:spMkLst>
            <pc:docMk/>
            <pc:sldMk cId="3782078653" sldId="328"/>
            <ac:spMk id="2" creationId="{51751E63-44FC-4AA9-A2BC-061E9C08A53A}"/>
          </ac:spMkLst>
        </pc:spChg>
        <pc:spChg chg="mod">
          <ac:chgData name="John Adams" userId="1143faee-bb16-416e-8056-0ed4c730fe93" providerId="ADAL" clId="{EE9CB536-247D-411D-8300-5034F384D166}" dt="2021-07-20T11:35:40.149" v="1953" actId="1076"/>
          <ac:spMkLst>
            <pc:docMk/>
            <pc:sldMk cId="3782078653" sldId="328"/>
            <ac:spMk id="9" creationId="{1E52ECCE-938B-4059-BCFC-5863C6E8CB5A}"/>
          </ac:spMkLst>
        </pc:spChg>
      </pc:sldChg>
      <pc:sldChg chg="addSp delSp modSp add">
        <pc:chgData name="John Adams" userId="1143faee-bb16-416e-8056-0ed4c730fe93" providerId="ADAL" clId="{EE9CB536-247D-411D-8300-5034F384D166}" dt="2021-07-20T11:38:47.907" v="1964" actId="14100"/>
        <pc:sldMkLst>
          <pc:docMk/>
          <pc:sldMk cId="3398041833" sldId="329"/>
        </pc:sldMkLst>
        <pc:picChg chg="del">
          <ac:chgData name="John Adams" userId="1143faee-bb16-416e-8056-0ed4c730fe93" providerId="ADAL" clId="{EE9CB536-247D-411D-8300-5034F384D166}" dt="2021-07-20T11:38:05.082" v="1956" actId="478"/>
          <ac:picMkLst>
            <pc:docMk/>
            <pc:sldMk cId="3398041833" sldId="329"/>
            <ac:picMk id="1026" creationId="{0294109D-260E-48BB-B90C-3ED192085708}"/>
          </ac:picMkLst>
        </pc:picChg>
        <pc:picChg chg="add mod">
          <ac:chgData name="John Adams" userId="1143faee-bb16-416e-8056-0ed4c730fe93" providerId="ADAL" clId="{EE9CB536-247D-411D-8300-5034F384D166}" dt="2021-07-20T11:38:47.907" v="1964" actId="14100"/>
          <ac:picMkLst>
            <pc:docMk/>
            <pc:sldMk cId="3398041833" sldId="329"/>
            <ac:picMk id="5122" creationId="{AF2AE2E2-08ED-4507-A55E-7CAD868997AE}"/>
          </ac:picMkLst>
        </pc:picChg>
      </pc:sldChg>
      <pc:sldChg chg="add">
        <pc:chgData name="John Adams" userId="1143faee-bb16-416e-8056-0ed4c730fe93" providerId="ADAL" clId="{EE9CB536-247D-411D-8300-5034F384D166}" dt="2021-07-20T11:38:54.937" v="1965"/>
        <pc:sldMkLst>
          <pc:docMk/>
          <pc:sldMk cId="200388983" sldId="3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Wednesday 1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4802704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Roadmap for Saints ~</a:t>
            </a:r>
          </a:p>
        </p:txBody>
      </p:sp>
      <p:pic>
        <p:nvPicPr>
          <p:cNvPr id="5122" name="Picture 2" descr="het Lam Gods: De Aanbidding van het Lam Gods">
            <a:extLst>
              <a:ext uri="{FF2B5EF4-FFF2-40B4-BE49-F238E27FC236}">
                <a16:creationId xmlns:a16="http://schemas.microsoft.com/office/drawing/2014/main" id="{AF2AE2E2-08ED-4507-A55E-7CAD86899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2971" r="6711" b="43410"/>
          <a:stretch/>
        </p:blipFill>
        <p:spPr bwMode="auto">
          <a:xfrm>
            <a:off x="1523999" y="1884346"/>
            <a:ext cx="9144000" cy="27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9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198" y="1624106"/>
            <a:ext cx="10461171" cy="5233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What are you looking forward to at the start of the school year?                  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Seeing old friends?  Making new friends?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New knowledge?  New skills?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New challenges?  New opportunities?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What roadmap will you be following this year?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A roadmap to being a better you?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Helping others to be better, brighter and happier too?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Sounds very much like a path to sainthood!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24" y="5854699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Forward</a:t>
            </a:r>
            <a:endParaRPr lang="en-GB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In the Year of St Joseph ~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Year of the Family ~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9627" y="2503210"/>
            <a:ext cx="51392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29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August 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Mark,             Jesus tells us :                                                    </a:t>
            </a: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“Hear me, all of you, and understand.”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 descr="Fear Not&amp;quot;—One of Jesus&amp;#39; Most Challenging Commands in 2017 - Seedbed">
            <a:extLst>
              <a:ext uri="{FF2B5EF4-FFF2-40B4-BE49-F238E27FC236}">
                <a16:creationId xmlns:a16="http://schemas.microsoft.com/office/drawing/2014/main" id="{AE5F7149-5802-4A5D-AFEA-AE50C2E2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78200"/>
            <a:ext cx="6896100" cy="4600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206" y="298360"/>
            <a:ext cx="1094667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51E63-44FC-4AA9-A2BC-061E9C08A53A}"/>
              </a:ext>
            </a:extLst>
          </p:cNvPr>
          <p:cNvSpPr txBox="1"/>
          <p:nvPr/>
        </p:nvSpPr>
        <p:spPr>
          <a:xfrm>
            <a:off x="-656637" y="5943261"/>
            <a:ext cx="6206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aramond" panose="02020404030301010803" pitchFamily="18" charset="0"/>
              </a:rPr>
              <a:t> the Truth and the Life.</a:t>
            </a:r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2ECCE-938B-4059-BCFC-5863C6E8CB5A}"/>
              </a:ext>
            </a:extLst>
          </p:cNvPr>
          <p:cNvSpPr txBox="1"/>
          <p:nvPr/>
        </p:nvSpPr>
        <p:spPr>
          <a:xfrm>
            <a:off x="703264" y="1962981"/>
            <a:ext cx="348706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aramond" panose="02020404030301010803" pitchFamily="18" charset="0"/>
              </a:rPr>
              <a:t>Jesus said</a:t>
            </a:r>
          </a:p>
          <a:p>
            <a:pPr algn="ctr"/>
            <a:r>
              <a:rPr lang="en-GB" sz="9600" dirty="0">
                <a:latin typeface="Garamond" panose="02020404030301010803" pitchFamily="18" charset="0"/>
              </a:rPr>
              <a:t>I AM</a:t>
            </a:r>
            <a:r>
              <a:rPr lang="en-GB" sz="4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the </a:t>
            </a:r>
          </a:p>
          <a:p>
            <a:pPr algn="ctr"/>
            <a:r>
              <a:rPr lang="en-GB" sz="6000" dirty="0">
                <a:latin typeface="Garamond" panose="02020404030301010803" pitchFamily="18" charset="0"/>
              </a:rPr>
              <a:t>Way,</a:t>
            </a:r>
          </a:p>
          <a:p>
            <a:pPr algn="ctr"/>
            <a:endParaRPr lang="en-GB" dirty="0"/>
          </a:p>
        </p:txBody>
      </p:sp>
      <p:pic>
        <p:nvPicPr>
          <p:cNvPr id="10" name="Picture 2" descr="Come Follow Me - Print in LDS Jesus Christ Prints on LDSBookstore.com">
            <a:extLst>
              <a:ext uri="{FF2B5EF4-FFF2-40B4-BE49-F238E27FC236}">
                <a16:creationId xmlns:a16="http://schemas.microsoft.com/office/drawing/2014/main" id="{C12B40B1-C6C2-42BC-A599-FA984C00B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0217" r="28022" b="41004"/>
          <a:stretch/>
        </p:blipFill>
        <p:spPr bwMode="auto">
          <a:xfrm>
            <a:off x="4509597" y="1962981"/>
            <a:ext cx="5361518" cy="490361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6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206" y="298360"/>
            <a:ext cx="1094667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2ECCE-938B-4059-BCFC-5863C6E8CB5A}"/>
              </a:ext>
            </a:extLst>
          </p:cNvPr>
          <p:cNvSpPr txBox="1"/>
          <p:nvPr/>
        </p:nvSpPr>
        <p:spPr>
          <a:xfrm>
            <a:off x="833893" y="2609293"/>
            <a:ext cx="3487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aramond" panose="02020404030301010803" pitchFamily="18" charset="0"/>
              </a:rPr>
              <a:t>How will you follow The Way?</a:t>
            </a:r>
            <a:endParaRPr lang="en-GB" sz="6000" dirty="0">
              <a:latin typeface="Garamond" panose="02020404030301010803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10" name="Picture 2" descr="Come Follow Me - Print in LDS Jesus Christ Prints on LDSBookstore.com">
            <a:extLst>
              <a:ext uri="{FF2B5EF4-FFF2-40B4-BE49-F238E27FC236}">
                <a16:creationId xmlns:a16="http://schemas.microsoft.com/office/drawing/2014/main" id="{C12B40B1-C6C2-42BC-A599-FA984C00B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0217" r="28022" b="41004"/>
          <a:stretch/>
        </p:blipFill>
        <p:spPr bwMode="auto">
          <a:xfrm>
            <a:off x="4509597" y="1962981"/>
            <a:ext cx="5361518" cy="490361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86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as communities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2103" y="2957110"/>
            <a:ext cx="8183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Garamond" panose="02020404030301010803" pitchFamily="18" charset="0"/>
              </a:rPr>
              <a:t>“</a:t>
            </a:r>
            <a:r>
              <a:rPr lang="en-GB" sz="7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are priceless</a:t>
            </a:r>
            <a:r>
              <a:rPr lang="en-GB" sz="7200" dirty="0">
                <a:latin typeface="Garamond" panose="02020404030301010803" pitchFamily="18" charset="0"/>
              </a:rPr>
              <a:t>.” </a:t>
            </a: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pPr algn="r"/>
            <a:r>
              <a:rPr lang="en-GB" sz="2400" dirty="0">
                <a:latin typeface="Garamond" panose="02020404030301010803" pitchFamily="18" charset="0"/>
              </a:rPr>
              <a:t>- Pope Francis, </a:t>
            </a:r>
            <a:r>
              <a:rPr lang="en-GB" sz="2400" i="1" dirty="0" err="1">
                <a:latin typeface="Garamond" panose="02020404030301010803" pitchFamily="18" charset="0"/>
              </a:rPr>
              <a:t>Christus</a:t>
            </a:r>
            <a:r>
              <a:rPr lang="en-GB" sz="2400" i="1" dirty="0">
                <a:latin typeface="Garamond" panose="02020404030301010803" pitchFamily="18" charset="0"/>
              </a:rPr>
              <a:t> </a:t>
            </a:r>
            <a:r>
              <a:rPr lang="en-GB" sz="2400" i="1" dirty="0" err="1">
                <a:latin typeface="Garamond" panose="02020404030301010803" pitchFamily="18" charset="0"/>
              </a:rPr>
              <a:t>Vivit</a:t>
            </a:r>
            <a:endParaRPr lang="en-GB" sz="2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5135" y="281396"/>
            <a:ext cx="6770808" cy="2766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St. Margaret Ward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                30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August 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135" y="3098729"/>
            <a:ext cx="6770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Margaret Ward lived in London in the service of a lady when she learned of the severe maltreatment of Father Richard Watson in the Bridewell Prison. She visited him and she managed to smuggle him a rope with which he escaped. She was a logical suspect and was arrested and tortured, but refused to disclose the priest's whereabouts. She was hanged at 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Tyburn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on 30</a:t>
            </a:r>
            <a:r>
              <a:rPr lang="en-US" sz="2400" b="0" i="0" baseline="3000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 August 1588, and declared one of the Forty Martyrs … of England and Wales by Pope Paul VI in 1970.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pic>
        <p:nvPicPr>
          <p:cNvPr id="3074" name="Picture 2" descr="Our Saints | St Margaret Ward Catholic Academy">
            <a:extLst>
              <a:ext uri="{FF2B5EF4-FFF2-40B4-BE49-F238E27FC236}">
                <a16:creationId xmlns:a16="http://schemas.microsoft.com/office/drawing/2014/main" id="{C3E98F10-9DD2-4CF1-86BB-07446A71F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6058" r="11531" b="7121"/>
          <a:stretch/>
        </p:blipFill>
        <p:spPr bwMode="auto">
          <a:xfrm>
            <a:off x="236539" y="281395"/>
            <a:ext cx="4376928" cy="61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824" y="394023"/>
            <a:ext cx="11378219" cy="1121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2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Young Saints # 1 </a:t>
            </a:r>
            <a:r>
              <a:rPr lang="en-GB" altLang="en-US" sz="52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 Saint Teresa of the Andes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957" y="1595021"/>
            <a:ext cx="8100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St Teresa of the Andes died of leukaemia in 1920, aged only 19.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She was born in 1900 in Chile, as </a:t>
            </a:r>
            <a:r>
              <a:rPr lang="es-ES" sz="2400" b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Juana Enriqueta </a:t>
            </a:r>
            <a:r>
              <a:rPr lang="es-ES" sz="2400" b="0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Josephina</a:t>
            </a:r>
            <a:r>
              <a:rPr lang="es-ES" sz="2400" b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de Los Sagrados Corazones Fernández Solar.</a:t>
            </a:r>
            <a:endParaRPr lang="en-GB" sz="2400" dirty="0">
              <a:latin typeface="Garamond" panose="02020404030301010803" pitchFamily="18" charset="0"/>
            </a:endParaRP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She was a spirited young person and often argued with her siblings.  Once, when her sister Rebeca slapped her, Juana stopped herself from retaliating and kissed her on the cheek.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She was an enthusiastic swimmer and enjoyed playing the piano.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While still quite young, she read the autobiography of St Thérèse of Lisieux and was deeply affected by the example of the saint.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She became a novice of the Order of Discalced Carmelites at the age of 18.  She spent time writing letters to others, encouraging them and sharing thoughts on her spiritual life.</a:t>
            </a:r>
          </a:p>
          <a:p>
            <a:pPr algn="just"/>
            <a:r>
              <a:rPr lang="en-GB" sz="2400" dirty="0">
                <a:latin typeface="Garamond" panose="02020404030301010803" pitchFamily="18" charset="0"/>
              </a:rPr>
              <a:t>Dying in the Spanish flu pandemic, she was allowed to take her final vows early.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489BD7-E122-42BF-934A-08A6084C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09" y="1682523"/>
            <a:ext cx="3352800" cy="4743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Wednesday 1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4802704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Roadmap for Saints ~</a:t>
            </a:r>
          </a:p>
        </p:txBody>
      </p:sp>
      <p:pic>
        <p:nvPicPr>
          <p:cNvPr id="5122" name="Picture 2" descr="het Lam Gods: De Aanbidding van het Lam Gods">
            <a:extLst>
              <a:ext uri="{FF2B5EF4-FFF2-40B4-BE49-F238E27FC236}">
                <a16:creationId xmlns:a16="http://schemas.microsoft.com/office/drawing/2014/main" id="{AF2AE2E2-08ED-4507-A55E-7CAD86899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2971" r="6711" b="43410"/>
          <a:stretch/>
        </p:blipFill>
        <p:spPr bwMode="auto">
          <a:xfrm>
            <a:off x="1523999" y="1884346"/>
            <a:ext cx="9144000" cy="27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418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473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215</cp:revision>
  <dcterms:created xsi:type="dcterms:W3CDTF">2019-09-06T14:56:38Z</dcterms:created>
  <dcterms:modified xsi:type="dcterms:W3CDTF">2021-07-20T12:37:38Z</dcterms:modified>
</cp:coreProperties>
</file>