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333" r:id="rId5"/>
    <p:sldId id="315" r:id="rId6"/>
    <p:sldId id="258" r:id="rId7"/>
    <p:sldId id="272" r:id="rId8"/>
    <p:sldId id="321" r:id="rId9"/>
    <p:sldId id="33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CB6D6E-5116-45AE-A770-28DDF7EED2A3}" v="47" dt="2021-09-19T16:27:54.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45" autoAdjust="0"/>
    <p:restoredTop sz="94660"/>
  </p:normalViewPr>
  <p:slideViewPr>
    <p:cSldViewPr snapToGrid="0">
      <p:cViewPr varScale="1">
        <p:scale>
          <a:sx n="66" d="100"/>
          <a:sy n="66" d="100"/>
        </p:scale>
        <p:origin x="367"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FCCB6D6E-5116-45AE-A770-28DDF7EED2A3}"/>
    <pc:docChg chg="undo redo custSel addSld delSld modSld">
      <pc:chgData name="John Adams" userId="1143faee-bb16-416e-8056-0ed4c730fe93" providerId="ADAL" clId="{FCCB6D6E-5116-45AE-A770-28DDF7EED2A3}" dt="2021-09-19T20:16:37.360" v="1905" actId="20577"/>
      <pc:docMkLst>
        <pc:docMk/>
      </pc:docMkLst>
      <pc:sldChg chg="modSp mod">
        <pc:chgData name="John Adams" userId="1143faee-bb16-416e-8056-0ed4c730fe93" providerId="ADAL" clId="{FCCB6D6E-5116-45AE-A770-28DDF7EED2A3}" dt="2021-09-18T10:27:43.673" v="8" actId="1076"/>
        <pc:sldMkLst>
          <pc:docMk/>
          <pc:sldMk cId="2656554078" sldId="258"/>
        </pc:sldMkLst>
        <pc:spChg chg="mod">
          <ac:chgData name="John Adams" userId="1143faee-bb16-416e-8056-0ed4c730fe93" providerId="ADAL" clId="{FCCB6D6E-5116-45AE-A770-28DDF7EED2A3}" dt="2021-09-18T10:27:43.673" v="8" actId="1076"/>
          <ac:spMkLst>
            <pc:docMk/>
            <pc:sldMk cId="2656554078" sldId="258"/>
            <ac:spMk id="4" creationId="{00000000-0000-0000-0000-000000000000}"/>
          </ac:spMkLst>
        </pc:spChg>
      </pc:sldChg>
      <pc:sldChg chg="addSp delSp modSp mod">
        <pc:chgData name="John Adams" userId="1143faee-bb16-416e-8056-0ed4c730fe93" providerId="ADAL" clId="{FCCB6D6E-5116-45AE-A770-28DDF7EED2A3}" dt="2021-09-19T20:16:37.360" v="1905" actId="20577"/>
        <pc:sldMkLst>
          <pc:docMk/>
          <pc:sldMk cId="2339235338" sldId="272"/>
        </pc:sldMkLst>
        <pc:spChg chg="mod">
          <ac:chgData name="John Adams" userId="1143faee-bb16-416e-8056-0ed4c730fe93" providerId="ADAL" clId="{FCCB6D6E-5116-45AE-A770-28DDF7EED2A3}" dt="2021-09-19T20:16:37.360" v="1905" actId="20577"/>
          <ac:spMkLst>
            <pc:docMk/>
            <pc:sldMk cId="2339235338" sldId="272"/>
            <ac:spMk id="3" creationId="{00000000-0000-0000-0000-000000000000}"/>
          </ac:spMkLst>
        </pc:spChg>
        <pc:spChg chg="mod">
          <ac:chgData name="John Adams" userId="1143faee-bb16-416e-8056-0ed4c730fe93" providerId="ADAL" clId="{FCCB6D6E-5116-45AE-A770-28DDF7EED2A3}" dt="2021-09-18T11:55:21.922" v="160" actId="20577"/>
          <ac:spMkLst>
            <pc:docMk/>
            <pc:sldMk cId="2339235338" sldId="272"/>
            <ac:spMk id="8" creationId="{00000000-0000-0000-0000-000000000000}"/>
          </ac:spMkLst>
        </pc:spChg>
        <pc:picChg chg="add mod">
          <ac:chgData name="John Adams" userId="1143faee-bb16-416e-8056-0ed4c730fe93" providerId="ADAL" clId="{FCCB6D6E-5116-45AE-A770-28DDF7EED2A3}" dt="2021-09-18T11:55:12.664" v="154" actId="14100"/>
          <ac:picMkLst>
            <pc:docMk/>
            <pc:sldMk cId="2339235338" sldId="272"/>
            <ac:picMk id="4098" creationId="{05A3A37B-540C-4D86-9C3F-FDEB36484C43}"/>
          </ac:picMkLst>
        </pc:picChg>
        <pc:picChg chg="del">
          <ac:chgData name="John Adams" userId="1143faee-bb16-416e-8056-0ed4c730fe93" providerId="ADAL" clId="{FCCB6D6E-5116-45AE-A770-28DDF7EED2A3}" dt="2021-09-18T11:54:54.186" v="149" actId="478"/>
          <ac:picMkLst>
            <pc:docMk/>
            <pc:sldMk cId="2339235338" sldId="272"/>
            <ac:picMk id="5122" creationId="{364C5D22-5E2E-4634-BDBD-46E5F286CD05}"/>
          </ac:picMkLst>
        </pc:picChg>
      </pc:sldChg>
      <pc:sldChg chg="addSp delSp modSp mod">
        <pc:chgData name="John Adams" userId="1143faee-bb16-416e-8056-0ed4c730fe93" providerId="ADAL" clId="{FCCB6D6E-5116-45AE-A770-28DDF7EED2A3}" dt="2021-09-19T16:34:07.148" v="1868" actId="20577"/>
        <pc:sldMkLst>
          <pc:docMk/>
          <pc:sldMk cId="835714311" sldId="289"/>
        </pc:sldMkLst>
        <pc:spChg chg="add del">
          <ac:chgData name="John Adams" userId="1143faee-bb16-416e-8056-0ed4c730fe93" providerId="ADAL" clId="{FCCB6D6E-5116-45AE-A770-28DDF7EED2A3}" dt="2021-09-19T16:27:54.053" v="1468"/>
          <ac:spMkLst>
            <pc:docMk/>
            <pc:sldMk cId="835714311" sldId="289"/>
            <ac:spMk id="2" creationId="{F4637D30-150E-4383-817F-58CE10CFFC0A}"/>
          </ac:spMkLst>
        </pc:spChg>
        <pc:spChg chg="mod">
          <ac:chgData name="John Adams" userId="1143faee-bb16-416e-8056-0ed4c730fe93" providerId="ADAL" clId="{FCCB6D6E-5116-45AE-A770-28DDF7EED2A3}" dt="2021-09-19T16:34:07.148" v="1868" actId="20577"/>
          <ac:spMkLst>
            <pc:docMk/>
            <pc:sldMk cId="835714311" sldId="289"/>
            <ac:spMk id="10" creationId="{00000000-0000-0000-0000-000000000000}"/>
          </ac:spMkLst>
        </pc:spChg>
      </pc:sldChg>
      <pc:sldChg chg="addSp delSp modSp mod">
        <pc:chgData name="John Adams" userId="1143faee-bb16-416e-8056-0ed4c730fe93" providerId="ADAL" clId="{FCCB6D6E-5116-45AE-A770-28DDF7EED2A3}" dt="2021-09-18T10:41:14.412" v="83" actId="14100"/>
        <pc:sldMkLst>
          <pc:docMk/>
          <pc:sldMk cId="2058881387" sldId="297"/>
        </pc:sldMkLst>
        <pc:spChg chg="mod">
          <ac:chgData name="John Adams" userId="1143faee-bb16-416e-8056-0ed4c730fe93" providerId="ADAL" clId="{FCCB6D6E-5116-45AE-A770-28DDF7EED2A3}" dt="2021-09-18T10:31:59.666" v="77" actId="20577"/>
          <ac:spMkLst>
            <pc:docMk/>
            <pc:sldMk cId="2058881387" sldId="297"/>
            <ac:spMk id="3" creationId="{00000000-0000-0000-0000-000000000000}"/>
          </ac:spMkLst>
        </pc:spChg>
        <pc:picChg chg="add mod">
          <ac:chgData name="John Adams" userId="1143faee-bb16-416e-8056-0ed4c730fe93" providerId="ADAL" clId="{FCCB6D6E-5116-45AE-A770-28DDF7EED2A3}" dt="2021-09-18T10:41:14.412" v="83" actId="14100"/>
          <ac:picMkLst>
            <pc:docMk/>
            <pc:sldMk cId="2058881387" sldId="297"/>
            <ac:picMk id="2" creationId="{A28694F3-7097-462F-BE4B-ED980ED10ACA}"/>
          </ac:picMkLst>
        </pc:picChg>
        <pc:picChg chg="del">
          <ac:chgData name="John Adams" userId="1143faee-bb16-416e-8056-0ed4c730fe93" providerId="ADAL" clId="{FCCB6D6E-5116-45AE-A770-28DDF7EED2A3}" dt="2021-09-18T10:40:38.745" v="78" actId="478"/>
          <ac:picMkLst>
            <pc:docMk/>
            <pc:sldMk cId="2058881387" sldId="297"/>
            <ac:picMk id="2050" creationId="{9ECB3DB3-F35F-4727-B617-383A931AC3C6}"/>
          </ac:picMkLst>
        </pc:picChg>
      </pc:sldChg>
      <pc:sldChg chg="addSp delSp modSp mod">
        <pc:chgData name="John Adams" userId="1143faee-bb16-416e-8056-0ed4c730fe93" providerId="ADAL" clId="{FCCB6D6E-5116-45AE-A770-28DDF7EED2A3}" dt="2021-09-18T10:29:51.621" v="23" actId="1076"/>
        <pc:sldMkLst>
          <pc:docMk/>
          <pc:sldMk cId="181666641" sldId="315"/>
        </pc:sldMkLst>
        <pc:spChg chg="mod">
          <ac:chgData name="John Adams" userId="1143faee-bb16-416e-8056-0ed4c730fe93" providerId="ADAL" clId="{FCCB6D6E-5116-45AE-A770-28DDF7EED2A3}" dt="2021-09-18T10:28:15.386" v="17" actId="20577"/>
          <ac:spMkLst>
            <pc:docMk/>
            <pc:sldMk cId="181666641" sldId="315"/>
            <ac:spMk id="9" creationId="{1E52ECCE-938B-4059-BCFC-5863C6E8CB5A}"/>
          </ac:spMkLst>
        </pc:spChg>
        <pc:picChg chg="del">
          <ac:chgData name="John Adams" userId="1143faee-bb16-416e-8056-0ed4c730fe93" providerId="ADAL" clId="{FCCB6D6E-5116-45AE-A770-28DDF7EED2A3}" dt="2021-09-18T10:29:20.931" v="18" actId="478"/>
          <ac:picMkLst>
            <pc:docMk/>
            <pc:sldMk cId="181666641" sldId="315"/>
            <ac:picMk id="2" creationId="{D6B83730-47BA-419A-A987-E1DE9EDDCCF4}"/>
          </ac:picMkLst>
        </pc:picChg>
        <pc:picChg chg="add mod">
          <ac:chgData name="John Adams" userId="1143faee-bb16-416e-8056-0ed4c730fe93" providerId="ADAL" clId="{FCCB6D6E-5116-45AE-A770-28DDF7EED2A3}" dt="2021-09-18T10:29:51.621" v="23" actId="1076"/>
          <ac:picMkLst>
            <pc:docMk/>
            <pc:sldMk cId="181666641" sldId="315"/>
            <ac:picMk id="1026" creationId="{1E9C2464-A54A-4F56-AF51-5A3FCC958D94}"/>
          </ac:picMkLst>
        </pc:picChg>
      </pc:sldChg>
      <pc:sldChg chg="addSp delSp modSp mod">
        <pc:chgData name="John Adams" userId="1143faee-bb16-416e-8056-0ed4c730fe93" providerId="ADAL" clId="{FCCB6D6E-5116-45AE-A770-28DDF7EED2A3}" dt="2021-09-19T16:15:29.395" v="1146" actId="6549"/>
        <pc:sldMkLst>
          <pc:docMk/>
          <pc:sldMk cId="2734715491" sldId="321"/>
        </pc:sldMkLst>
        <pc:spChg chg="mod">
          <ac:chgData name="John Adams" userId="1143faee-bb16-416e-8056-0ed4c730fe93" providerId="ADAL" clId="{FCCB6D6E-5116-45AE-A770-28DDF7EED2A3}" dt="2021-09-19T16:15:29.395" v="1146" actId="6549"/>
          <ac:spMkLst>
            <pc:docMk/>
            <pc:sldMk cId="2734715491" sldId="321"/>
            <ac:spMk id="8" creationId="{00000000-0000-0000-0000-000000000000}"/>
          </ac:spMkLst>
        </pc:spChg>
        <pc:spChg chg="mod">
          <ac:chgData name="John Adams" userId="1143faee-bb16-416e-8056-0ed4c730fe93" providerId="ADAL" clId="{FCCB6D6E-5116-45AE-A770-28DDF7EED2A3}" dt="2021-09-18T12:01:02.153" v="438" actId="255"/>
          <ac:spMkLst>
            <pc:docMk/>
            <pc:sldMk cId="2734715491" sldId="321"/>
            <ac:spMk id="10" creationId="{00000000-0000-0000-0000-000000000000}"/>
          </ac:spMkLst>
        </pc:spChg>
        <pc:picChg chg="ord">
          <ac:chgData name="John Adams" userId="1143faee-bb16-416e-8056-0ed4c730fe93" providerId="ADAL" clId="{FCCB6D6E-5116-45AE-A770-28DDF7EED2A3}" dt="2021-09-19T16:14:19.460" v="1115" actId="166"/>
          <ac:picMkLst>
            <pc:docMk/>
            <pc:sldMk cId="2734715491" sldId="321"/>
            <ac:picMk id="7" creationId="{00000000-0000-0000-0000-000000000000}"/>
          </ac:picMkLst>
        </pc:picChg>
        <pc:picChg chg="add mod">
          <ac:chgData name="John Adams" userId="1143faee-bb16-416e-8056-0ed4c730fe93" providerId="ADAL" clId="{FCCB6D6E-5116-45AE-A770-28DDF7EED2A3}" dt="2021-09-19T16:05:45.348" v="444" actId="14861"/>
          <ac:picMkLst>
            <pc:docMk/>
            <pc:sldMk cId="2734715491" sldId="321"/>
            <ac:picMk id="1026" creationId="{23922F52-7A35-4B46-8ECA-3184DAFB51C8}"/>
          </ac:picMkLst>
        </pc:picChg>
        <pc:picChg chg="del">
          <ac:chgData name="John Adams" userId="1143faee-bb16-416e-8056-0ed4c730fe93" providerId="ADAL" clId="{FCCB6D6E-5116-45AE-A770-28DDF7EED2A3}" dt="2021-09-19T16:05:21.119" v="439" actId="478"/>
          <ac:picMkLst>
            <pc:docMk/>
            <pc:sldMk cId="2734715491" sldId="321"/>
            <ac:picMk id="7172" creationId="{362BFDD1-0E73-44B7-AA78-8B9024281BB0}"/>
          </ac:picMkLst>
        </pc:picChg>
      </pc:sldChg>
      <pc:sldChg chg="del">
        <pc:chgData name="John Adams" userId="1143faee-bb16-416e-8056-0ed4c730fe93" providerId="ADAL" clId="{FCCB6D6E-5116-45AE-A770-28DDF7EED2A3}" dt="2021-09-18T10:43:07.470" v="93" actId="47"/>
        <pc:sldMkLst>
          <pc:docMk/>
          <pc:sldMk cId="1476039999" sldId="332"/>
        </pc:sldMkLst>
      </pc:sldChg>
      <pc:sldChg chg="addSp delSp modSp mod">
        <pc:chgData name="John Adams" userId="1143faee-bb16-416e-8056-0ed4c730fe93" providerId="ADAL" clId="{FCCB6D6E-5116-45AE-A770-28DDF7EED2A3}" dt="2021-09-19T16:25:41.469" v="1418" actId="14100"/>
        <pc:sldMkLst>
          <pc:docMk/>
          <pc:sldMk cId="2697338157" sldId="333"/>
        </pc:sldMkLst>
        <pc:spChg chg="add del">
          <ac:chgData name="John Adams" userId="1143faee-bb16-416e-8056-0ed4c730fe93" providerId="ADAL" clId="{FCCB6D6E-5116-45AE-A770-28DDF7EED2A3}" dt="2021-09-19T16:20:21.298" v="1148"/>
          <ac:spMkLst>
            <pc:docMk/>
            <pc:sldMk cId="2697338157" sldId="333"/>
            <ac:spMk id="2" creationId="{6F430753-5B2D-4198-A70D-9CA0ACEEDF76}"/>
          </ac:spMkLst>
        </pc:spChg>
        <pc:spChg chg="mod">
          <ac:chgData name="John Adams" userId="1143faee-bb16-416e-8056-0ed4c730fe93" providerId="ADAL" clId="{FCCB6D6E-5116-45AE-A770-28DDF7EED2A3}" dt="2021-09-19T16:23:19.293" v="1411" actId="20577"/>
          <ac:spMkLst>
            <pc:docMk/>
            <pc:sldMk cId="2697338157" sldId="333"/>
            <ac:spMk id="9" creationId="{1E52ECCE-938B-4059-BCFC-5863C6E8CB5A}"/>
          </ac:spMkLst>
        </pc:spChg>
        <pc:picChg chg="del">
          <ac:chgData name="John Adams" userId="1143faee-bb16-416e-8056-0ed4c730fe93" providerId="ADAL" clId="{FCCB6D6E-5116-45AE-A770-28DDF7EED2A3}" dt="2021-09-19T16:21:24.403" v="1286" actId="478"/>
          <ac:picMkLst>
            <pc:docMk/>
            <pc:sldMk cId="2697338157" sldId="333"/>
            <ac:picMk id="1026" creationId="{E0307661-8664-4429-BB53-D0112976C2BD}"/>
          </ac:picMkLst>
        </pc:picChg>
        <pc:picChg chg="add mod">
          <ac:chgData name="John Adams" userId="1143faee-bb16-416e-8056-0ed4c730fe93" providerId="ADAL" clId="{FCCB6D6E-5116-45AE-A770-28DDF7EED2A3}" dt="2021-09-19T16:25:41.469" v="1418" actId="14100"/>
          <ac:picMkLst>
            <pc:docMk/>
            <pc:sldMk cId="2697338157" sldId="333"/>
            <ac:picMk id="2051" creationId="{5C53AF51-8530-4F4E-9855-DFD22F2E199B}"/>
          </ac:picMkLst>
        </pc:picChg>
      </pc:sldChg>
      <pc:sldChg chg="addSp delSp modSp mod">
        <pc:chgData name="John Adams" userId="1143faee-bb16-416e-8056-0ed4c730fe93" providerId="ADAL" clId="{FCCB6D6E-5116-45AE-A770-28DDF7EED2A3}" dt="2021-09-18T10:42:53.921" v="91" actId="1076"/>
        <pc:sldMkLst>
          <pc:docMk/>
          <pc:sldMk cId="2413920719" sldId="334"/>
        </pc:sldMkLst>
        <pc:spChg chg="mod">
          <ac:chgData name="John Adams" userId="1143faee-bb16-416e-8056-0ed4c730fe93" providerId="ADAL" clId="{FCCB6D6E-5116-45AE-A770-28DDF7EED2A3}" dt="2021-09-18T10:30:55.459" v="52" actId="20577"/>
          <ac:spMkLst>
            <pc:docMk/>
            <pc:sldMk cId="2413920719" sldId="334"/>
            <ac:spMk id="3" creationId="{00000000-0000-0000-0000-000000000000}"/>
          </ac:spMkLst>
        </pc:spChg>
        <pc:picChg chg="add mod">
          <ac:chgData name="John Adams" userId="1143faee-bb16-416e-8056-0ed4c730fe93" providerId="ADAL" clId="{FCCB6D6E-5116-45AE-A770-28DDF7EED2A3}" dt="2021-09-18T10:42:53.921" v="91" actId="1076"/>
          <ac:picMkLst>
            <pc:docMk/>
            <pc:sldMk cId="2413920719" sldId="334"/>
            <ac:picMk id="3074" creationId="{4F9F3ED1-4489-4438-9479-8B330AF2BCB3}"/>
          </ac:picMkLst>
        </pc:picChg>
        <pc:picChg chg="del">
          <ac:chgData name="John Adams" userId="1143faee-bb16-416e-8056-0ed4c730fe93" providerId="ADAL" clId="{FCCB6D6E-5116-45AE-A770-28DDF7EED2A3}" dt="2021-09-18T10:41:33.512" v="84" actId="478"/>
          <ac:picMkLst>
            <pc:docMk/>
            <pc:sldMk cId="2413920719" sldId="334"/>
            <ac:picMk id="4098" creationId="{F9E75162-0EC5-4889-9565-C7ED1143D201}"/>
          </ac:picMkLst>
        </pc:picChg>
      </pc:sldChg>
      <pc:sldChg chg="add">
        <pc:chgData name="John Adams" userId="1143faee-bb16-416e-8056-0ed4c730fe93" providerId="ADAL" clId="{FCCB6D6E-5116-45AE-A770-28DDF7EED2A3}" dt="2021-09-18T10:43:04.845" v="92"/>
        <pc:sldMkLst>
          <pc:docMk/>
          <pc:sldMk cId="2661836358" sldId="33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20/09/2021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20/09/2021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20/09/2021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20/09/2021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20/09/2021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20/09/2021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11</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4802704"/>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 Roadmap for Saints ~</a:t>
            </a:r>
          </a:p>
        </p:txBody>
      </p:sp>
      <p:pic>
        <p:nvPicPr>
          <p:cNvPr id="3074" name="Picture 2" descr="Back View Of A Teenage Boy Walking A Long Road Through The Fields In Italy  by Cindy Prins - Road, Walking">
            <a:extLst>
              <a:ext uri="{FF2B5EF4-FFF2-40B4-BE49-F238E27FC236}">
                <a16:creationId xmlns:a16="http://schemas.microsoft.com/office/drawing/2014/main" id="{4F9F3ED1-4489-4438-9479-8B330AF2BC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 t="56335"/>
          <a:stretch/>
        </p:blipFill>
        <p:spPr bwMode="auto">
          <a:xfrm>
            <a:off x="1523998" y="2003935"/>
            <a:ext cx="9144000" cy="266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694482" y="1854927"/>
            <a:ext cx="10659319" cy="50030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r>
              <a:rPr lang="en-GB" sz="3200" dirty="0">
                <a:latin typeface="Garamond" panose="02020404030301010803" pitchFamily="18" charset="0"/>
              </a:rPr>
              <a:t>What do we need to follow the road to sainthood?</a:t>
            </a:r>
          </a:p>
          <a:p>
            <a:pPr algn="ctr"/>
            <a:endParaRPr lang="en-GB" sz="1200" dirty="0">
              <a:latin typeface="Garamond" panose="02020404030301010803" pitchFamily="18" charset="0"/>
            </a:endParaRPr>
          </a:p>
          <a:p>
            <a:pPr algn="ctr"/>
            <a:r>
              <a:rPr lang="en-GB" sz="3200" dirty="0">
                <a:latin typeface="Garamond" panose="02020404030301010803" pitchFamily="18" charset="0"/>
              </a:rPr>
              <a:t>Consider what St Paul teaches us about love :</a:t>
            </a:r>
          </a:p>
          <a:p>
            <a:pPr algn="ctr"/>
            <a:endParaRPr lang="en-GB" sz="1200" dirty="0">
              <a:latin typeface="Garamond" panose="02020404030301010803" pitchFamily="18" charset="0"/>
            </a:endParaRPr>
          </a:p>
          <a:p>
            <a:pPr algn="just"/>
            <a:r>
              <a:rPr lang="en-GB" sz="3200" dirty="0">
                <a:latin typeface="Garamond" panose="02020404030301010803" pitchFamily="18" charset="0"/>
              </a:rPr>
              <a:t>Love is patient.  Love is kind. Love does not delight in evil but rejoices in the truth.  Love never fails.  These three things remain : faith, hope and love.  But the greatest of these is love.</a:t>
            </a:r>
          </a:p>
          <a:p>
            <a:pPr algn="ctr"/>
            <a:endParaRPr lang="en-GB" sz="1200" dirty="0">
              <a:latin typeface="Garamond" panose="02020404030301010803" pitchFamily="18" charset="0"/>
            </a:endParaRPr>
          </a:p>
          <a:p>
            <a:pPr algn="ctr"/>
            <a:r>
              <a:rPr lang="en-GB" sz="3200" dirty="0">
                <a:latin typeface="Garamond" panose="02020404030301010803" pitchFamily="18" charset="0"/>
              </a:rPr>
              <a:t>Wishing you the blessings to be found in                            patience, kindness, truth, faith, hope and love.</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424" y="5854699"/>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In the Year of St Joseph ~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7155680" y="2318283"/>
            <a:ext cx="5139282" cy="3877985"/>
          </a:xfrm>
          <a:prstGeom prst="rect">
            <a:avLst/>
          </a:prstGeom>
        </p:spPr>
        <p:txBody>
          <a:bodyPr wrap="square">
            <a:spAutoFit/>
          </a:bodyPr>
          <a:lstStyle/>
          <a:p>
            <a:pPr algn="ctr"/>
            <a:r>
              <a:rPr lang="en-GB" sz="2600" b="1" dirty="0">
                <a:latin typeface="Garamond" panose="02020404030301010803" pitchFamily="18" charset="0"/>
              </a:rPr>
              <a:t>10</a:t>
            </a:r>
            <a:r>
              <a:rPr lang="en-GB" sz="2600" b="1" baseline="30000" dirty="0">
                <a:latin typeface="Garamond" panose="02020404030301010803" pitchFamily="18" charset="0"/>
              </a:rPr>
              <a:t>th</a:t>
            </a:r>
            <a:r>
              <a:rPr lang="en-GB" sz="2600" b="1" dirty="0">
                <a:latin typeface="Garamond" panose="02020404030301010803" pitchFamily="18" charset="0"/>
              </a:rPr>
              <a:t> October 2021</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In the Gospel of Mark,             Jesus says :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400" dirty="0">
                <a:latin typeface="Garamond" panose="02020404030301010803" pitchFamily="18" charset="0"/>
              </a:rPr>
              <a:t>“</a:t>
            </a:r>
            <a:r>
              <a:rPr lang="en-GB" sz="44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All things are possible                    for God.</a:t>
            </a:r>
            <a:r>
              <a:rPr lang="en-GB" sz="44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2" descr="25 Powerful Prayers for Thanking God in Advance – ConnectUS">
            <a:extLst>
              <a:ext uri="{FF2B5EF4-FFF2-40B4-BE49-F238E27FC236}">
                <a16:creationId xmlns:a16="http://schemas.microsoft.com/office/drawing/2014/main" id="{A28694F3-7097-462F-BE4B-ED980ED10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569"/>
          <a:stretch/>
        </p:blipFill>
        <p:spPr bwMode="auto">
          <a:xfrm>
            <a:off x="401526" y="2007861"/>
            <a:ext cx="7456599" cy="476123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581071" y="1890295"/>
            <a:ext cx="11031808" cy="3077766"/>
          </a:xfrm>
          <a:prstGeom prst="rect">
            <a:avLst/>
          </a:prstGeom>
          <a:noFill/>
        </p:spPr>
        <p:txBody>
          <a:bodyPr wrap="square" rtlCol="0">
            <a:spAutoFit/>
          </a:bodyPr>
          <a:lstStyle/>
          <a:p>
            <a:pPr algn="just"/>
            <a:r>
              <a:rPr lang="en-GB" sz="4400" dirty="0">
                <a:latin typeface="Garamond" panose="02020404030301010803" pitchFamily="18" charset="0"/>
              </a:rPr>
              <a:t>“May the God of hope fill you with all the joy and peace in your faith, so that in the power of the Holy Spirit you may be rich in hope.” </a:t>
            </a:r>
            <a:r>
              <a:rPr lang="en-GB" sz="4400" dirty="0">
                <a:solidFill>
                  <a:schemeClr val="bg1"/>
                </a:solidFill>
                <a:latin typeface="Garamond" panose="02020404030301010803" pitchFamily="18" charset="0"/>
              </a:rPr>
              <a:t>xxxxxxx</a:t>
            </a:r>
            <a:r>
              <a:rPr lang="en-GB" sz="4400" dirty="0">
                <a:latin typeface="Garamond" panose="02020404030301010803" pitchFamily="18" charset="0"/>
              </a:rPr>
              <a:t>              </a:t>
            </a:r>
          </a:p>
          <a:p>
            <a:pPr algn="just"/>
            <a:r>
              <a:rPr lang="en-GB" sz="4400" i="1" dirty="0">
                <a:latin typeface="Garamond" panose="02020404030301010803" pitchFamily="18" charset="0"/>
              </a:rPr>
              <a:t>                                                        </a:t>
            </a:r>
            <a:r>
              <a:rPr lang="en-GB" sz="3600" i="1" dirty="0">
                <a:latin typeface="Garamond" panose="02020404030301010803" pitchFamily="18" charset="0"/>
              </a:rPr>
              <a:t>– Romans, 15 : 13</a:t>
            </a:r>
            <a:endParaRPr lang="en-GB" sz="6000" i="1" dirty="0">
              <a:latin typeface="Garamond" panose="02020404030301010803" pitchFamily="18" charset="0"/>
            </a:endParaRPr>
          </a:p>
          <a:p>
            <a:pPr algn="ctr"/>
            <a:endParaRPr lang="en-GB" dirty="0"/>
          </a:p>
        </p:txBody>
      </p:sp>
      <p:pic>
        <p:nvPicPr>
          <p:cNvPr id="2051" name="Picture 3" descr="20 Amazing Bible Verses about God&amp;#39;s Power">
            <a:extLst>
              <a:ext uri="{FF2B5EF4-FFF2-40B4-BE49-F238E27FC236}">
                <a16:creationId xmlns:a16="http://schemas.microsoft.com/office/drawing/2014/main" id="{5C53AF51-8530-4F4E-9855-DFD22F2E19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663"/>
          <a:stretch/>
        </p:blipFill>
        <p:spPr bwMode="auto">
          <a:xfrm>
            <a:off x="457199" y="3997899"/>
            <a:ext cx="7970133" cy="24410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317502" y="2188387"/>
            <a:ext cx="5057220" cy="4216539"/>
          </a:xfrm>
          <a:prstGeom prst="rect">
            <a:avLst/>
          </a:prstGeom>
          <a:noFill/>
        </p:spPr>
        <p:txBody>
          <a:bodyPr wrap="square" rtlCol="0">
            <a:spAutoFit/>
          </a:bodyPr>
          <a:lstStyle/>
          <a:p>
            <a:pPr algn="ctr"/>
            <a:r>
              <a:rPr lang="en-GB" sz="5400" dirty="0">
                <a:latin typeface="Garamond" panose="02020404030301010803" pitchFamily="18" charset="0"/>
              </a:rPr>
              <a:t>Jesus said :</a:t>
            </a:r>
          </a:p>
          <a:p>
            <a:pPr algn="ctr"/>
            <a:r>
              <a:rPr lang="en-GB" sz="9600" dirty="0">
                <a:latin typeface="Garamond" panose="02020404030301010803" pitchFamily="18" charset="0"/>
              </a:rPr>
              <a:t>I AM</a:t>
            </a:r>
            <a:r>
              <a:rPr lang="en-GB" sz="4000" dirty="0">
                <a:latin typeface="Garamond" panose="02020404030301010803" pitchFamily="18" charset="0"/>
              </a:rPr>
              <a:t> </a:t>
            </a:r>
          </a:p>
          <a:p>
            <a:pPr algn="ctr"/>
            <a:r>
              <a:rPr lang="en-GB" sz="4000" dirty="0">
                <a:latin typeface="Garamond" panose="02020404030301010803" pitchFamily="18" charset="0"/>
              </a:rPr>
              <a:t>the </a:t>
            </a:r>
          </a:p>
          <a:p>
            <a:pPr algn="ctr"/>
            <a:r>
              <a:rPr lang="en-GB" sz="6000" dirty="0">
                <a:latin typeface="Garamond" panose="02020404030301010803" pitchFamily="18" charset="0"/>
              </a:rPr>
              <a:t>True Vine</a:t>
            </a:r>
          </a:p>
          <a:p>
            <a:pPr algn="ctr"/>
            <a:endParaRPr lang="en-GB" dirty="0"/>
          </a:p>
        </p:txBody>
      </p:sp>
      <p:pic>
        <p:nvPicPr>
          <p:cNvPr id="1026" name="Picture 2" descr="I AM the True Vine - Part 7 of 8 - DadSpeak">
            <a:extLst>
              <a:ext uri="{FF2B5EF4-FFF2-40B4-BE49-F238E27FC236}">
                <a16:creationId xmlns:a16="http://schemas.microsoft.com/office/drawing/2014/main" id="{1E9C2464-A54A-4F56-AF51-5A3FCC958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480" y="1997110"/>
            <a:ext cx="6522720" cy="434576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664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148944" y="2337938"/>
            <a:ext cx="7129037" cy="3247043"/>
          </a:xfrm>
          <a:prstGeom prst="rect">
            <a:avLst/>
          </a:prstGeom>
          <a:noFill/>
        </p:spPr>
        <p:txBody>
          <a:bodyPr wrap="square" rtlCol="0">
            <a:spAutoFit/>
          </a:bodyPr>
          <a:lstStyle/>
          <a:p>
            <a:pPr algn="ctr"/>
            <a:r>
              <a:rPr lang="en-GB" sz="5400" dirty="0">
                <a:latin typeface="Garamond" panose="02020404030301010803" pitchFamily="18" charset="0"/>
              </a:rPr>
              <a:t>“</a:t>
            </a:r>
            <a:r>
              <a:rPr lang="en-GB" sz="54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Don’t go through life anaesthetized or approach the world like tourists.” </a:t>
            </a:r>
            <a:endParaRPr lang="en-GB" sz="5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Francis, </a:t>
            </a:r>
            <a:r>
              <a:rPr lang="en-GB" sz="2400" i="1" dirty="0">
                <a:latin typeface="Garamond" panose="02020404030301010803" pitchFamily="18" charset="0"/>
              </a:rPr>
              <a:t>Christus </a:t>
            </a:r>
            <a:r>
              <a:rPr lang="en-GB" sz="2400" i="1" dirty="0" err="1">
                <a:latin typeface="Garamond" panose="02020404030301010803" pitchFamily="18" charset="0"/>
              </a:rPr>
              <a:t>Vivit</a:t>
            </a:r>
            <a:endParaRPr lang="en-GB" sz="2400" i="1"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657725" y="163726"/>
            <a:ext cx="6777833" cy="38100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a:t>
            </a:r>
            <a:r>
              <a:rPr lang="en-GB" altLang="en-US" sz="6600" dirty="0" err="1">
                <a:solidFill>
                  <a:schemeClr val="accent4">
                    <a:lumMod val="75000"/>
                  </a:schemeClr>
                </a:solidFill>
                <a:latin typeface="Garamond" panose="02020404030301010803" pitchFamily="18" charset="0"/>
              </a:rPr>
              <a:t>Ethelburga</a:t>
            </a:r>
            <a:r>
              <a:rPr lang="en-GB" altLang="en-US" sz="6600" dirty="0">
                <a:solidFill>
                  <a:schemeClr val="accent4">
                    <a:lumMod val="75000"/>
                  </a:schemeClr>
                </a:solidFill>
                <a:latin typeface="Garamond" panose="02020404030301010803" pitchFamily="18" charset="0"/>
              </a:rPr>
              <a:t>       of Barking</a:t>
            </a:r>
          </a:p>
          <a:p>
            <a:pPr algn="ctr"/>
            <a:r>
              <a:rPr lang="en-GB" altLang="en-US" sz="6600" dirty="0">
                <a:solidFill>
                  <a:schemeClr val="accent4">
                    <a:lumMod val="75000"/>
                  </a:schemeClr>
                </a:solidFill>
                <a:latin typeface="Garamond" panose="02020404030301010803" pitchFamily="18" charset="0"/>
              </a:rPr>
              <a:t>Feast day : </a:t>
            </a:r>
          </a:p>
          <a:p>
            <a:pPr algn="ctr"/>
            <a:r>
              <a:rPr lang="en-GB" altLang="en-US" sz="6600" dirty="0">
                <a:solidFill>
                  <a:schemeClr val="accent4">
                    <a:lumMod val="75000"/>
                  </a:schemeClr>
                </a:solidFill>
                <a:latin typeface="Garamond" panose="02020404030301010803" pitchFamily="18" charset="0"/>
              </a:rPr>
              <a:t>11</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October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581525" y="4100335"/>
            <a:ext cx="6854033" cy="2215991"/>
          </a:xfrm>
          <a:prstGeom prst="rect">
            <a:avLst/>
          </a:prstGeom>
          <a:noFill/>
        </p:spPr>
        <p:txBody>
          <a:bodyPr wrap="square" rtlCol="0">
            <a:spAutoFit/>
          </a:bodyPr>
          <a:lstStyle/>
          <a:p>
            <a:pPr algn="just"/>
            <a:r>
              <a:rPr lang="en-US" sz="2200" b="0" i="0" dirty="0">
                <a:solidFill>
                  <a:srgbClr val="202122"/>
                </a:solidFill>
                <a:effectLst/>
                <a:latin typeface="Garamond" panose="02020404030301010803" pitchFamily="18" charset="0"/>
              </a:rPr>
              <a:t>A local saint of our diocese, St </a:t>
            </a:r>
            <a:r>
              <a:rPr lang="en-US" sz="2200" b="0" i="0" dirty="0" err="1">
                <a:solidFill>
                  <a:srgbClr val="202122"/>
                </a:solidFill>
                <a:effectLst/>
                <a:latin typeface="Garamond" panose="02020404030301010803" pitchFamily="18" charset="0"/>
              </a:rPr>
              <a:t>Ethelburga</a:t>
            </a:r>
            <a:r>
              <a:rPr lang="en-US" sz="2200" b="0" i="0" dirty="0">
                <a:solidFill>
                  <a:srgbClr val="202122"/>
                </a:solidFill>
                <a:effectLst/>
                <a:latin typeface="Garamond" panose="02020404030301010803" pitchFamily="18" charset="0"/>
              </a:rPr>
              <a:t> (</a:t>
            </a:r>
            <a:r>
              <a:rPr lang="en-US" sz="2200" b="0" i="0" dirty="0" err="1">
                <a:solidFill>
                  <a:srgbClr val="202122"/>
                </a:solidFill>
                <a:effectLst/>
                <a:latin typeface="Garamond" panose="02020404030301010803" pitchFamily="18" charset="0"/>
              </a:rPr>
              <a:t>Aethelburh</a:t>
            </a:r>
            <a:r>
              <a:rPr lang="en-US" sz="2200" b="0" i="0" dirty="0">
                <a:solidFill>
                  <a:srgbClr val="202122"/>
                </a:solidFill>
                <a:effectLst/>
                <a:latin typeface="Garamond" panose="02020404030301010803" pitchFamily="18" charset="0"/>
              </a:rPr>
              <a:t>) was the sister of St </a:t>
            </a:r>
            <a:r>
              <a:rPr lang="en-US" sz="2200" b="0" i="0" dirty="0" err="1">
                <a:solidFill>
                  <a:srgbClr val="202122"/>
                </a:solidFill>
                <a:effectLst/>
                <a:latin typeface="Garamond" panose="02020404030301010803" pitchFamily="18" charset="0"/>
              </a:rPr>
              <a:t>Erconwald</a:t>
            </a:r>
            <a:r>
              <a:rPr lang="en-US" sz="2200" b="0" i="0" dirty="0">
                <a:solidFill>
                  <a:srgbClr val="202122"/>
                </a:solidFill>
                <a:effectLst/>
                <a:latin typeface="Garamond" panose="02020404030301010803" pitchFamily="18" charset="0"/>
              </a:rPr>
              <a:t>, a 7</a:t>
            </a:r>
            <a:r>
              <a:rPr lang="en-US" sz="2200" b="0" i="0" baseline="30000" dirty="0">
                <a:solidFill>
                  <a:srgbClr val="202122"/>
                </a:solidFill>
                <a:effectLst/>
                <a:latin typeface="Garamond" panose="02020404030301010803" pitchFamily="18" charset="0"/>
              </a:rPr>
              <a:t>th</a:t>
            </a:r>
            <a:r>
              <a:rPr lang="en-US" sz="2200" b="0" i="0" dirty="0">
                <a:solidFill>
                  <a:srgbClr val="202122"/>
                </a:solidFill>
                <a:effectLst/>
                <a:latin typeface="Garamond" panose="02020404030301010803" pitchFamily="18" charset="0"/>
              </a:rPr>
              <a:t>-century bishop of London, and abbess of a monastery for both men and women in Barking.   The </a:t>
            </a:r>
            <a:r>
              <a:rPr lang="en-US" sz="2200" b="0" i="0">
                <a:solidFill>
                  <a:srgbClr val="202122"/>
                </a:solidFill>
                <a:effectLst/>
                <a:latin typeface="Garamond" panose="02020404030301010803" pitchFamily="18" charset="0"/>
              </a:rPr>
              <a:t>Anglo-Saxon </a:t>
            </a:r>
            <a:r>
              <a:rPr lang="en-US" sz="2200">
                <a:solidFill>
                  <a:srgbClr val="202122"/>
                </a:solidFill>
                <a:latin typeface="Garamond" panose="02020404030301010803" pitchFamily="18" charset="0"/>
              </a:rPr>
              <a:t>historian </a:t>
            </a:r>
            <a:r>
              <a:rPr lang="en-US" sz="2200" b="0" i="0">
                <a:solidFill>
                  <a:srgbClr val="202122"/>
                </a:solidFill>
                <a:effectLst/>
                <a:latin typeface="Garamond" panose="02020404030301010803" pitchFamily="18" charset="0"/>
              </a:rPr>
              <a:t>Saint </a:t>
            </a:r>
            <a:r>
              <a:rPr lang="en-US" sz="2200" b="0" i="0" dirty="0">
                <a:solidFill>
                  <a:srgbClr val="202122"/>
                </a:solidFill>
                <a:effectLst/>
                <a:latin typeface="Garamond" panose="02020404030301010803" pitchFamily="18" charset="0"/>
              </a:rPr>
              <a:t>Bede describes her as “</a:t>
            </a:r>
            <a:r>
              <a:rPr lang="en-US" sz="2400" b="0" i="0" dirty="0">
                <a:solidFill>
                  <a:srgbClr val="202122"/>
                </a:solidFill>
                <a:effectLst/>
                <a:latin typeface="Garamond" panose="02020404030301010803" pitchFamily="18" charset="0"/>
              </a:rPr>
              <a:t>upright in life and constantly planning for the needs of her community.”</a:t>
            </a:r>
            <a:endParaRPr lang="en-US" sz="2200" b="0" i="0" dirty="0">
              <a:solidFill>
                <a:srgbClr val="202122"/>
              </a:solidFill>
              <a:effectLst/>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4098" name="Picture 2">
            <a:extLst>
              <a:ext uri="{FF2B5EF4-FFF2-40B4-BE49-F238E27FC236}">
                <a16:creationId xmlns:a16="http://schemas.microsoft.com/office/drawing/2014/main" id="{05A3A37B-540C-4D86-9C3F-FDEB36484C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048" y="163726"/>
            <a:ext cx="4261833" cy="629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433824" y="394023"/>
            <a:ext cx="11378219" cy="112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Young Saints # 7 </a:t>
            </a:r>
            <a:r>
              <a:rPr lang="en-GB" altLang="en-US" sz="4600" dirty="0">
                <a:solidFill>
                  <a:schemeClr val="accent4">
                    <a:lumMod val="75000"/>
                  </a:schemeClr>
                </a:solidFill>
                <a:latin typeface="Garamond" panose="02020404030301010803" pitchFamily="18" charset="0"/>
              </a:rPr>
              <a:t>: </a:t>
            </a:r>
            <a:r>
              <a:rPr lang="en-GB"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SS Francisco and Jacinta </a:t>
            </a:r>
            <a:r>
              <a:rPr lang="en-GB" sz="4600" dirty="0" err="1">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Marto</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4780651" y="1710724"/>
            <a:ext cx="7031391" cy="4893647"/>
          </a:xfrm>
          <a:prstGeom prst="rect">
            <a:avLst/>
          </a:prstGeom>
          <a:noFill/>
        </p:spPr>
        <p:txBody>
          <a:bodyPr wrap="square" rtlCol="0">
            <a:spAutoFit/>
          </a:bodyPr>
          <a:lstStyle/>
          <a:p>
            <a:pPr algn="just"/>
            <a:r>
              <a:rPr lang="en-US" sz="2400" b="0" i="0" dirty="0">
                <a:effectLst/>
                <a:latin typeface="Garamond" panose="02020404030301010803" pitchFamily="18" charset="0"/>
              </a:rPr>
              <a:t>(</a:t>
            </a:r>
            <a:r>
              <a:rPr lang="en-US" sz="2400" dirty="0">
                <a:latin typeface="Garamond" panose="02020404030301010803" pitchFamily="18" charset="0"/>
              </a:rPr>
              <a:t>Francisco de Jesus </a:t>
            </a:r>
            <a:r>
              <a:rPr lang="en-US" sz="2400" dirty="0" err="1">
                <a:latin typeface="Garamond" panose="02020404030301010803" pitchFamily="18" charset="0"/>
              </a:rPr>
              <a:t>Marto</a:t>
            </a:r>
            <a:r>
              <a:rPr lang="en-US" sz="2400" dirty="0">
                <a:latin typeface="Garamond" panose="02020404030301010803" pitchFamily="18" charset="0"/>
              </a:rPr>
              <a:t> (1908 – 1919) and Jacinta de Jesus </a:t>
            </a:r>
            <a:r>
              <a:rPr lang="en-US" sz="2400" dirty="0" err="1">
                <a:latin typeface="Garamond" panose="02020404030301010803" pitchFamily="18" charset="0"/>
              </a:rPr>
              <a:t>Marto</a:t>
            </a:r>
            <a:r>
              <a:rPr lang="en-US" sz="2400" dirty="0">
                <a:latin typeface="Garamond" panose="02020404030301010803" pitchFamily="18" charset="0"/>
              </a:rPr>
              <a:t> (</a:t>
            </a:r>
            <a:r>
              <a:rPr lang="en-US" sz="2400" b="0" i="0" dirty="0">
                <a:effectLst/>
                <a:latin typeface="Garamond" panose="02020404030301010803" pitchFamily="18" charset="0"/>
              </a:rPr>
              <a:t>1910 –1920)</a:t>
            </a:r>
            <a:r>
              <a:rPr lang="en-US" sz="2400" b="0" i="0" strike="noStrike" baseline="30000" dirty="0">
                <a:effectLst/>
                <a:latin typeface="Garamond" panose="02020404030301010803" pitchFamily="18" charset="0"/>
              </a:rPr>
              <a:t> </a:t>
            </a:r>
            <a:r>
              <a:rPr lang="en-US" sz="2400" b="0" i="0" dirty="0">
                <a:effectLst/>
                <a:latin typeface="Garamond" panose="02020404030301010803" pitchFamily="18" charset="0"/>
              </a:rPr>
              <a:t>were a brother and sister from a small village near Fátima in Portugal.  </a:t>
            </a:r>
            <a:r>
              <a:rPr lang="en-US" sz="2400" b="0" i="0" strike="noStrike" dirty="0">
                <a:effectLst/>
                <a:latin typeface="Garamond" panose="02020404030301010803" pitchFamily="18" charset="0"/>
              </a:rPr>
              <a:t>With their </a:t>
            </a:r>
            <a:r>
              <a:rPr lang="en-US" sz="2400" b="0" i="0" dirty="0">
                <a:effectLst/>
                <a:latin typeface="Garamond" panose="02020404030301010803" pitchFamily="18" charset="0"/>
              </a:rPr>
              <a:t> cousin Lucia they witnessed three apparitions of the Angel of Peace in 1916 and a number of apparitions of the Blessed Virgin Mary in 1917.  As a result of this, Our Lady is </a:t>
            </a:r>
            <a:r>
              <a:rPr lang="en-US" sz="2400" dirty="0">
                <a:latin typeface="Garamond" panose="02020404030301010803" pitchFamily="18" charset="0"/>
              </a:rPr>
              <a:t>also known as Our Lady of F</a:t>
            </a:r>
            <a:r>
              <a:rPr lang="en-US" sz="2400" b="0" i="0" dirty="0">
                <a:effectLst/>
                <a:latin typeface="Garamond" panose="02020404030301010803" pitchFamily="18" charset="0"/>
              </a:rPr>
              <a:t>á</a:t>
            </a:r>
            <a:r>
              <a:rPr lang="en-US" sz="2400" dirty="0">
                <a:latin typeface="Garamond" panose="02020404030301010803" pitchFamily="18" charset="0"/>
              </a:rPr>
              <a:t>tima, which is now a major pilgrimage destination.  </a:t>
            </a:r>
            <a:endParaRPr lang="en-US" sz="2400" b="0" i="0" dirty="0">
              <a:effectLst/>
              <a:latin typeface="Garamond" panose="02020404030301010803" pitchFamily="18" charset="0"/>
            </a:endParaRPr>
          </a:p>
          <a:p>
            <a:pPr algn="just"/>
            <a:r>
              <a:rPr lang="en-US" sz="2400" b="0" i="0" dirty="0">
                <a:effectLst/>
                <a:latin typeface="Garamond" panose="02020404030301010803" pitchFamily="18" charset="0"/>
              </a:rPr>
              <a:t>The two children were </a:t>
            </a:r>
            <a:r>
              <a:rPr lang="en-US" sz="2400" b="0" i="0" dirty="0" err="1">
                <a:effectLst/>
                <a:latin typeface="Garamond" panose="02020404030301010803" pitchFamily="18" charset="0"/>
              </a:rPr>
              <a:t>canonised</a:t>
            </a:r>
            <a:r>
              <a:rPr lang="en-US" sz="2400" b="0" i="0" dirty="0">
                <a:effectLst/>
                <a:latin typeface="Garamond" panose="02020404030301010803" pitchFamily="18" charset="0"/>
              </a:rPr>
              <a:t> by Pope Francis in 2017, on the 100</a:t>
            </a:r>
            <a:r>
              <a:rPr lang="en-US" sz="2400" b="0" i="0" baseline="30000" dirty="0">
                <a:effectLst/>
                <a:latin typeface="Garamond" panose="02020404030301010803" pitchFamily="18" charset="0"/>
              </a:rPr>
              <a:t>th</a:t>
            </a:r>
            <a:r>
              <a:rPr lang="en-US" sz="2400" b="0" i="0" dirty="0">
                <a:effectLst/>
                <a:latin typeface="Garamond" panose="02020404030301010803" pitchFamily="18" charset="0"/>
              </a:rPr>
              <a:t> anniversary of the first apparition of Our Lady. They are among the youngest Catholic saints, with Jacinta being the youngest saint who did </a:t>
            </a:r>
            <a:r>
              <a:rPr lang="en-US" sz="2400" b="0" i="0" dirty="0" err="1">
                <a:solidFill>
                  <a:schemeClr val="bg1"/>
                </a:solidFill>
                <a:effectLst/>
                <a:latin typeface="Garamond" panose="02020404030301010803" pitchFamily="18" charset="0"/>
              </a:rPr>
              <a:t>xxxxxxxx</a:t>
            </a:r>
            <a:r>
              <a:rPr lang="en-US" sz="2400" b="0" i="0" dirty="0">
                <a:solidFill>
                  <a:schemeClr val="bg1"/>
                </a:solidFill>
                <a:effectLst/>
                <a:latin typeface="Garamond" panose="02020404030301010803" pitchFamily="18" charset="0"/>
              </a:rPr>
              <a:t> </a:t>
            </a:r>
            <a:r>
              <a:rPr lang="en-US" sz="2400" b="0" i="0" dirty="0">
                <a:effectLst/>
                <a:latin typeface="Garamond" panose="02020404030301010803" pitchFamily="18" charset="0"/>
              </a:rPr>
              <a:t>not die a martyr’s death.</a:t>
            </a:r>
          </a:p>
        </p:txBody>
      </p:sp>
      <p:pic>
        <p:nvPicPr>
          <p:cNvPr id="1026" name="Picture 2">
            <a:extLst>
              <a:ext uri="{FF2B5EF4-FFF2-40B4-BE49-F238E27FC236}">
                <a16:creationId xmlns:a16="http://schemas.microsoft.com/office/drawing/2014/main" id="{23922F52-7A35-4B46-8ECA-3184DAFB5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11" y="1656719"/>
            <a:ext cx="4325640" cy="480725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11</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4802704"/>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 Roadmap for Saints ~</a:t>
            </a:r>
          </a:p>
        </p:txBody>
      </p:sp>
      <p:pic>
        <p:nvPicPr>
          <p:cNvPr id="3074" name="Picture 2" descr="Back View Of A Teenage Boy Walking A Long Road Through The Fields In Italy  by Cindy Prins - Road, Walking">
            <a:extLst>
              <a:ext uri="{FF2B5EF4-FFF2-40B4-BE49-F238E27FC236}">
                <a16:creationId xmlns:a16="http://schemas.microsoft.com/office/drawing/2014/main" id="{4F9F3ED1-4489-4438-9479-8B330AF2BC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 t="56335"/>
          <a:stretch/>
        </p:blipFill>
        <p:spPr bwMode="auto">
          <a:xfrm>
            <a:off x="1523998" y="2003935"/>
            <a:ext cx="9144000" cy="266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83635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3823</TotalTime>
  <Words>471</Words>
  <Application>Microsoft Office PowerPoint</Application>
  <PresentationFormat>Widescreen</PresentationFormat>
  <Paragraphs>53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Garamond</vt:lpstr>
      <vt:lpstr>Open Sans</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219</cp:revision>
  <dcterms:created xsi:type="dcterms:W3CDTF">2019-09-06T14:56:38Z</dcterms:created>
  <dcterms:modified xsi:type="dcterms:W3CDTF">2021-09-20T07:36:11Z</dcterms:modified>
</cp:coreProperties>
</file>