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89" r:id="rId3"/>
    <p:sldId id="297" r:id="rId4"/>
    <p:sldId id="315" r:id="rId5"/>
    <p:sldId id="258" r:id="rId6"/>
    <p:sldId id="272" r:id="rId7"/>
    <p:sldId id="321" r:id="rId8"/>
    <p:sldId id="32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3C08DE5-BC96-4109-94F2-04161212D485}"/>
    <pc:docChg chg="undo custSel modSld sldOrd">
      <pc:chgData name="John Adams" userId="1143faee-bb16-416e-8056-0ed4c730fe93" providerId="ADAL" clId="{F3C08DE5-BC96-4109-94F2-04161212D485}" dt="2021-09-16T11:59:30.026" v="226" actId="1076"/>
      <pc:docMkLst>
        <pc:docMk/>
      </pc:docMkLst>
      <pc:sldChg chg="modSp mod">
        <pc:chgData name="John Adams" userId="1143faee-bb16-416e-8056-0ed4c730fe93" providerId="ADAL" clId="{F3C08DE5-BC96-4109-94F2-04161212D485}" dt="2021-09-16T11:58:57.731" v="221" actId="6549"/>
        <pc:sldMkLst>
          <pc:docMk/>
          <pc:sldMk cId="2339235338" sldId="272"/>
        </pc:sldMkLst>
        <pc:spChg chg="mod">
          <ac:chgData name="John Adams" userId="1143faee-bb16-416e-8056-0ed4c730fe93" providerId="ADAL" clId="{F3C08DE5-BC96-4109-94F2-04161212D485}" dt="2021-09-16T11:58:57.731" v="221" actId="6549"/>
          <ac:spMkLst>
            <pc:docMk/>
            <pc:sldMk cId="2339235338" sldId="272"/>
            <ac:spMk id="2" creationId="{00000000-0000-0000-0000-000000000000}"/>
          </ac:spMkLst>
        </pc:spChg>
        <pc:picChg chg="mod">
          <ac:chgData name="John Adams" userId="1143faee-bb16-416e-8056-0ed4c730fe93" providerId="ADAL" clId="{F3C08DE5-BC96-4109-94F2-04161212D485}" dt="2021-09-16T11:58:16.775" v="165" actId="1076"/>
          <ac:picMkLst>
            <pc:docMk/>
            <pc:sldMk cId="2339235338" sldId="272"/>
            <ac:picMk id="4" creationId="{00000000-0000-0000-0000-000000000000}"/>
          </ac:picMkLst>
        </pc:picChg>
      </pc:sldChg>
      <pc:sldChg chg="modSp mod ord">
        <pc:chgData name="John Adams" userId="1143faee-bb16-416e-8056-0ed4c730fe93" providerId="ADAL" clId="{F3C08DE5-BC96-4109-94F2-04161212D485}" dt="2021-09-16T11:59:30.026" v="226" actId="1076"/>
        <pc:sldMkLst>
          <pc:docMk/>
          <pc:sldMk cId="2734715491" sldId="321"/>
        </pc:sldMkLst>
        <pc:spChg chg="mod">
          <ac:chgData name="John Adams" userId="1143faee-bb16-416e-8056-0ed4c730fe93" providerId="ADAL" clId="{F3C08DE5-BC96-4109-94F2-04161212D485}" dt="2021-09-16T11:59:23.446" v="224" actId="1076"/>
          <ac:spMkLst>
            <pc:docMk/>
            <pc:sldMk cId="2734715491" sldId="321"/>
            <ac:spMk id="3" creationId="{00000000-0000-0000-0000-000000000000}"/>
          </ac:spMkLst>
        </pc:spChg>
        <pc:picChg chg="mod">
          <ac:chgData name="John Adams" userId="1143faee-bb16-416e-8056-0ed4c730fe93" providerId="ADAL" clId="{F3C08DE5-BC96-4109-94F2-04161212D485}" dt="2021-09-16T11:59:30.026" v="226" actId="1076"/>
          <ac:picMkLst>
            <pc:docMk/>
            <pc:sldMk cId="2734715491" sldId="321"/>
            <ac:picMk id="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16/09/2021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5" y="4936649"/>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4802704"/>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Roadmap for Saints ~</a:t>
            </a:r>
          </a:p>
        </p:txBody>
      </p:sp>
      <p:pic>
        <p:nvPicPr>
          <p:cNvPr id="11" name="Picture 10">
            <a:extLst>
              <a:ext uri="{FF2B5EF4-FFF2-40B4-BE49-F238E27FC236}">
                <a16:creationId xmlns:a16="http://schemas.microsoft.com/office/drawing/2014/main" id="{45FD912F-6ABD-4CB2-B46B-DC5C4A4337B8}"/>
              </a:ext>
            </a:extLst>
          </p:cNvPr>
          <p:cNvPicPr/>
          <p:nvPr/>
        </p:nvPicPr>
        <p:blipFill rotWithShape="1">
          <a:blip r:embed="rId4">
            <a:extLst>
              <a:ext uri="{28A0092B-C50C-407E-A947-70E740481C1C}">
                <a14:useLocalDpi xmlns:a14="http://schemas.microsoft.com/office/drawing/2010/main" val="0"/>
              </a:ext>
            </a:extLst>
          </a:blip>
          <a:srcRect t="25489" r="216"/>
          <a:stretch/>
        </p:blipFill>
        <p:spPr bwMode="auto">
          <a:xfrm>
            <a:off x="3217332" y="1937856"/>
            <a:ext cx="5918745" cy="2728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03644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1975318"/>
            <a:ext cx="10461171"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dirty="0">
              <a:latin typeface="Garamond" panose="02020404030301010803" pitchFamily="18" charset="0"/>
            </a:endParaRPr>
          </a:p>
          <a:p>
            <a:pPr algn="ctr"/>
            <a:r>
              <a:rPr lang="en-GB" sz="3600" dirty="0">
                <a:latin typeface="Garamond" panose="02020404030301010803" pitchFamily="18" charset="0"/>
              </a:rPr>
              <a:t>A Roadmap for Saints</a:t>
            </a:r>
          </a:p>
          <a:p>
            <a:pPr algn="ctr"/>
            <a:endParaRPr lang="en-GB" sz="1600" dirty="0">
              <a:latin typeface="Garamond" panose="02020404030301010803" pitchFamily="18" charset="0"/>
            </a:endParaRPr>
          </a:p>
          <a:p>
            <a:pPr algn="ctr"/>
            <a:r>
              <a:rPr lang="en-GB" sz="3600" dirty="0">
                <a:latin typeface="Garamond" panose="02020404030301010803" pitchFamily="18" charset="0"/>
              </a:rPr>
              <a:t>We all travel at different speeds on our journey in life.</a:t>
            </a:r>
          </a:p>
          <a:p>
            <a:pPr algn="ctr"/>
            <a:endParaRPr lang="en-GB" sz="1600" dirty="0">
              <a:latin typeface="Garamond" panose="02020404030301010803" pitchFamily="18" charset="0"/>
            </a:endParaRPr>
          </a:p>
          <a:p>
            <a:pPr algn="ctr"/>
            <a:r>
              <a:rPr lang="en-GB" sz="3600" dirty="0">
                <a:latin typeface="Garamond" panose="02020404030301010803" pitchFamily="18" charset="0"/>
              </a:rPr>
              <a:t>We need sometimes to slow down and contemplate both the world around us and the infinite mercy of God.</a:t>
            </a:r>
          </a:p>
          <a:p>
            <a:pPr algn="ctr"/>
            <a:endParaRPr lang="en-GB" sz="1600" dirty="0">
              <a:latin typeface="Garamond" panose="02020404030301010803" pitchFamily="18" charset="0"/>
            </a:endParaRPr>
          </a:p>
          <a:p>
            <a:pPr algn="ctr"/>
            <a:r>
              <a:rPr lang="en-GB" sz="3600" dirty="0">
                <a:latin typeface="Garamond" panose="02020404030301010803" pitchFamily="18" charset="0"/>
              </a:rPr>
              <a:t>Are you too busy hurrying onwards?</a:t>
            </a:r>
          </a:p>
          <a:p>
            <a:pPr algn="ctr"/>
            <a:endParaRPr lang="en-GB" sz="1600" dirty="0">
              <a:latin typeface="Garamond" panose="02020404030301010803" pitchFamily="18" charset="0"/>
            </a:endParaRPr>
          </a:p>
          <a:p>
            <a:pPr algn="ctr"/>
            <a:r>
              <a:rPr lang="en-GB" sz="3600" dirty="0">
                <a:latin typeface="Garamond" panose="02020404030301010803" pitchFamily="18" charset="0"/>
              </a:rPr>
              <a:t>How can you find time to reflect on God’s love?</a:t>
            </a:r>
          </a:p>
          <a:p>
            <a:pPr algn="ct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5081587" y="2215178"/>
            <a:ext cx="3137807" cy="3847207"/>
          </a:xfrm>
          <a:prstGeom prst="rect">
            <a:avLst/>
          </a:prstGeom>
        </p:spPr>
        <p:txBody>
          <a:bodyPr wrap="square">
            <a:spAutoFit/>
          </a:bodyPr>
          <a:lstStyle/>
          <a:p>
            <a:pPr algn="ctr"/>
            <a:r>
              <a:rPr lang="en-GB" sz="2600" b="1" dirty="0">
                <a:latin typeface="Garamond" panose="02020404030301010803" pitchFamily="18" charset="0"/>
              </a:rPr>
              <a:t>17</a:t>
            </a:r>
            <a:r>
              <a:rPr lang="en-GB" sz="2600" b="1" baseline="30000" dirty="0">
                <a:latin typeface="Garamond" panose="02020404030301010803" pitchFamily="18" charset="0"/>
              </a:rPr>
              <a:t>th</a:t>
            </a:r>
            <a:r>
              <a:rPr lang="en-GB" sz="2600" b="1" dirty="0">
                <a:latin typeface="Garamond" panose="02020404030301010803" pitchFamily="18" charset="0"/>
              </a:rPr>
              <a:t> October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400" dirty="0">
                <a:latin typeface="Garamond" panose="02020404030301010803" pitchFamily="18" charset="0"/>
              </a:rPr>
              <a:t>In the Gospel of Mark, </a:t>
            </a:r>
          </a:p>
          <a:p>
            <a:pPr algn="ctr"/>
            <a:r>
              <a:rPr lang="en-GB" sz="2400" dirty="0">
                <a:latin typeface="Garamond" panose="02020404030301010803" pitchFamily="18" charset="0"/>
              </a:rPr>
              <a:t>Jesus teaches:                                                    </a:t>
            </a:r>
          </a:p>
          <a:p>
            <a:pPr algn="ct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200" dirty="0">
                <a:latin typeface="Garamond" panose="02020404030301010803" pitchFamily="18" charset="0"/>
              </a:rPr>
              <a:t>“The Son of Man did not come to be served but to serve.”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Monday reflection: To Know Christ | RSCJ.org">
            <a:extLst>
              <a:ext uri="{FF2B5EF4-FFF2-40B4-BE49-F238E27FC236}">
                <a16:creationId xmlns:a16="http://schemas.microsoft.com/office/drawing/2014/main" id="{4933955A-8943-4261-9FC7-37144B65B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215178"/>
            <a:ext cx="476250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REC09 - Group A - Washing of the Feet Reflection - YouTube">
            <a:extLst>
              <a:ext uri="{FF2B5EF4-FFF2-40B4-BE49-F238E27FC236}">
                <a16:creationId xmlns:a16="http://schemas.microsoft.com/office/drawing/2014/main" id="{65885E6A-4770-437B-AFFD-A3502DF44F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04" t="-618" r="13519"/>
          <a:stretch/>
        </p:blipFill>
        <p:spPr bwMode="auto">
          <a:xfrm>
            <a:off x="8219394" y="2215178"/>
            <a:ext cx="3327401" cy="345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16" name="Picture 4">
            <a:extLst>
              <a:ext uri="{FF2B5EF4-FFF2-40B4-BE49-F238E27FC236}">
                <a16:creationId xmlns:a16="http://schemas.microsoft.com/office/drawing/2014/main" id="{C1588E82-273A-4626-874D-A758460DA7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880533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110133" y="1686892"/>
            <a:ext cx="2680546" cy="308830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Time    to reflect</a:t>
            </a:r>
          </a:p>
        </p:txBody>
      </p:sp>
    </p:spTree>
    <p:extLst>
      <p:ext uri="{BB962C8B-B14F-4D97-AF65-F5344CB8AC3E}">
        <p14:creationId xmlns:p14="http://schemas.microsoft.com/office/powerpoint/2010/main" val="1816666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62103" y="2058513"/>
            <a:ext cx="8183300" cy="3524042"/>
          </a:xfrm>
          <a:prstGeom prst="rect">
            <a:avLst/>
          </a:prstGeom>
          <a:noFill/>
        </p:spPr>
        <p:txBody>
          <a:bodyPr wrap="square" rtlCol="0">
            <a:spAutoFit/>
          </a:bodyPr>
          <a:lstStyle/>
          <a:p>
            <a:pPr algn="ctr"/>
            <a:r>
              <a:rPr lang="en-GB" sz="3600" dirty="0">
                <a:latin typeface="Garamond" panose="02020404030301010803" pitchFamily="18" charset="0"/>
              </a:rPr>
              <a:t>“The Saints next door :  </a:t>
            </a:r>
          </a:p>
          <a:p>
            <a:pPr algn="ctr"/>
            <a:r>
              <a:rPr lang="en-GB" sz="3600" dirty="0">
                <a:latin typeface="Garamond" panose="02020404030301010803" pitchFamily="18" charset="0"/>
              </a:rPr>
              <a:t>in their daily perseverance I see the holiness of the Church … it is a holiness found in our next-door neighbours, those who, living in our midst, reflect God’s presence.” </a:t>
            </a: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a:latin typeface="Garamond" panose="02020404030301010803" pitchFamily="18" charset="0"/>
              </a:rPr>
              <a:t>Gaudete et Exscultate</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08562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Luke</a:t>
            </a:r>
          </a:p>
          <a:p>
            <a:pPr algn="ctr"/>
            <a:r>
              <a:rPr lang="en-GB" altLang="en-US" sz="6600" dirty="0">
                <a:solidFill>
                  <a:schemeClr val="accent4">
                    <a:lumMod val="75000"/>
                  </a:schemeClr>
                </a:solidFill>
                <a:latin typeface="Garamond" panose="02020404030301010803" pitchFamily="18" charset="0"/>
              </a:rPr>
              <a:t>Feast day :               18</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October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855135" y="3098729"/>
            <a:ext cx="6770808" cy="430887"/>
          </a:xfrm>
          <a:prstGeom prst="rect">
            <a:avLst/>
          </a:prstGeom>
          <a:noFill/>
        </p:spPr>
        <p:txBody>
          <a:bodyPr wrap="square" rtlCol="0">
            <a:spAutoFit/>
          </a:bodyPr>
          <a:lstStyle/>
          <a:p>
            <a:pPr algn="just"/>
            <a:r>
              <a:rPr lang="en-GB" sz="22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84" y="281396"/>
            <a:ext cx="4426317" cy="5567695"/>
          </a:xfrm>
          <a:prstGeom prst="rect">
            <a:avLst/>
          </a:prstGeom>
        </p:spPr>
      </p:pic>
      <p:sp>
        <p:nvSpPr>
          <p:cNvPr id="2" name="TextBox 1"/>
          <p:cNvSpPr txBox="1"/>
          <p:nvPr/>
        </p:nvSpPr>
        <p:spPr>
          <a:xfrm>
            <a:off x="4726246" y="2573384"/>
            <a:ext cx="3901113" cy="3416320"/>
          </a:xfrm>
          <a:prstGeom prst="rect">
            <a:avLst/>
          </a:prstGeom>
          <a:noFill/>
        </p:spPr>
        <p:txBody>
          <a:bodyPr wrap="square" rtlCol="0">
            <a:spAutoFit/>
          </a:bodyPr>
          <a:lstStyle/>
          <a:p>
            <a:pPr algn="just"/>
            <a:r>
              <a:rPr lang="en-GB" dirty="0">
                <a:latin typeface="Garamond" panose="02020404030301010803" pitchFamily="18" charset="0"/>
              </a:rPr>
              <a:t>One of the four Evangelists, the Gospel writers,  Saint Luke was a follower of St Paul and by tradition a physician. </a:t>
            </a:r>
          </a:p>
          <a:p>
            <a:pPr algn="just"/>
            <a:r>
              <a:rPr lang="en-GB" dirty="0">
                <a:latin typeface="Garamond" panose="02020404030301010803" pitchFamily="18" charset="0"/>
              </a:rPr>
              <a:t>He is thought to have written both the Gospel that bears his name and the Acts of the Apostles, found in the New Testament. </a:t>
            </a:r>
          </a:p>
          <a:p>
            <a:pPr algn="just"/>
            <a:r>
              <a:rPr lang="en-GB" dirty="0">
                <a:latin typeface="Garamond" panose="02020404030301010803" pitchFamily="18" charset="0"/>
              </a:rPr>
              <a:t>As well as being the patron saint of doctors he is also the patron saint of artists as according to an ancient story he was the painter of an icon of the Madonna and Christ Child.</a:t>
            </a:r>
          </a:p>
        </p:txBody>
      </p:sp>
      <p:pic>
        <p:nvPicPr>
          <p:cNvPr id="5" name="Picture 4"/>
          <p:cNvPicPr>
            <a:picLocks noChangeAspect="1"/>
          </p:cNvPicPr>
          <p:nvPr/>
        </p:nvPicPr>
        <p:blipFill>
          <a:blip r:embed="rId4"/>
          <a:stretch>
            <a:fillRect/>
          </a:stretch>
        </p:blipFill>
        <p:spPr>
          <a:xfrm>
            <a:off x="8883648" y="2446384"/>
            <a:ext cx="2686050" cy="3418820"/>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7100" i="1" dirty="0">
                <a:solidFill>
                  <a:schemeClr val="accent4">
                    <a:lumMod val="75000"/>
                  </a:schemeClr>
                </a:solidFill>
                <a:latin typeface="Garamond" panose="02020404030301010803" pitchFamily="18" charset="0"/>
              </a:rPr>
              <a:t>Young Saints # 8 </a:t>
            </a:r>
            <a:r>
              <a:rPr lang="en-GB" altLang="en-US" sz="7100" dirty="0">
                <a:solidFill>
                  <a:schemeClr val="accent4">
                    <a:lumMod val="75000"/>
                  </a:schemeClr>
                </a:solidFill>
                <a:latin typeface="Garamond" panose="02020404030301010803" pitchFamily="18" charset="0"/>
              </a:rPr>
              <a:t>: Saint Therese of Lisieux</a:t>
            </a:r>
            <a:r>
              <a:rPr lang="en-GB" altLang="en-US" sz="6000" dirty="0">
                <a:solidFill>
                  <a:schemeClr val="accent4">
                    <a:lumMod val="75000"/>
                  </a:schemeClr>
                </a:solidFill>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218" y="1661570"/>
            <a:ext cx="4405019" cy="4216881"/>
          </a:xfrm>
          <a:prstGeom prst="rect">
            <a:avLst/>
          </a:prstGeom>
          <a:effectLst>
            <a:softEdge rad="317500"/>
          </a:effectLst>
        </p:spPr>
      </p:pic>
      <p:sp>
        <p:nvSpPr>
          <p:cNvPr id="2" name="TextBox 1"/>
          <p:cNvSpPr txBox="1"/>
          <p:nvPr/>
        </p:nvSpPr>
        <p:spPr>
          <a:xfrm>
            <a:off x="596096" y="2164466"/>
            <a:ext cx="7841848" cy="400110"/>
          </a:xfrm>
          <a:prstGeom prst="rect">
            <a:avLst/>
          </a:prstGeom>
          <a:noFill/>
        </p:spPr>
        <p:txBody>
          <a:bodyPr wrap="square" rtlCol="0">
            <a:spAutoFit/>
          </a:bodyPr>
          <a:lstStyle/>
          <a:p>
            <a:endParaRPr lang="en-GB" sz="2000" dirty="0">
              <a:latin typeface="Garamond" panose="02020404030301010803" pitchFamily="18" charset="0"/>
            </a:endParaRPr>
          </a:p>
        </p:txBody>
      </p:sp>
      <p:sp>
        <p:nvSpPr>
          <p:cNvPr id="3" name="TextBox 2"/>
          <p:cNvSpPr txBox="1"/>
          <p:nvPr/>
        </p:nvSpPr>
        <p:spPr>
          <a:xfrm>
            <a:off x="459901" y="1802973"/>
            <a:ext cx="7199453" cy="4247317"/>
          </a:xfrm>
          <a:prstGeom prst="rect">
            <a:avLst/>
          </a:prstGeom>
          <a:noFill/>
        </p:spPr>
        <p:txBody>
          <a:bodyPr wrap="square" rtlCol="0">
            <a:spAutoFit/>
          </a:bodyPr>
          <a:lstStyle/>
          <a:p>
            <a:pPr algn="just"/>
            <a:r>
              <a:rPr lang="en-GB" dirty="0">
                <a:latin typeface="Garamond" panose="02020404030301010803" pitchFamily="18" charset="0"/>
              </a:rPr>
              <a:t>Saint Therese of </a:t>
            </a:r>
            <a:r>
              <a:rPr lang="en-GB" dirty="0" err="1">
                <a:latin typeface="Garamond" panose="02020404030301010803" pitchFamily="18" charset="0"/>
              </a:rPr>
              <a:t>Lisieux</a:t>
            </a:r>
            <a:r>
              <a:rPr lang="en-GB" dirty="0">
                <a:latin typeface="Garamond" panose="02020404030301010803" pitchFamily="18" charset="0"/>
              </a:rPr>
              <a:t> is know as the Little Flower of Jesus.</a:t>
            </a:r>
          </a:p>
          <a:p>
            <a:pPr algn="just"/>
            <a:r>
              <a:rPr lang="en-GB" dirty="0">
                <a:latin typeface="Garamond" panose="02020404030301010803" pitchFamily="18" charset="0"/>
              </a:rPr>
              <a:t>She was described by Pope Pius X as the greatest saint of modern times.</a:t>
            </a:r>
          </a:p>
          <a:p>
            <a:pPr algn="just"/>
            <a:r>
              <a:rPr lang="en-GB" dirty="0">
                <a:latin typeface="Garamond" panose="02020404030301010803" pitchFamily="18" charset="0"/>
              </a:rPr>
              <a:t>She died at the age of 24 of tuberculosis having become a nun at the age of 15. Both her parents were made saints by Pope Francis in 2015 and all 4 of her sisters became nuns</a:t>
            </a:r>
          </a:p>
          <a:p>
            <a:pPr algn="just"/>
            <a:r>
              <a:rPr lang="en-GB" dirty="0">
                <a:latin typeface="Garamond" panose="02020404030301010803" pitchFamily="18" charset="0"/>
              </a:rPr>
              <a:t>She was a member of the order of discalced Carmelites, which was an enclosed order devoted to prayer. She felt great peace in the convent.</a:t>
            </a:r>
          </a:p>
          <a:p>
            <a:pPr algn="just"/>
            <a:r>
              <a:rPr lang="en-GB" dirty="0">
                <a:latin typeface="Garamond" panose="02020404030301010803" pitchFamily="18" charset="0"/>
              </a:rPr>
              <a:t>She had a talent for explaining doctrine to others who were not as well educated as she was and was a very good teacher using ideas from the modern world to help her in this.</a:t>
            </a:r>
          </a:p>
          <a:p>
            <a:pPr algn="just"/>
            <a:r>
              <a:rPr lang="en-GB" dirty="0">
                <a:latin typeface="Garamond" panose="02020404030301010803" pitchFamily="18" charset="0"/>
              </a:rPr>
              <a:t>She described the path to heaven as the ‘little way’ imploring Jesus to be the ‘lift by which I may be raised up to God.’ </a:t>
            </a:r>
          </a:p>
          <a:p>
            <a:pPr algn="just"/>
            <a:r>
              <a:rPr lang="en-GB" dirty="0">
                <a:latin typeface="Garamond" panose="02020404030301010803" pitchFamily="18" charset="0"/>
              </a:rPr>
              <a:t>Her image is available because of the photographs her sister took both before she joined and whilst she was in the convent. </a:t>
            </a:r>
          </a:p>
          <a:p>
            <a:endParaRPr lang="en-GB" dirty="0"/>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4802704"/>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 Roadmap for Saints ~</a:t>
            </a:r>
          </a:p>
        </p:txBody>
      </p:sp>
      <p:pic>
        <p:nvPicPr>
          <p:cNvPr id="11" name="Picture 10">
            <a:extLst>
              <a:ext uri="{FF2B5EF4-FFF2-40B4-BE49-F238E27FC236}">
                <a16:creationId xmlns:a16="http://schemas.microsoft.com/office/drawing/2014/main" id="{45FD912F-6ABD-4CB2-B46B-DC5C4A4337B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692386" y="1969633"/>
            <a:ext cx="4835489" cy="25265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20914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4247</TotalTime>
  <Words>493</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243</cp:revision>
  <dcterms:created xsi:type="dcterms:W3CDTF">2019-09-06T14:56:38Z</dcterms:created>
  <dcterms:modified xsi:type="dcterms:W3CDTF">2021-09-16T14:02:01Z</dcterms:modified>
</cp:coreProperties>
</file>