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33" r:id="rId5"/>
    <p:sldId id="258" r:id="rId6"/>
    <p:sldId id="272" r:id="rId7"/>
    <p:sldId id="321" r:id="rId8"/>
    <p:sldId id="33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2112A-5D66-4DB4-8EC2-A1DEFBE05902}" v="51" dt="2021-10-15T12:50:01.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autoAdjust="0"/>
    <p:restoredTop sz="94660"/>
  </p:normalViewPr>
  <p:slideViewPr>
    <p:cSldViewPr snapToGrid="0">
      <p:cViewPr varScale="1">
        <p:scale>
          <a:sx n="66" d="100"/>
          <a:sy n="66" d="100"/>
        </p:scale>
        <p:origin x="36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3062112A-5D66-4DB4-8EC2-A1DEFBE05902}"/>
    <pc:docChg chg="undo custSel addSld delSld modSld">
      <pc:chgData name="John Adams" userId="1143faee-bb16-416e-8056-0ed4c730fe93" providerId="ADAL" clId="{3062112A-5D66-4DB4-8EC2-A1DEFBE05902}" dt="2021-10-15T12:50:01.550" v="2134" actId="732"/>
      <pc:docMkLst>
        <pc:docMk/>
      </pc:docMkLst>
      <pc:sldChg chg="modSp mod">
        <pc:chgData name="John Adams" userId="1143faee-bb16-416e-8056-0ed4c730fe93" providerId="ADAL" clId="{3062112A-5D66-4DB4-8EC2-A1DEFBE05902}" dt="2021-10-15T10:53:13.772" v="393" actId="1076"/>
        <pc:sldMkLst>
          <pc:docMk/>
          <pc:sldMk cId="2656554078" sldId="258"/>
        </pc:sldMkLst>
        <pc:spChg chg="mod">
          <ac:chgData name="John Adams" userId="1143faee-bb16-416e-8056-0ed4c730fe93" providerId="ADAL" clId="{3062112A-5D66-4DB4-8EC2-A1DEFBE05902}" dt="2021-10-15T10:53:13.772" v="393" actId="1076"/>
          <ac:spMkLst>
            <pc:docMk/>
            <pc:sldMk cId="2656554078" sldId="258"/>
            <ac:spMk id="4" creationId="{00000000-0000-0000-0000-000000000000}"/>
          </ac:spMkLst>
        </pc:spChg>
        <pc:picChg chg="mod">
          <ac:chgData name="John Adams" userId="1143faee-bb16-416e-8056-0ed4c730fe93" providerId="ADAL" clId="{3062112A-5D66-4DB4-8EC2-A1DEFBE05902}" dt="2021-10-15T10:53:09.986" v="392" actId="1076"/>
          <ac:picMkLst>
            <pc:docMk/>
            <pc:sldMk cId="2656554078" sldId="258"/>
            <ac:picMk id="8" creationId="{00000000-0000-0000-0000-000000000000}"/>
          </ac:picMkLst>
        </pc:picChg>
      </pc:sldChg>
      <pc:sldChg chg="addSp delSp modSp mod">
        <pc:chgData name="John Adams" userId="1143faee-bb16-416e-8056-0ed4c730fe93" providerId="ADAL" clId="{3062112A-5D66-4DB4-8EC2-A1DEFBE05902}" dt="2021-10-15T11:08:13.794" v="997" actId="6549"/>
        <pc:sldMkLst>
          <pc:docMk/>
          <pc:sldMk cId="2339235338" sldId="272"/>
        </pc:sldMkLst>
        <pc:spChg chg="mod">
          <ac:chgData name="John Adams" userId="1143faee-bb16-416e-8056-0ed4c730fe93" providerId="ADAL" clId="{3062112A-5D66-4DB4-8EC2-A1DEFBE05902}" dt="2021-10-15T11:08:13.794" v="997" actId="6549"/>
          <ac:spMkLst>
            <pc:docMk/>
            <pc:sldMk cId="2339235338" sldId="272"/>
            <ac:spMk id="3" creationId="{00000000-0000-0000-0000-000000000000}"/>
          </ac:spMkLst>
        </pc:spChg>
        <pc:spChg chg="mod">
          <ac:chgData name="John Adams" userId="1143faee-bb16-416e-8056-0ed4c730fe93" providerId="ADAL" clId="{3062112A-5D66-4DB4-8EC2-A1DEFBE05902}" dt="2021-10-15T10:56:40.020" v="433" actId="6549"/>
          <ac:spMkLst>
            <pc:docMk/>
            <pc:sldMk cId="2339235338" sldId="272"/>
            <ac:spMk id="8" creationId="{00000000-0000-0000-0000-000000000000}"/>
          </ac:spMkLst>
        </pc:spChg>
        <pc:picChg chg="add mod">
          <ac:chgData name="John Adams" userId="1143faee-bb16-416e-8056-0ed4c730fe93" providerId="ADAL" clId="{3062112A-5D66-4DB4-8EC2-A1DEFBE05902}" dt="2021-10-15T10:56:22.932" v="421" actId="1076"/>
          <ac:picMkLst>
            <pc:docMk/>
            <pc:sldMk cId="2339235338" sldId="272"/>
            <ac:picMk id="2" creationId="{BE3AA561-1525-40A7-B9DB-12D4670604C3}"/>
          </ac:picMkLst>
        </pc:picChg>
        <pc:picChg chg="del">
          <ac:chgData name="John Adams" userId="1143faee-bb16-416e-8056-0ed4c730fe93" providerId="ADAL" clId="{3062112A-5D66-4DB4-8EC2-A1DEFBE05902}" dt="2021-10-15T10:55:45.953" v="414" actId="478"/>
          <ac:picMkLst>
            <pc:docMk/>
            <pc:sldMk cId="2339235338" sldId="272"/>
            <ac:picMk id="4098" creationId="{05A3A37B-540C-4D86-9C3F-FDEB36484C43}"/>
          </ac:picMkLst>
        </pc:picChg>
      </pc:sldChg>
      <pc:sldChg chg="addSp modSp mod">
        <pc:chgData name="John Adams" userId="1143faee-bb16-416e-8056-0ed4c730fe93" providerId="ADAL" clId="{3062112A-5D66-4DB4-8EC2-A1DEFBE05902}" dt="2021-10-15T12:48:13.535" v="2128"/>
        <pc:sldMkLst>
          <pc:docMk/>
          <pc:sldMk cId="835714311" sldId="289"/>
        </pc:sldMkLst>
        <pc:spChg chg="add mod">
          <ac:chgData name="John Adams" userId="1143faee-bb16-416e-8056-0ed4c730fe93" providerId="ADAL" clId="{3062112A-5D66-4DB4-8EC2-A1DEFBE05902}" dt="2021-10-15T12:48:13.535" v="2128"/>
          <ac:spMkLst>
            <pc:docMk/>
            <pc:sldMk cId="835714311" sldId="289"/>
            <ac:spMk id="5" creationId="{B1D6D902-36D1-4CF9-BDFA-75FE237F5371}"/>
          </ac:spMkLst>
        </pc:spChg>
        <pc:spChg chg="mod ord">
          <ac:chgData name="John Adams" userId="1143faee-bb16-416e-8056-0ed4c730fe93" providerId="ADAL" clId="{3062112A-5D66-4DB4-8EC2-A1DEFBE05902}" dt="2021-10-15T12:48:03.163" v="2127" actId="167"/>
          <ac:spMkLst>
            <pc:docMk/>
            <pc:sldMk cId="835714311" sldId="289"/>
            <ac:spMk id="10" creationId="{00000000-0000-0000-0000-000000000000}"/>
          </ac:spMkLst>
        </pc:spChg>
        <pc:picChg chg="mod">
          <ac:chgData name="John Adams" userId="1143faee-bb16-416e-8056-0ed4c730fe93" providerId="ADAL" clId="{3062112A-5D66-4DB4-8EC2-A1DEFBE05902}" dt="2021-10-15T12:47:51.371" v="2124" actId="1076"/>
          <ac:picMkLst>
            <pc:docMk/>
            <pc:sldMk cId="835714311" sldId="289"/>
            <ac:picMk id="7" creationId="{00000000-0000-0000-0000-000000000000}"/>
          </ac:picMkLst>
        </pc:picChg>
      </pc:sldChg>
      <pc:sldChg chg="addSp delSp modSp mod">
        <pc:chgData name="John Adams" userId="1143faee-bb16-416e-8056-0ed4c730fe93" providerId="ADAL" clId="{3062112A-5D66-4DB4-8EC2-A1DEFBE05902}" dt="2021-10-15T10:45:00.019" v="112" actId="1076"/>
        <pc:sldMkLst>
          <pc:docMk/>
          <pc:sldMk cId="2058881387" sldId="297"/>
        </pc:sldMkLst>
        <pc:spChg chg="mod">
          <ac:chgData name="John Adams" userId="1143faee-bb16-416e-8056-0ed4c730fe93" providerId="ADAL" clId="{3062112A-5D66-4DB4-8EC2-A1DEFBE05902}" dt="2021-10-15T10:41:38.812" v="92" actId="20577"/>
          <ac:spMkLst>
            <pc:docMk/>
            <pc:sldMk cId="2058881387" sldId="297"/>
            <ac:spMk id="3" creationId="{00000000-0000-0000-0000-000000000000}"/>
          </ac:spMkLst>
        </pc:spChg>
        <pc:picChg chg="del">
          <ac:chgData name="John Adams" userId="1143faee-bb16-416e-8056-0ed4c730fe93" providerId="ADAL" clId="{3062112A-5D66-4DB4-8EC2-A1DEFBE05902}" dt="2021-10-15T10:44:22.380" v="106" actId="478"/>
          <ac:picMkLst>
            <pc:docMk/>
            <pc:sldMk cId="2058881387" sldId="297"/>
            <ac:picMk id="2" creationId="{A28694F3-7097-462F-BE4B-ED980ED10ACA}"/>
          </ac:picMkLst>
        </pc:picChg>
        <pc:picChg chg="add mod">
          <ac:chgData name="John Adams" userId="1143faee-bb16-416e-8056-0ed4c730fe93" providerId="ADAL" clId="{3062112A-5D66-4DB4-8EC2-A1DEFBE05902}" dt="2021-10-15T10:45:00.019" v="112" actId="1076"/>
          <ac:picMkLst>
            <pc:docMk/>
            <pc:sldMk cId="2058881387" sldId="297"/>
            <ac:picMk id="2050" creationId="{119B1C81-93AA-492F-B520-689E5AC9AE05}"/>
          </ac:picMkLst>
        </pc:picChg>
      </pc:sldChg>
      <pc:sldChg chg="del">
        <pc:chgData name="John Adams" userId="1143faee-bb16-416e-8056-0ed4c730fe93" providerId="ADAL" clId="{3062112A-5D66-4DB4-8EC2-A1DEFBE05902}" dt="2021-10-15T10:49:54.096" v="173" actId="47"/>
        <pc:sldMkLst>
          <pc:docMk/>
          <pc:sldMk cId="181666641" sldId="315"/>
        </pc:sldMkLst>
      </pc:sldChg>
      <pc:sldChg chg="addSp delSp modSp mod">
        <pc:chgData name="John Adams" userId="1143faee-bb16-416e-8056-0ed4c730fe93" providerId="ADAL" clId="{3062112A-5D66-4DB4-8EC2-A1DEFBE05902}" dt="2021-10-15T12:50:01.550" v="2134" actId="732"/>
        <pc:sldMkLst>
          <pc:docMk/>
          <pc:sldMk cId="2734715491" sldId="321"/>
        </pc:sldMkLst>
        <pc:spChg chg="mod">
          <ac:chgData name="John Adams" userId="1143faee-bb16-416e-8056-0ed4c730fe93" providerId="ADAL" clId="{3062112A-5D66-4DB4-8EC2-A1DEFBE05902}" dt="2021-10-15T11:22:52.011" v="1465" actId="20577"/>
          <ac:spMkLst>
            <pc:docMk/>
            <pc:sldMk cId="2734715491" sldId="321"/>
            <ac:spMk id="8" creationId="{00000000-0000-0000-0000-000000000000}"/>
          </ac:spMkLst>
        </pc:spChg>
        <pc:spChg chg="mod">
          <ac:chgData name="John Adams" userId="1143faee-bb16-416e-8056-0ed4c730fe93" providerId="ADAL" clId="{3062112A-5D66-4DB4-8EC2-A1DEFBE05902}" dt="2021-10-15T11:12:39.694" v="1059" actId="14100"/>
          <ac:spMkLst>
            <pc:docMk/>
            <pc:sldMk cId="2734715491" sldId="321"/>
            <ac:spMk id="10" creationId="{00000000-0000-0000-0000-000000000000}"/>
          </ac:spMkLst>
        </pc:spChg>
        <pc:picChg chg="del">
          <ac:chgData name="John Adams" userId="1143faee-bb16-416e-8056-0ed4c730fe93" providerId="ADAL" clId="{3062112A-5D66-4DB4-8EC2-A1DEFBE05902}" dt="2021-10-15T11:12:23.151" v="1055" actId="478"/>
          <ac:picMkLst>
            <pc:docMk/>
            <pc:sldMk cId="2734715491" sldId="321"/>
            <ac:picMk id="1026" creationId="{23922F52-7A35-4B46-8ECA-3184DAFB51C8}"/>
          </ac:picMkLst>
        </pc:picChg>
        <pc:picChg chg="add del mod">
          <ac:chgData name="John Adams" userId="1143faee-bb16-416e-8056-0ed4c730fe93" providerId="ADAL" clId="{3062112A-5D66-4DB4-8EC2-A1DEFBE05902}" dt="2021-10-15T12:49:32.118" v="2129" actId="478"/>
          <ac:picMkLst>
            <pc:docMk/>
            <pc:sldMk cId="2734715491" sldId="321"/>
            <ac:picMk id="6146" creationId="{EBB009BD-DE97-420A-A9EF-DEE32BEA5799}"/>
          </ac:picMkLst>
        </pc:picChg>
        <pc:picChg chg="add mod">
          <ac:chgData name="John Adams" userId="1143faee-bb16-416e-8056-0ed4c730fe93" providerId="ADAL" clId="{3062112A-5D66-4DB4-8EC2-A1DEFBE05902}" dt="2021-10-15T12:50:01.550" v="2134" actId="732"/>
          <ac:picMkLst>
            <pc:docMk/>
            <pc:sldMk cId="2734715491" sldId="321"/>
            <ac:picMk id="6148" creationId="{AB284C9F-2A94-41E8-84D4-73EACDB517FE}"/>
          </ac:picMkLst>
        </pc:picChg>
      </pc:sldChg>
      <pc:sldChg chg="addSp delSp modSp mod">
        <pc:chgData name="John Adams" userId="1143faee-bb16-416e-8056-0ed4c730fe93" providerId="ADAL" clId="{3062112A-5D66-4DB4-8EC2-A1DEFBE05902}" dt="2021-10-15T10:49:12.382" v="172" actId="1076"/>
        <pc:sldMkLst>
          <pc:docMk/>
          <pc:sldMk cId="2697338157" sldId="333"/>
        </pc:sldMkLst>
        <pc:spChg chg="mod">
          <ac:chgData name="John Adams" userId="1143faee-bb16-416e-8056-0ed4c730fe93" providerId="ADAL" clId="{3062112A-5D66-4DB4-8EC2-A1DEFBE05902}" dt="2021-10-15T10:49:10.296" v="171" actId="1076"/>
          <ac:spMkLst>
            <pc:docMk/>
            <pc:sldMk cId="2697338157" sldId="333"/>
            <ac:spMk id="9" creationId="{1E52ECCE-938B-4059-BCFC-5863C6E8CB5A}"/>
          </ac:spMkLst>
        </pc:spChg>
        <pc:picChg chg="del">
          <ac:chgData name="John Adams" userId="1143faee-bb16-416e-8056-0ed4c730fe93" providerId="ADAL" clId="{3062112A-5D66-4DB4-8EC2-A1DEFBE05902}" dt="2021-10-15T10:46:34.585" v="160" actId="478"/>
          <ac:picMkLst>
            <pc:docMk/>
            <pc:sldMk cId="2697338157" sldId="333"/>
            <ac:picMk id="2051" creationId="{5C53AF51-8530-4F4E-9855-DFD22F2E199B}"/>
          </ac:picMkLst>
        </pc:picChg>
        <pc:picChg chg="add mod">
          <ac:chgData name="John Adams" userId="1143faee-bb16-416e-8056-0ed4c730fe93" providerId="ADAL" clId="{3062112A-5D66-4DB4-8EC2-A1DEFBE05902}" dt="2021-10-15T10:49:12.382" v="172" actId="1076"/>
          <ac:picMkLst>
            <pc:docMk/>
            <pc:sldMk cId="2697338157" sldId="333"/>
            <ac:picMk id="3074" creationId="{7FD522E3-DCE6-4B7E-B784-37486CA6E415}"/>
          </ac:picMkLst>
        </pc:picChg>
      </pc:sldChg>
      <pc:sldChg chg="addSp delSp modSp mod">
        <pc:chgData name="John Adams" userId="1143faee-bb16-416e-8056-0ed4c730fe93" providerId="ADAL" clId="{3062112A-5D66-4DB4-8EC2-A1DEFBE05902}" dt="2021-10-15T10:43:46.684" v="105" actId="1076"/>
        <pc:sldMkLst>
          <pc:docMk/>
          <pc:sldMk cId="2413920719" sldId="334"/>
        </pc:sldMkLst>
        <pc:spChg chg="mod">
          <ac:chgData name="John Adams" userId="1143faee-bb16-416e-8056-0ed4c730fe93" providerId="ADAL" clId="{3062112A-5D66-4DB4-8EC2-A1DEFBE05902}" dt="2021-10-15T10:40:24.898" v="49" actId="6549"/>
          <ac:spMkLst>
            <pc:docMk/>
            <pc:sldMk cId="2413920719" sldId="334"/>
            <ac:spMk id="3" creationId="{00000000-0000-0000-0000-000000000000}"/>
          </ac:spMkLst>
        </pc:spChg>
        <pc:spChg chg="mod">
          <ac:chgData name="John Adams" userId="1143faee-bb16-416e-8056-0ed4c730fe93" providerId="ADAL" clId="{3062112A-5D66-4DB4-8EC2-A1DEFBE05902}" dt="2021-10-15T10:43:46.684" v="105" actId="1076"/>
          <ac:spMkLst>
            <pc:docMk/>
            <pc:sldMk cId="2413920719" sldId="334"/>
            <ac:spMk id="9" creationId="{00000000-0000-0000-0000-000000000000}"/>
          </ac:spMkLst>
        </pc:spChg>
        <pc:picChg chg="add mod">
          <ac:chgData name="John Adams" userId="1143faee-bb16-416e-8056-0ed4c730fe93" providerId="ADAL" clId="{3062112A-5D66-4DB4-8EC2-A1DEFBE05902}" dt="2021-10-15T10:43:42.152" v="104" actId="1076"/>
          <ac:picMkLst>
            <pc:docMk/>
            <pc:sldMk cId="2413920719" sldId="334"/>
            <ac:picMk id="1026" creationId="{D0D4E249-6698-465A-9CB1-396CF6737381}"/>
          </ac:picMkLst>
        </pc:picChg>
        <pc:picChg chg="del">
          <ac:chgData name="John Adams" userId="1143faee-bb16-416e-8056-0ed4c730fe93" providerId="ADAL" clId="{3062112A-5D66-4DB4-8EC2-A1DEFBE05902}" dt="2021-10-15T10:42:22.439" v="93" actId="478"/>
          <ac:picMkLst>
            <pc:docMk/>
            <pc:sldMk cId="2413920719" sldId="334"/>
            <ac:picMk id="3074" creationId="{4F9F3ED1-4489-4438-9479-8B330AF2BCB3}"/>
          </ac:picMkLst>
        </pc:picChg>
      </pc:sldChg>
      <pc:sldChg chg="del">
        <pc:chgData name="John Adams" userId="1143faee-bb16-416e-8056-0ed4c730fe93" providerId="ADAL" clId="{3062112A-5D66-4DB4-8EC2-A1DEFBE05902}" dt="2021-10-15T10:53:49.616" v="395" actId="47"/>
        <pc:sldMkLst>
          <pc:docMk/>
          <pc:sldMk cId="2661836358" sldId="335"/>
        </pc:sldMkLst>
      </pc:sldChg>
      <pc:sldChg chg="add">
        <pc:chgData name="John Adams" userId="1143faee-bb16-416e-8056-0ed4c730fe93" providerId="ADAL" clId="{3062112A-5D66-4DB4-8EC2-A1DEFBE05902}" dt="2021-10-15T10:53:44.892" v="394"/>
        <pc:sldMkLst>
          <pc:docMk/>
          <pc:sldMk cId="3489338291" sldId="33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21/10/2021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21/10/2021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November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Church That Looks Forward ~</a:t>
            </a:r>
          </a:p>
        </p:txBody>
      </p:sp>
      <p:pic>
        <p:nvPicPr>
          <p:cNvPr id="1026" name="Picture 2" descr="Love Your Neighbor as Yourself—And Bring Your Kids Along">
            <a:extLst>
              <a:ext uri="{FF2B5EF4-FFF2-40B4-BE49-F238E27FC236}">
                <a16:creationId xmlns:a16="http://schemas.microsoft.com/office/drawing/2014/main" id="{D0D4E249-6698-465A-9CB1-396CF67373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7253" r="592" b="32382"/>
          <a:stretch/>
        </p:blipFill>
        <p:spPr bwMode="auto">
          <a:xfrm>
            <a:off x="1523998" y="1852201"/>
            <a:ext cx="9144000" cy="311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694482" y="1854927"/>
            <a:ext cx="10659319" cy="50030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GB" sz="2400" dirty="0">
                <a:latin typeface="Garamond" panose="02020404030301010803" pitchFamily="18" charset="0"/>
              </a:rPr>
              <a:t>After the October half-term holiday,                                    </a:t>
            </a:r>
          </a:p>
          <a:p>
            <a:pPr algn="ctr"/>
            <a:r>
              <a:rPr lang="en-GB" sz="2400" dirty="0">
                <a:latin typeface="Garamond" panose="02020404030301010803" pitchFamily="18" charset="0"/>
              </a:rPr>
              <a:t>families often begin to look forward to Christmas.</a:t>
            </a:r>
          </a:p>
          <a:p>
            <a:pPr algn="ctr"/>
            <a:endParaRPr lang="en-GB" sz="1200" dirty="0">
              <a:latin typeface="Garamond" panose="02020404030301010803" pitchFamily="18" charset="0"/>
            </a:endParaRPr>
          </a:p>
          <a:p>
            <a:pPr algn="ctr"/>
            <a:r>
              <a:rPr lang="en-GB" sz="2400" dirty="0">
                <a:latin typeface="Garamond" panose="02020404030301010803" pitchFamily="18" charset="0"/>
              </a:rPr>
              <a:t>It’s not quite Advent yet, but let’s consider                             </a:t>
            </a:r>
          </a:p>
          <a:p>
            <a:pPr algn="ctr"/>
            <a:r>
              <a:rPr lang="en-GB" sz="2400" dirty="0">
                <a:latin typeface="Garamond" panose="02020404030301010803" pitchFamily="18" charset="0"/>
              </a:rPr>
              <a:t>  what we’re ultimately looking forward to celebrating.</a:t>
            </a:r>
          </a:p>
          <a:p>
            <a:pPr algn="ctr"/>
            <a:endParaRPr lang="en-GB" sz="1200" dirty="0">
              <a:latin typeface="Garamond" panose="02020404030301010803" pitchFamily="18" charset="0"/>
            </a:endParaRPr>
          </a:p>
          <a:p>
            <a:pPr algn="ctr"/>
            <a:r>
              <a:rPr lang="en-GB" sz="2400" dirty="0">
                <a:latin typeface="Garamond" panose="02020404030301010803" pitchFamily="18" charset="0"/>
              </a:rPr>
              <a:t>The late Cardinal Archbishop of Westminster Basil Hume was once asked :</a:t>
            </a:r>
          </a:p>
          <a:p>
            <a:pPr algn="ctr"/>
            <a:r>
              <a:rPr lang="en-GB" sz="2400" dirty="0">
                <a:latin typeface="Garamond" panose="02020404030301010803" pitchFamily="18" charset="0"/>
              </a:rPr>
              <a:t>“What does Christmas meant to you?” </a:t>
            </a:r>
          </a:p>
          <a:p>
            <a:pPr algn="ctr"/>
            <a:endParaRPr lang="en-GB" sz="1200" dirty="0">
              <a:latin typeface="Garamond" panose="02020404030301010803" pitchFamily="18" charset="0"/>
            </a:endParaRPr>
          </a:p>
          <a:p>
            <a:pPr algn="ctr"/>
            <a:r>
              <a:rPr lang="en-GB" sz="2400" dirty="0">
                <a:latin typeface="Garamond" panose="02020404030301010803" pitchFamily="18" charset="0"/>
              </a:rPr>
              <a:t>The Cardinal replied :</a:t>
            </a:r>
          </a:p>
          <a:p>
            <a:pPr algn="ctr"/>
            <a:r>
              <a:rPr lang="en-GB" sz="2400" i="1" dirty="0">
                <a:latin typeface="Garamond" panose="02020404030301010803" pitchFamily="18" charset="0"/>
              </a:rPr>
              <a:t>“The great and awesome God became man for me, that’s what Christmas means to me.”</a:t>
            </a:r>
          </a:p>
          <a:p>
            <a:pPr algn="ctr"/>
            <a:endParaRPr lang="en-GB" sz="1200" i="1" dirty="0">
              <a:latin typeface="Garamond" panose="02020404030301010803" pitchFamily="18" charset="0"/>
            </a:endParaRPr>
          </a:p>
          <a:p>
            <a:pPr algn="ctr"/>
            <a:r>
              <a:rPr lang="en-GB" sz="2400" dirty="0">
                <a:latin typeface="Garamond" panose="02020404030301010803" pitchFamily="18" charset="0"/>
              </a:rPr>
              <a:t>Let us begin to look forward to the celebration with this awesome Good News in mind.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7155680" y="2318283"/>
            <a:ext cx="5139282" cy="3877985"/>
          </a:xfrm>
          <a:prstGeom prst="rect">
            <a:avLst/>
          </a:prstGeom>
        </p:spPr>
        <p:txBody>
          <a:bodyPr wrap="square">
            <a:spAutoFit/>
          </a:bodyPr>
          <a:lstStyle/>
          <a:p>
            <a:pPr algn="ctr"/>
            <a:r>
              <a:rPr lang="en-GB" sz="2600" b="1" dirty="0">
                <a:latin typeface="Garamond" panose="02020404030301010803" pitchFamily="18" charset="0"/>
              </a:rPr>
              <a:t>31</a:t>
            </a:r>
            <a:r>
              <a:rPr lang="en-GB" sz="2600" b="1" baseline="30000" dirty="0">
                <a:latin typeface="Garamond" panose="02020404030301010803" pitchFamily="18" charset="0"/>
              </a:rPr>
              <a:t>st</a:t>
            </a:r>
            <a:r>
              <a:rPr lang="en-GB" sz="2600" b="1" dirty="0">
                <a:latin typeface="Garamond" panose="02020404030301010803" pitchFamily="18" charset="0"/>
              </a:rPr>
              <a:t> October 2021</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Mark,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400" dirty="0">
                <a:latin typeface="Garamond" panose="02020404030301010803" pitchFamily="18" charset="0"/>
              </a:rPr>
              <a:t>“</a:t>
            </a:r>
            <a:r>
              <a:rPr lang="en-GB" sz="4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Love your    neighbour as yourself.</a:t>
            </a:r>
            <a:r>
              <a:rPr lang="en-GB" sz="44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To Love God Is to Love Your Neighbor — Your Weekly Reflection from CMMB |  CMMB Blog">
            <a:extLst>
              <a:ext uri="{FF2B5EF4-FFF2-40B4-BE49-F238E27FC236}">
                <a16:creationId xmlns:a16="http://schemas.microsoft.com/office/drawing/2014/main" id="{119B1C81-93AA-492F-B520-689E5AC9AE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0" b="25919"/>
          <a:stretch/>
        </p:blipFill>
        <p:spPr bwMode="auto">
          <a:xfrm>
            <a:off x="819397" y="2507924"/>
            <a:ext cx="6853547" cy="381018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484019" y="2564310"/>
            <a:ext cx="4004716" cy="2954655"/>
          </a:xfrm>
          <a:prstGeom prst="rect">
            <a:avLst/>
          </a:prstGeom>
          <a:noFill/>
        </p:spPr>
        <p:txBody>
          <a:bodyPr wrap="square" rtlCol="0">
            <a:spAutoFit/>
          </a:bodyPr>
          <a:lstStyle/>
          <a:p>
            <a:pPr algn="ctr"/>
            <a:r>
              <a:rPr lang="en-GB" sz="4400" dirty="0">
                <a:latin typeface="Garamond" panose="02020404030301010803" pitchFamily="18" charset="0"/>
              </a:rPr>
              <a:t>“</a:t>
            </a: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Lord, make me an instrument of your peace</a:t>
            </a:r>
            <a:r>
              <a:rPr lang="en-GB" sz="4400" dirty="0">
                <a:latin typeface="Garamond" panose="02020404030301010803" pitchFamily="18" charset="0"/>
              </a:rPr>
              <a:t>.” </a:t>
            </a:r>
            <a:r>
              <a:rPr lang="en-GB" sz="4400" dirty="0">
                <a:solidFill>
                  <a:schemeClr val="bg1"/>
                </a:solidFill>
                <a:latin typeface="Garamond" panose="02020404030301010803" pitchFamily="18" charset="0"/>
              </a:rPr>
              <a:t>x</a:t>
            </a:r>
            <a:r>
              <a:rPr lang="en-GB" sz="4400" i="1" dirty="0">
                <a:latin typeface="Garamond" panose="02020404030301010803" pitchFamily="18" charset="0"/>
              </a:rPr>
              <a:t>                                                       </a:t>
            </a:r>
            <a:r>
              <a:rPr lang="en-GB" sz="3600" i="1" dirty="0">
                <a:latin typeface="Garamond" panose="02020404030301010803" pitchFamily="18" charset="0"/>
              </a:rPr>
              <a:t>– Prayer of St Francis</a:t>
            </a:r>
            <a:endParaRPr lang="en-GB" sz="6000" i="1" dirty="0">
              <a:latin typeface="Garamond" panose="02020404030301010803" pitchFamily="18" charset="0"/>
            </a:endParaRPr>
          </a:p>
          <a:p>
            <a:pPr algn="ctr"/>
            <a:endParaRPr lang="en-GB" dirty="0"/>
          </a:p>
        </p:txBody>
      </p:sp>
      <p:pic>
        <p:nvPicPr>
          <p:cNvPr id="3074" name="Picture 2" descr="Help Refugees Choose Love T-Shirt — Remake">
            <a:extLst>
              <a:ext uri="{FF2B5EF4-FFF2-40B4-BE49-F238E27FC236}">
                <a16:creationId xmlns:a16="http://schemas.microsoft.com/office/drawing/2014/main" id="{7FD522E3-DCE6-4B7E-B784-37486CA6E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787" y="2103551"/>
            <a:ext cx="6134470" cy="45629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283084" y="2058513"/>
            <a:ext cx="9568873" cy="3524042"/>
          </a:xfrm>
          <a:prstGeom prst="rect">
            <a:avLst/>
          </a:prstGeom>
          <a:noFill/>
        </p:spPr>
        <p:txBody>
          <a:bodyPr wrap="square" rtlCol="0">
            <a:spAutoFit/>
          </a:bodyPr>
          <a:lstStyle/>
          <a:p>
            <a:pPr algn="ctr"/>
            <a:r>
              <a:rPr lang="en-GB" sz="3600" dirty="0">
                <a:latin typeface="Garamond" panose="02020404030301010803" pitchFamily="18" charset="0"/>
              </a:rPr>
              <a:t>“</a:t>
            </a:r>
            <a:r>
              <a:rPr lang="en-GB" sz="36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I thank God that many families,                      which are far from considering themselves perfect,                                                                live in love,                                                          fulfil their calling                                                   and keep moving forward</a:t>
            </a:r>
            <a:r>
              <a:rPr lang="en-GB" sz="36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endParaRPr lang="en-GB" sz="36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err="1">
                <a:latin typeface="Garamond" panose="02020404030301010803" pitchFamily="18" charset="0"/>
              </a:rPr>
              <a:t>Amoris</a:t>
            </a:r>
            <a:r>
              <a:rPr lang="en-GB" sz="2400" i="1" dirty="0">
                <a:latin typeface="Garamond" panose="02020404030301010803" pitchFamily="18" charset="0"/>
              </a:rPr>
              <a:t> Laetitia</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657725" y="163726"/>
            <a:ext cx="6777833"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Charles Borromeo</a:t>
            </a:r>
          </a:p>
          <a:p>
            <a:pPr algn="ctr"/>
            <a:r>
              <a:rPr lang="en-GB" altLang="en-US" sz="6600" dirty="0">
                <a:solidFill>
                  <a:schemeClr val="accent4">
                    <a:lumMod val="75000"/>
                  </a:schemeClr>
                </a:solidFill>
                <a:latin typeface="Garamond" panose="02020404030301010803" pitchFamily="18" charset="0"/>
              </a:rPr>
              <a:t>Feast day : </a:t>
            </a:r>
          </a:p>
          <a:p>
            <a:pPr algn="ctr"/>
            <a:r>
              <a:rPr lang="en-GB" altLang="en-US" sz="6600" dirty="0">
                <a:solidFill>
                  <a:schemeClr val="accent4">
                    <a:lumMod val="75000"/>
                  </a:schemeClr>
                </a:solidFill>
                <a:latin typeface="Garamond" panose="02020404030301010803" pitchFamily="18" charset="0"/>
              </a:rPr>
              <a:t>4</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November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629495" y="4080630"/>
            <a:ext cx="6677127" cy="2462213"/>
          </a:xfrm>
          <a:prstGeom prst="rect">
            <a:avLst/>
          </a:prstGeom>
          <a:noFill/>
        </p:spPr>
        <p:txBody>
          <a:bodyPr wrap="square" rtlCol="0">
            <a:spAutoFit/>
          </a:bodyPr>
          <a:lstStyle/>
          <a:p>
            <a:pPr algn="just"/>
            <a:r>
              <a:rPr lang="en-US" sz="2200" i="0" dirty="0">
                <a:solidFill>
                  <a:srgbClr val="202122"/>
                </a:solidFill>
                <a:effectLst/>
                <a:latin typeface="Garamond" panose="02020404030301010803" pitchFamily="18" charset="0"/>
              </a:rPr>
              <a:t>Carlo Borromeo </a:t>
            </a:r>
            <a:r>
              <a:rPr lang="en-US" sz="2200" b="0" i="0" dirty="0">
                <a:solidFill>
                  <a:srgbClr val="202122"/>
                </a:solidFill>
                <a:effectLst/>
                <a:latin typeface="Garamond" panose="02020404030301010803" pitchFamily="18" charset="0"/>
              </a:rPr>
              <a:t>(1538–1584) was Archbishop of Milan and a cardinal of the Catholic Church.  He was responsible for important Church reforms,  including the founding of seminaries for the education of priests. </a:t>
            </a:r>
            <a:r>
              <a:rPr lang="en-US" sz="2200" dirty="0">
                <a:solidFill>
                  <a:srgbClr val="202122"/>
                </a:solidFill>
                <a:latin typeface="Garamond" panose="02020404030301010803" pitchFamily="18" charset="0"/>
              </a:rPr>
              <a:t>He was a great help to English Catholics in Italy who had fled persecution at home under Elizabeth I, and carried on his person a picture of the martyred English bishop John Fisher. </a:t>
            </a:r>
            <a:endParaRPr lang="en-US" sz="22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2" name="Picture 2">
            <a:extLst>
              <a:ext uri="{FF2B5EF4-FFF2-40B4-BE49-F238E27FC236}">
                <a16:creationId xmlns:a16="http://schemas.microsoft.com/office/drawing/2014/main" id="{BE3AA561-1525-40A7-B9DB-12D4670604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79" b="277"/>
          <a:stretch/>
        </p:blipFill>
        <p:spPr bwMode="auto">
          <a:xfrm>
            <a:off x="162725" y="163726"/>
            <a:ext cx="4418800" cy="637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5" y="394023"/>
            <a:ext cx="7548590"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1 </a:t>
            </a:r>
            <a:r>
              <a:rPr lang="en-GB" altLang="en-US" sz="4600" dirty="0">
                <a:solidFill>
                  <a:schemeClr val="accent4">
                    <a:lumMod val="75000"/>
                  </a:schemeClr>
                </a:solidFill>
                <a:latin typeface="Garamond" panose="02020404030301010803" pitchFamily="18" charset="0"/>
              </a:rPr>
              <a:t>: </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All Saints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112929" y="284490"/>
            <a:ext cx="3662341" cy="5663089"/>
          </a:xfrm>
          <a:prstGeom prst="rect">
            <a:avLst/>
          </a:prstGeom>
          <a:noFill/>
        </p:spPr>
        <p:txBody>
          <a:bodyPr wrap="square" rtlCol="0">
            <a:spAutoFit/>
          </a:bodyPr>
          <a:lstStyle/>
          <a:p>
            <a:pPr algn="just"/>
            <a:r>
              <a:rPr lang="en-US" sz="2200" b="0" i="0" dirty="0">
                <a:effectLst/>
                <a:latin typeface="Garamond" panose="02020404030301010803" pitchFamily="18" charset="0"/>
              </a:rPr>
              <a:t>On 1</a:t>
            </a:r>
            <a:r>
              <a:rPr lang="en-US" sz="2200" b="0" i="0" baseline="30000" dirty="0">
                <a:effectLst/>
                <a:latin typeface="Garamond" panose="02020404030301010803" pitchFamily="18" charset="0"/>
              </a:rPr>
              <a:t>st</a:t>
            </a:r>
            <a:r>
              <a:rPr lang="en-US" sz="2200" b="0" i="0" dirty="0">
                <a:effectLst/>
                <a:latin typeface="Garamond" panose="02020404030301010803" pitchFamily="18" charset="0"/>
              </a:rPr>
              <a:t> November each year, the </a:t>
            </a:r>
            <a:r>
              <a:rPr lang="en-US" sz="2200" b="1" i="0" dirty="0">
                <a:effectLst/>
                <a:latin typeface="Garamond" panose="02020404030301010803" pitchFamily="18" charset="0"/>
              </a:rPr>
              <a:t>Solemnity of All Saints </a:t>
            </a:r>
            <a:r>
              <a:rPr lang="en-US" sz="2200" dirty="0">
                <a:latin typeface="Garamond" panose="02020404030301010803" pitchFamily="18" charset="0"/>
              </a:rPr>
              <a:t>celebrates all the saints of the Church, known and unknown.</a:t>
            </a:r>
          </a:p>
          <a:p>
            <a:pPr algn="just"/>
            <a:endParaRPr lang="en-US" sz="2100" dirty="0">
              <a:latin typeface="Garamond" panose="02020404030301010803" pitchFamily="18" charset="0"/>
            </a:endParaRPr>
          </a:p>
          <a:p>
            <a:pPr algn="just"/>
            <a:r>
              <a:rPr lang="en-US" sz="2100" b="0" i="1" dirty="0">
                <a:solidFill>
                  <a:srgbClr val="000000"/>
                </a:solidFill>
                <a:effectLst/>
                <a:latin typeface="Garamond" panose="02020404030301010803" pitchFamily="18" charset="0"/>
              </a:rPr>
              <a:t>After this I had a vision of a great multitude, which no one could count, from every nation, race, people, and tongue. They stood before the throne and before the Lamb, wearing white robes and holding palm branches in their </a:t>
            </a:r>
            <a:r>
              <a:rPr lang="en-US" sz="2100" i="1" dirty="0">
                <a:solidFill>
                  <a:srgbClr val="000000"/>
                </a:solidFill>
                <a:effectLst/>
                <a:latin typeface="Garamond" panose="02020404030301010803" pitchFamily="18" charset="0"/>
              </a:rPr>
              <a:t>hands. – </a:t>
            </a:r>
            <a:r>
              <a:rPr lang="en-US" sz="2100" dirty="0">
                <a:solidFill>
                  <a:srgbClr val="000000"/>
                </a:solidFill>
                <a:effectLst/>
                <a:latin typeface="Garamond" panose="02020404030301010803" pitchFamily="18" charset="0"/>
              </a:rPr>
              <a:t>Revelation, 7-9</a:t>
            </a:r>
            <a:endParaRPr lang="en-US" sz="2100" dirty="0">
              <a:latin typeface="Garamond" panose="02020404030301010803" pitchFamily="18" charset="0"/>
            </a:endParaRPr>
          </a:p>
          <a:p>
            <a:pPr algn="just"/>
            <a:endParaRPr lang="en-US" sz="2100" b="0" i="0" dirty="0">
              <a:effectLst/>
              <a:latin typeface="Garamond" panose="02020404030301010803" pitchFamily="18" charset="0"/>
            </a:endParaRPr>
          </a:p>
          <a:p>
            <a:pPr algn="just"/>
            <a:r>
              <a:rPr lang="en-US" sz="2200" dirty="0">
                <a:latin typeface="Garamond" panose="02020404030301010803" pitchFamily="18" charset="0"/>
              </a:rPr>
              <a:t>All Saints Catholic School in Dagenham was created in 1989 by a merger of Bishop Ward and Sacred Heart schools.</a:t>
            </a:r>
            <a:endParaRPr lang="en-US" sz="2200" b="0" i="0" dirty="0">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6148" name="Picture 4">
            <a:extLst>
              <a:ext uri="{FF2B5EF4-FFF2-40B4-BE49-F238E27FC236}">
                <a16:creationId xmlns:a16="http://schemas.microsoft.com/office/drawing/2014/main" id="{AB284C9F-2A94-41E8-84D4-73EACDB517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70"/>
          <a:stretch/>
        </p:blipFill>
        <p:spPr bwMode="auto">
          <a:xfrm>
            <a:off x="452437" y="1679324"/>
            <a:ext cx="7529977" cy="489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November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Church That Looks Forward ~</a:t>
            </a:r>
          </a:p>
        </p:txBody>
      </p:sp>
      <p:pic>
        <p:nvPicPr>
          <p:cNvPr id="1026" name="Picture 2" descr="Love Your Neighbor as Yourself—And Bring Your Kids Along">
            <a:extLst>
              <a:ext uri="{FF2B5EF4-FFF2-40B4-BE49-F238E27FC236}">
                <a16:creationId xmlns:a16="http://schemas.microsoft.com/office/drawing/2014/main" id="{D0D4E249-6698-465A-9CB1-396CF67373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7253" r="592" b="32382"/>
          <a:stretch/>
        </p:blipFill>
        <p:spPr bwMode="auto">
          <a:xfrm>
            <a:off x="1523998" y="1852201"/>
            <a:ext cx="9144000" cy="311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382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3953</TotalTime>
  <Words>429</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Open Sans</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220</cp:revision>
  <dcterms:created xsi:type="dcterms:W3CDTF">2019-09-06T14:56:38Z</dcterms:created>
  <dcterms:modified xsi:type="dcterms:W3CDTF">2021-10-21T07:47:53Z</dcterms:modified>
</cp:coreProperties>
</file>