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4" r:id="rId2"/>
    <p:sldId id="289" r:id="rId3"/>
    <p:sldId id="297" r:id="rId4"/>
    <p:sldId id="333" r:id="rId5"/>
    <p:sldId id="258" r:id="rId6"/>
    <p:sldId id="272" r:id="rId7"/>
    <p:sldId id="321" r:id="rId8"/>
    <p:sldId id="33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2CAC1C-1443-403E-9E0F-DF7033D67C73}" v="49" dt="2021-11-04T09:56:52.1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48" autoAdjust="0"/>
    <p:restoredTop sz="94660"/>
  </p:normalViewPr>
  <p:slideViewPr>
    <p:cSldViewPr snapToGrid="0">
      <p:cViewPr varScale="1">
        <p:scale>
          <a:sx n="66" d="100"/>
          <a:sy n="66" d="100"/>
        </p:scale>
        <p:origin x="542"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D92CAC1C-1443-403E-9E0F-DF7033D67C73}"/>
    <pc:docChg chg="undo custSel addSld delSld modSld">
      <pc:chgData name="John Adams" userId="1143faee-bb16-416e-8056-0ed4c730fe93" providerId="ADAL" clId="{D92CAC1C-1443-403E-9E0F-DF7033D67C73}" dt="2021-11-04T10:44:01.490" v="1711" actId="20577"/>
      <pc:docMkLst>
        <pc:docMk/>
      </pc:docMkLst>
      <pc:sldChg chg="modSp mod">
        <pc:chgData name="John Adams" userId="1143faee-bb16-416e-8056-0ed4c730fe93" providerId="ADAL" clId="{D92CAC1C-1443-403E-9E0F-DF7033D67C73}" dt="2021-11-04T09:27:41.916" v="728" actId="1076"/>
        <pc:sldMkLst>
          <pc:docMk/>
          <pc:sldMk cId="2656554078" sldId="258"/>
        </pc:sldMkLst>
        <pc:spChg chg="mod">
          <ac:chgData name="John Adams" userId="1143faee-bb16-416e-8056-0ed4c730fe93" providerId="ADAL" clId="{D92CAC1C-1443-403E-9E0F-DF7033D67C73}" dt="2021-11-04T09:27:41.916" v="728" actId="1076"/>
          <ac:spMkLst>
            <pc:docMk/>
            <pc:sldMk cId="2656554078" sldId="258"/>
            <ac:spMk id="4" creationId="{00000000-0000-0000-0000-000000000000}"/>
          </ac:spMkLst>
        </pc:spChg>
      </pc:sldChg>
      <pc:sldChg chg="addSp delSp modSp mod">
        <pc:chgData name="John Adams" userId="1143faee-bb16-416e-8056-0ed4c730fe93" providerId="ADAL" clId="{D92CAC1C-1443-403E-9E0F-DF7033D67C73}" dt="2021-11-04T10:44:01.490" v="1711" actId="20577"/>
        <pc:sldMkLst>
          <pc:docMk/>
          <pc:sldMk cId="2339235338" sldId="272"/>
        </pc:sldMkLst>
        <pc:spChg chg="mod">
          <ac:chgData name="John Adams" userId="1143faee-bb16-416e-8056-0ed4c730fe93" providerId="ADAL" clId="{D92CAC1C-1443-403E-9E0F-DF7033D67C73}" dt="2021-11-04T10:44:01.490" v="1711" actId="20577"/>
          <ac:spMkLst>
            <pc:docMk/>
            <pc:sldMk cId="2339235338" sldId="272"/>
            <ac:spMk id="3" creationId="{00000000-0000-0000-0000-000000000000}"/>
          </ac:spMkLst>
        </pc:spChg>
        <pc:spChg chg="mod">
          <ac:chgData name="John Adams" userId="1143faee-bb16-416e-8056-0ed4c730fe93" providerId="ADAL" clId="{D92CAC1C-1443-403E-9E0F-DF7033D67C73}" dt="2021-11-04T09:38:08.346" v="950" actId="1076"/>
          <ac:spMkLst>
            <pc:docMk/>
            <pc:sldMk cId="2339235338" sldId="272"/>
            <ac:spMk id="8" creationId="{00000000-0000-0000-0000-000000000000}"/>
          </ac:spMkLst>
        </pc:spChg>
        <pc:spChg chg="add mod">
          <ac:chgData name="John Adams" userId="1143faee-bb16-416e-8056-0ed4c730fe93" providerId="ADAL" clId="{D92CAC1C-1443-403E-9E0F-DF7033D67C73}" dt="2021-11-04T09:45:22.296" v="1317" actId="20577"/>
          <ac:spMkLst>
            <pc:docMk/>
            <pc:sldMk cId="2339235338" sldId="272"/>
            <ac:spMk id="9" creationId="{1E175A6A-5EEB-47AD-B464-9EDD78EBF242}"/>
          </ac:spMkLst>
        </pc:spChg>
        <pc:picChg chg="del">
          <ac:chgData name="John Adams" userId="1143faee-bb16-416e-8056-0ed4c730fe93" providerId="ADAL" clId="{D92CAC1C-1443-403E-9E0F-DF7033D67C73}" dt="2021-11-04T09:36:54.925" v="941" actId="478"/>
          <ac:picMkLst>
            <pc:docMk/>
            <pc:sldMk cId="2339235338" sldId="272"/>
            <ac:picMk id="2" creationId="{BE3AA561-1525-40A7-B9DB-12D4670604C3}"/>
          </ac:picMkLst>
        </pc:picChg>
        <pc:picChg chg="add mod">
          <ac:chgData name="John Adams" userId="1143faee-bb16-416e-8056-0ed4c730fe93" providerId="ADAL" clId="{D92CAC1C-1443-403E-9E0F-DF7033D67C73}" dt="2021-11-04T09:45:31.442" v="1318" actId="14100"/>
          <ac:picMkLst>
            <pc:docMk/>
            <pc:sldMk cId="2339235338" sldId="272"/>
            <ac:picMk id="5122" creationId="{095639E7-4978-403B-A7C9-AAEE03B392E0}"/>
          </ac:picMkLst>
        </pc:picChg>
      </pc:sldChg>
      <pc:sldChg chg="modSp mod">
        <pc:chgData name="John Adams" userId="1143faee-bb16-416e-8056-0ed4c730fe93" providerId="ADAL" clId="{D92CAC1C-1443-403E-9E0F-DF7033D67C73}" dt="2021-11-04T09:24:27.377" v="703" actId="20577"/>
        <pc:sldMkLst>
          <pc:docMk/>
          <pc:sldMk cId="835714311" sldId="289"/>
        </pc:sldMkLst>
        <pc:spChg chg="mod">
          <ac:chgData name="John Adams" userId="1143faee-bb16-416e-8056-0ed4c730fe93" providerId="ADAL" clId="{D92CAC1C-1443-403E-9E0F-DF7033D67C73}" dt="2021-11-04T09:24:27.377" v="703" actId="20577"/>
          <ac:spMkLst>
            <pc:docMk/>
            <pc:sldMk cId="835714311" sldId="289"/>
            <ac:spMk id="10" creationId="{00000000-0000-0000-0000-000000000000}"/>
          </ac:spMkLst>
        </pc:spChg>
      </pc:sldChg>
      <pc:sldChg chg="addSp delSp modSp mod">
        <pc:chgData name="John Adams" userId="1143faee-bb16-416e-8056-0ed4c730fe93" providerId="ADAL" clId="{D92CAC1C-1443-403E-9E0F-DF7033D67C73}" dt="2021-11-04T09:27:18.955" v="714" actId="1076"/>
        <pc:sldMkLst>
          <pc:docMk/>
          <pc:sldMk cId="2058881387" sldId="297"/>
        </pc:sldMkLst>
        <pc:spChg chg="mod">
          <ac:chgData name="John Adams" userId="1143faee-bb16-416e-8056-0ed4c730fe93" providerId="ADAL" clId="{D92CAC1C-1443-403E-9E0F-DF7033D67C73}" dt="2021-11-04T09:16:09.857" v="55" actId="255"/>
          <ac:spMkLst>
            <pc:docMk/>
            <pc:sldMk cId="2058881387" sldId="297"/>
            <ac:spMk id="3" creationId="{00000000-0000-0000-0000-000000000000}"/>
          </ac:spMkLst>
        </pc:spChg>
        <pc:picChg chg="add mod">
          <ac:chgData name="John Adams" userId="1143faee-bb16-416e-8056-0ed4c730fe93" providerId="ADAL" clId="{D92CAC1C-1443-403E-9E0F-DF7033D67C73}" dt="2021-11-04T09:27:18.955" v="714" actId="1076"/>
          <ac:picMkLst>
            <pc:docMk/>
            <pc:sldMk cId="2058881387" sldId="297"/>
            <ac:picMk id="2" creationId="{36E3460A-3FD9-4AF5-8DB7-A54C0919E226}"/>
          </ac:picMkLst>
        </pc:picChg>
        <pc:picChg chg="del">
          <ac:chgData name="John Adams" userId="1143faee-bb16-416e-8056-0ed4c730fe93" providerId="ADAL" clId="{D92CAC1C-1443-403E-9E0F-DF7033D67C73}" dt="2021-11-04T09:26:35.793" v="704" actId="478"/>
          <ac:picMkLst>
            <pc:docMk/>
            <pc:sldMk cId="2058881387" sldId="297"/>
            <ac:picMk id="2050" creationId="{119B1C81-93AA-492F-B520-689E5AC9AE05}"/>
          </ac:picMkLst>
        </pc:picChg>
      </pc:sldChg>
      <pc:sldChg chg="addSp delSp modSp mod">
        <pc:chgData name="John Adams" userId="1143faee-bb16-416e-8056-0ed4c730fe93" providerId="ADAL" clId="{D92CAC1C-1443-403E-9E0F-DF7033D67C73}" dt="2021-11-04T10:43:18.829" v="1709" actId="20577"/>
        <pc:sldMkLst>
          <pc:docMk/>
          <pc:sldMk cId="2734715491" sldId="321"/>
        </pc:sldMkLst>
        <pc:spChg chg="mod">
          <ac:chgData name="John Adams" userId="1143faee-bb16-416e-8056-0ed4c730fe93" providerId="ADAL" clId="{D92CAC1C-1443-403E-9E0F-DF7033D67C73}" dt="2021-11-04T10:43:18.829" v="1709" actId="20577"/>
          <ac:spMkLst>
            <pc:docMk/>
            <pc:sldMk cId="2734715491" sldId="321"/>
            <ac:spMk id="8" creationId="{00000000-0000-0000-0000-000000000000}"/>
          </ac:spMkLst>
        </pc:spChg>
        <pc:spChg chg="add mod">
          <ac:chgData name="John Adams" userId="1143faee-bb16-416e-8056-0ed4c730fe93" providerId="ADAL" clId="{D92CAC1C-1443-403E-9E0F-DF7033D67C73}" dt="2021-11-04T09:54:09.549" v="1545" actId="114"/>
          <ac:spMkLst>
            <pc:docMk/>
            <pc:sldMk cId="2734715491" sldId="321"/>
            <ac:spMk id="9" creationId="{86DF3ECD-1A94-4E29-B9CC-75D7B04FE216}"/>
          </ac:spMkLst>
        </pc:spChg>
        <pc:spChg chg="mod">
          <ac:chgData name="John Adams" userId="1143faee-bb16-416e-8056-0ed4c730fe93" providerId="ADAL" clId="{D92CAC1C-1443-403E-9E0F-DF7033D67C73}" dt="2021-11-04T09:51:40.543" v="1483" actId="20577"/>
          <ac:spMkLst>
            <pc:docMk/>
            <pc:sldMk cId="2734715491" sldId="321"/>
            <ac:spMk id="10" creationId="{00000000-0000-0000-0000-000000000000}"/>
          </ac:spMkLst>
        </pc:spChg>
        <pc:picChg chg="add mod">
          <ac:chgData name="John Adams" userId="1143faee-bb16-416e-8056-0ed4c730fe93" providerId="ADAL" clId="{D92CAC1C-1443-403E-9E0F-DF7033D67C73}" dt="2021-11-04T09:56:52.192" v="1699" actId="1076"/>
          <ac:picMkLst>
            <pc:docMk/>
            <pc:sldMk cId="2734715491" sldId="321"/>
            <ac:picMk id="6146" creationId="{A203F8A9-CDBE-4054-BE39-C498B416D750}"/>
          </ac:picMkLst>
        </pc:picChg>
        <pc:picChg chg="del">
          <ac:chgData name="John Adams" userId="1143faee-bb16-416e-8056-0ed4c730fe93" providerId="ADAL" clId="{D92CAC1C-1443-403E-9E0F-DF7033D67C73}" dt="2021-11-04T09:51:13.687" v="1470" actId="478"/>
          <ac:picMkLst>
            <pc:docMk/>
            <pc:sldMk cId="2734715491" sldId="321"/>
            <ac:picMk id="6148" creationId="{AB284C9F-2A94-41E8-84D4-73EACDB517FE}"/>
          </ac:picMkLst>
        </pc:picChg>
      </pc:sldChg>
      <pc:sldChg chg="addSp delSp modSp mod">
        <pc:chgData name="John Adams" userId="1143faee-bb16-416e-8056-0ed4c730fe93" providerId="ADAL" clId="{D92CAC1C-1443-403E-9E0F-DF7033D67C73}" dt="2021-11-04T09:30:13.632" v="736" actId="1076"/>
        <pc:sldMkLst>
          <pc:docMk/>
          <pc:sldMk cId="2697338157" sldId="333"/>
        </pc:sldMkLst>
        <pc:spChg chg="mod">
          <ac:chgData name="John Adams" userId="1143faee-bb16-416e-8056-0ed4c730fe93" providerId="ADAL" clId="{D92CAC1C-1443-403E-9E0F-DF7033D67C73}" dt="2021-11-04T09:16:53.829" v="59" actId="6549"/>
          <ac:spMkLst>
            <pc:docMk/>
            <pc:sldMk cId="2697338157" sldId="333"/>
            <ac:spMk id="9" creationId="{1E52ECCE-938B-4059-BCFC-5863C6E8CB5A}"/>
          </ac:spMkLst>
        </pc:spChg>
        <pc:picChg chg="del">
          <ac:chgData name="John Adams" userId="1143faee-bb16-416e-8056-0ed4c730fe93" providerId="ADAL" clId="{D92CAC1C-1443-403E-9E0F-DF7033D67C73}" dt="2021-11-04T09:29:40.424" v="729" actId="478"/>
          <ac:picMkLst>
            <pc:docMk/>
            <pc:sldMk cId="2697338157" sldId="333"/>
            <ac:picMk id="3074" creationId="{7FD522E3-DCE6-4B7E-B784-37486CA6E415}"/>
          </ac:picMkLst>
        </pc:picChg>
        <pc:picChg chg="add mod">
          <ac:chgData name="John Adams" userId="1143faee-bb16-416e-8056-0ed4c730fe93" providerId="ADAL" clId="{D92CAC1C-1443-403E-9E0F-DF7033D67C73}" dt="2021-11-04T09:30:13.632" v="736" actId="1076"/>
          <ac:picMkLst>
            <pc:docMk/>
            <pc:sldMk cId="2697338157" sldId="333"/>
            <ac:picMk id="4098" creationId="{519A406D-6ED3-4981-B1DD-0131E6B3C3E6}"/>
          </ac:picMkLst>
        </pc:picChg>
      </pc:sldChg>
      <pc:sldChg chg="addSp delSp modSp mod">
        <pc:chgData name="John Adams" userId="1143faee-bb16-416e-8056-0ed4c730fe93" providerId="ADAL" clId="{D92CAC1C-1443-403E-9E0F-DF7033D67C73}" dt="2021-11-04T09:14:43.882" v="17"/>
        <pc:sldMkLst>
          <pc:docMk/>
          <pc:sldMk cId="2413920719" sldId="334"/>
        </pc:sldMkLst>
        <pc:spChg chg="mod">
          <ac:chgData name="John Adams" userId="1143faee-bb16-416e-8056-0ed4c730fe93" providerId="ADAL" clId="{D92CAC1C-1443-403E-9E0F-DF7033D67C73}" dt="2021-11-04T09:14:17.562" v="15" actId="6549"/>
          <ac:spMkLst>
            <pc:docMk/>
            <pc:sldMk cId="2413920719" sldId="334"/>
            <ac:spMk id="3" creationId="{00000000-0000-0000-0000-000000000000}"/>
          </ac:spMkLst>
        </pc:spChg>
        <pc:picChg chg="add del mod">
          <ac:chgData name="John Adams" userId="1143faee-bb16-416e-8056-0ed4c730fe93" providerId="ADAL" clId="{D92CAC1C-1443-403E-9E0F-DF7033D67C73}" dt="2021-11-04T09:14:43.099" v="16" actId="478"/>
          <ac:picMkLst>
            <pc:docMk/>
            <pc:sldMk cId="2413920719" sldId="334"/>
            <ac:picMk id="2" creationId="{F1FBE6DD-24AF-4567-8D02-6B261E923DAA}"/>
          </ac:picMkLst>
        </pc:picChg>
        <pc:picChg chg="del">
          <ac:chgData name="John Adams" userId="1143faee-bb16-416e-8056-0ed4c730fe93" providerId="ADAL" clId="{D92CAC1C-1443-403E-9E0F-DF7033D67C73}" dt="2021-11-04T09:13:18.651" v="0" actId="478"/>
          <ac:picMkLst>
            <pc:docMk/>
            <pc:sldMk cId="2413920719" sldId="334"/>
            <ac:picMk id="1026" creationId="{D0D4E249-6698-465A-9CB1-396CF6737381}"/>
          </ac:picMkLst>
        </pc:picChg>
        <pc:picChg chg="add">
          <ac:chgData name="John Adams" userId="1143faee-bb16-416e-8056-0ed4c730fe93" providerId="ADAL" clId="{D92CAC1C-1443-403E-9E0F-DF7033D67C73}" dt="2021-11-04T09:14:43.882" v="17"/>
          <ac:picMkLst>
            <pc:docMk/>
            <pc:sldMk cId="2413920719" sldId="334"/>
            <ac:picMk id="1028" creationId="{C373D6EF-F766-492C-A260-68F930485AE7}"/>
          </ac:picMkLst>
        </pc:picChg>
      </pc:sldChg>
      <pc:sldChg chg="del">
        <pc:chgData name="John Adams" userId="1143faee-bb16-416e-8056-0ed4c730fe93" providerId="ADAL" clId="{D92CAC1C-1443-403E-9E0F-DF7033D67C73}" dt="2021-11-04T09:14:54.903" v="19" actId="47"/>
        <pc:sldMkLst>
          <pc:docMk/>
          <pc:sldMk cId="3489338291" sldId="336"/>
        </pc:sldMkLst>
      </pc:sldChg>
      <pc:sldChg chg="add">
        <pc:chgData name="John Adams" userId="1143faee-bb16-416e-8056-0ed4c730fe93" providerId="ADAL" clId="{D92CAC1C-1443-403E-9E0F-DF7033D67C73}" dt="2021-11-04T09:14:53.401" v="18"/>
        <pc:sldMkLst>
          <pc:docMk/>
          <pc:sldMk cId="761435998" sldId="337"/>
        </pc:sldMkLst>
      </pc:sldChg>
      <pc:sldChg chg="add del">
        <pc:chgData name="John Adams" userId="1143faee-bb16-416e-8056-0ed4c730fe93" providerId="ADAL" clId="{D92CAC1C-1443-403E-9E0F-DF7033D67C73}" dt="2021-11-04T09:15:41.362" v="50"/>
        <pc:sldMkLst>
          <pc:docMk/>
          <pc:sldMk cId="2716251854" sldId="33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04/11/2021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04/11/2021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04/11/2021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04/11/2021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04/11/2021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04/11/2021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04/11/2021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04/11/2021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04/11/2021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04/11/2021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04/11/2021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04/11/2021</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15</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November 2021</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A Church That Looks Forward ~</a:t>
            </a:r>
          </a:p>
        </p:txBody>
      </p:sp>
      <p:pic>
        <p:nvPicPr>
          <p:cNvPr id="1028" name="Picture 4" descr="For Young People ⋆ Temple Anniesland Parish Church of Scotland">
            <a:extLst>
              <a:ext uri="{FF2B5EF4-FFF2-40B4-BE49-F238E27FC236}">
                <a16:creationId xmlns:a16="http://schemas.microsoft.com/office/drawing/2014/main" id="{C373D6EF-F766-492C-A260-68F930485AE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2238375"/>
            <a:ext cx="9144000" cy="2381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392071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694482" y="1854927"/>
            <a:ext cx="10659319" cy="5003074"/>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3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200" dirty="0">
              <a:latin typeface="Garamond" panose="02020404030301010803" pitchFamily="18" charset="0"/>
            </a:endParaRPr>
          </a:p>
          <a:p>
            <a:pPr algn="ctr"/>
            <a:r>
              <a:rPr lang="en-GB" sz="2400" dirty="0">
                <a:latin typeface="Garamond" panose="02020404030301010803" pitchFamily="18" charset="0"/>
              </a:rPr>
              <a:t>In Anti-Bullying Week, we think of the victims of bullying.  </a:t>
            </a:r>
          </a:p>
          <a:p>
            <a:pPr algn="ctr"/>
            <a:r>
              <a:rPr lang="en-GB" sz="2400" dirty="0">
                <a:latin typeface="Garamond" panose="02020404030301010803" pitchFamily="18" charset="0"/>
              </a:rPr>
              <a:t>And we speak out against bullying.  </a:t>
            </a:r>
          </a:p>
          <a:p>
            <a:pPr algn="ctr"/>
            <a:endParaRPr lang="en-GB" sz="2400" dirty="0">
              <a:latin typeface="Garamond" panose="02020404030301010803" pitchFamily="18" charset="0"/>
            </a:endParaRPr>
          </a:p>
          <a:p>
            <a:pPr algn="ctr"/>
            <a:r>
              <a:rPr lang="en-GB" sz="2400" dirty="0">
                <a:latin typeface="Garamond" panose="02020404030301010803" pitchFamily="18" charset="0"/>
              </a:rPr>
              <a:t>Bullying is the exact opposite of the message of the Good News.</a:t>
            </a:r>
          </a:p>
          <a:p>
            <a:pPr algn="ctr"/>
            <a:r>
              <a:rPr lang="en-GB" sz="2400" dirty="0">
                <a:latin typeface="Garamond" panose="02020404030301010803" pitchFamily="18" charset="0"/>
              </a:rPr>
              <a:t>Bullying is the exact opposite of our Gospel Values.</a:t>
            </a:r>
          </a:p>
          <a:p>
            <a:pPr algn="ctr"/>
            <a:endParaRPr lang="en-GB" sz="2400" dirty="0">
              <a:latin typeface="Garamond" panose="02020404030301010803" pitchFamily="18" charset="0"/>
            </a:endParaRPr>
          </a:p>
          <a:p>
            <a:pPr algn="ctr"/>
            <a:r>
              <a:rPr lang="en-GB" sz="2400" dirty="0">
                <a:latin typeface="Garamond" panose="02020404030301010803" pitchFamily="18" charset="0"/>
              </a:rPr>
              <a:t>Christ was bullied by the soldiers who mocked and tormented Him.</a:t>
            </a:r>
          </a:p>
          <a:p>
            <a:pPr algn="ctr"/>
            <a:r>
              <a:rPr lang="en-GB" sz="2400" dirty="0">
                <a:latin typeface="Garamond" panose="02020404030301010803" pitchFamily="18" charset="0"/>
              </a:rPr>
              <a:t>Veronica wiped His face of the blood and the sweat and the tears.</a:t>
            </a:r>
          </a:p>
          <a:p>
            <a:pPr algn="ctr"/>
            <a:r>
              <a:rPr lang="en-GB" sz="2400" dirty="0">
                <a:latin typeface="Garamond" panose="02020404030301010803" pitchFamily="18" charset="0"/>
              </a:rPr>
              <a:t>Simon of Cyrene supported Christ in bearing His burden.</a:t>
            </a:r>
          </a:p>
          <a:p>
            <a:pPr algn="ctr"/>
            <a:endParaRPr lang="en-GB" sz="2400" dirty="0">
              <a:latin typeface="Garamond" panose="02020404030301010803" pitchFamily="18" charset="0"/>
            </a:endParaRPr>
          </a:p>
          <a:p>
            <a:pPr algn="ctr"/>
            <a:r>
              <a:rPr lang="en-GB" sz="2400" dirty="0">
                <a:latin typeface="Garamond" panose="02020404030301010803" pitchFamily="18" charset="0"/>
              </a:rPr>
              <a:t>Let us be like Veronica and Simon, supporters of the oppressed.</a:t>
            </a:r>
          </a:p>
          <a:p>
            <a:pPr algn="ctr"/>
            <a:r>
              <a:rPr lang="en-GB" sz="2400" dirty="0">
                <a:latin typeface="Garamond" panose="02020404030301010803" pitchFamily="18" charset="0"/>
              </a:rPr>
              <a:t>Let us always say NO! to bullying.</a:t>
            </a:r>
          </a:p>
          <a:p>
            <a:pPr algn="ctr"/>
            <a:endParaRPr lang="en-GB" sz="2400" dirty="0">
              <a:latin typeface="Garamond" panose="02020404030301010803" pitchFamily="18" charset="0"/>
            </a:endParaRPr>
          </a:p>
          <a:p>
            <a:pPr algn="ctr"/>
            <a:endParaRPr lang="en-GB" sz="2400" dirty="0">
              <a:latin typeface="Garamond" panose="02020404030301010803" pitchFamily="18" charset="0"/>
            </a:endParaRPr>
          </a:p>
          <a:p>
            <a:pPr algn="ctr"/>
            <a:endParaRPr lang="en-GB" sz="24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244172"/>
            <a:ext cx="10461171" cy="1610754"/>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5200" dirty="0">
                <a:effectLst/>
                <a:latin typeface="Garamond" panose="02020404030301010803" pitchFamily="18" charset="0"/>
                <a:ea typeface="Calibri" panose="020F0502020204030204" pitchFamily="34" charset="0"/>
                <a:cs typeface="Times New Roman" panose="02020603050405020304" pitchFamily="18" charset="0"/>
              </a:rPr>
              <a:t>We are Looking Forward</a:t>
            </a:r>
            <a:endParaRPr lang="en-GB" sz="5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3600" dirty="0">
                <a:effectLst/>
                <a:latin typeface="Garamond" panose="02020404030301010803" pitchFamily="18" charset="0"/>
                <a:ea typeface="Calibri" panose="020F0502020204030204" pitchFamily="34" charset="0"/>
                <a:cs typeface="Times New Roman" panose="02020603050405020304" pitchFamily="18" charset="0"/>
              </a:rPr>
              <a:t>~ In the Year of St Joseph ~ </a:t>
            </a:r>
            <a:r>
              <a:rPr lang="en-GB" sz="3600" dirty="0">
                <a:latin typeface="Garamond" panose="02020404030301010803" pitchFamily="18" charset="0"/>
                <a:ea typeface="Calibri" panose="020F0502020204030204" pitchFamily="34" charset="0"/>
                <a:cs typeface="Times New Roman" panose="02020603050405020304" pitchFamily="18" charset="0"/>
              </a:rPr>
              <a:t>In the Year of the Family ~</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Tree>
    <p:extLst>
      <p:ext uri="{BB962C8B-B14F-4D97-AF65-F5344CB8AC3E}">
        <p14:creationId xmlns:p14="http://schemas.microsoft.com/office/powerpoint/2010/main" val="83571431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700338" y="915989"/>
            <a:ext cx="6799262" cy="1303337"/>
          </a:xfrm>
        </p:spPr>
        <p:txBody>
          <a:bodyPr/>
          <a:lstStyle/>
          <a:p>
            <a:pPr eaLnBrk="1" hangingPunct="1"/>
            <a:r>
              <a:rPr lang="en-GB" altLang="en-US" dirty="0">
                <a:ln>
                  <a:noFill/>
                </a:ln>
              </a:rPr>
              <a:t>The Synoptic Problem</a:t>
            </a:r>
          </a:p>
        </p:txBody>
      </p:sp>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In Sunday’s Gospel Reading  …</a:t>
            </a:r>
          </a:p>
        </p:txBody>
      </p:sp>
      <p:sp>
        <p:nvSpPr>
          <p:cNvPr id="3" name="Rectangle 2"/>
          <p:cNvSpPr/>
          <p:nvPr/>
        </p:nvSpPr>
        <p:spPr>
          <a:xfrm>
            <a:off x="7155680" y="2318283"/>
            <a:ext cx="5139282" cy="3200876"/>
          </a:xfrm>
          <a:prstGeom prst="rect">
            <a:avLst/>
          </a:prstGeom>
        </p:spPr>
        <p:txBody>
          <a:bodyPr wrap="square">
            <a:spAutoFit/>
          </a:bodyPr>
          <a:lstStyle/>
          <a:p>
            <a:pPr algn="ctr"/>
            <a:r>
              <a:rPr lang="en-GB" sz="2600" b="1" dirty="0">
                <a:latin typeface="Garamond" panose="02020404030301010803" pitchFamily="18" charset="0"/>
              </a:rPr>
              <a:t>14</a:t>
            </a:r>
            <a:r>
              <a:rPr lang="en-GB" sz="2600" b="1" baseline="30000" dirty="0">
                <a:latin typeface="Garamond" panose="02020404030301010803" pitchFamily="18" charset="0"/>
              </a:rPr>
              <a:t>th</a:t>
            </a:r>
            <a:r>
              <a:rPr lang="en-GB" sz="2600" b="1" dirty="0">
                <a:latin typeface="Garamond" panose="02020404030301010803" pitchFamily="18" charset="0"/>
              </a:rPr>
              <a:t> November 2021</a:t>
            </a:r>
            <a:r>
              <a:rPr lang="en-GB" sz="2600" dirty="0">
                <a:latin typeface="Garamond" panose="02020404030301010803" pitchFamily="18" charset="0"/>
              </a:rPr>
              <a:t> :</a:t>
            </a:r>
            <a:r>
              <a:rPr lang="en-GB" dirty="0">
                <a:latin typeface="Garamond" panose="02020404030301010803" pitchFamily="18" charset="0"/>
              </a:rPr>
              <a:t>  </a:t>
            </a:r>
          </a:p>
          <a:p>
            <a:pPr algn="ctr"/>
            <a:r>
              <a:rPr lang="en-GB" dirty="0">
                <a:latin typeface="Garamond" panose="02020404030301010803" pitchFamily="18" charset="0"/>
              </a:rPr>
              <a:t>    </a:t>
            </a:r>
          </a:p>
          <a:p>
            <a:pPr algn="ctr"/>
            <a:r>
              <a:rPr lang="en-GB" sz="2800" dirty="0">
                <a:latin typeface="Garamond" panose="02020404030301010803" pitchFamily="18" charset="0"/>
              </a:rPr>
              <a:t>In the Gospel of Mark,             Jesus says :                                                    </a:t>
            </a:r>
          </a:p>
          <a:p>
            <a:pPr algn="ctr"/>
            <a:endParaRPr lang="en-GB" sz="200" dirty="0">
              <a:latin typeface="Garamond" panose="02020404030301010803" pitchFamily="18" charset="0"/>
            </a:endParaRPr>
          </a:p>
          <a:p>
            <a:pPr algn="ctr"/>
            <a:r>
              <a:rPr lang="en-GB" sz="1200" dirty="0">
                <a:latin typeface="Garamond" panose="02020404030301010803" pitchFamily="18" charset="0"/>
              </a:rPr>
              <a:t>                  </a:t>
            </a:r>
            <a:r>
              <a:rPr lang="en-GB" sz="400" dirty="0">
                <a:latin typeface="Garamond" panose="02020404030301010803" pitchFamily="18" charset="0"/>
              </a:rPr>
              <a:t> </a:t>
            </a:r>
            <a:r>
              <a:rPr lang="en-GB" sz="1000" dirty="0">
                <a:latin typeface="Garamond" panose="02020404030301010803" pitchFamily="18" charset="0"/>
              </a:rPr>
              <a:t>                      </a:t>
            </a:r>
          </a:p>
          <a:p>
            <a:pPr algn="ctr"/>
            <a:r>
              <a:rPr lang="en-GB" sz="4400" dirty="0">
                <a:latin typeface="Garamond" panose="02020404030301010803" pitchFamily="18" charset="0"/>
              </a:rPr>
              <a:t>“</a:t>
            </a:r>
            <a:r>
              <a:rPr lang="en-GB" sz="4400" dirty="0">
                <a:effectLst/>
                <a:latin typeface="Garamond" panose="02020404030301010803" pitchFamily="18" charset="0"/>
                <a:ea typeface="Calibri" panose="020F0502020204030204" pitchFamily="34" charset="0"/>
                <a:cs typeface="Times New Roman" panose="02020603050405020304" pitchFamily="18" charset="0"/>
              </a:rPr>
              <a:t>My words will not pass away</a:t>
            </a:r>
            <a:r>
              <a:rPr lang="en-GB" sz="4400" dirty="0">
                <a:solidFill>
                  <a:srgbClr val="000000"/>
                </a:solidFill>
                <a:effectLst/>
                <a:latin typeface="Garamond" panose="02020404030301010803" pitchFamily="18" charset="0"/>
                <a:ea typeface="Calibri" panose="020F0502020204030204" pitchFamily="34" charset="0"/>
                <a:cs typeface="Open Sans" panose="020B0606030504020204" pitchFamily="34" charset="0"/>
              </a:rPr>
              <a:t>.</a:t>
            </a:r>
            <a:r>
              <a:rPr lang="en-GB" sz="4400" dirty="0">
                <a:latin typeface="Garamond" panose="02020404030301010803" pitchFamily="18" charset="0"/>
              </a:rPr>
              <a:t>”</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2" name="Picture 2" descr="Raised up to raise up others | Words, Nevertheless">
            <a:extLst>
              <a:ext uri="{FF2B5EF4-FFF2-40B4-BE49-F238E27FC236}">
                <a16:creationId xmlns:a16="http://schemas.microsoft.com/office/drawing/2014/main" id="{36E3460A-3FD9-4AF5-8DB7-A54C0919E22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202" t="4021" r="3580" b="3254"/>
          <a:stretch/>
        </p:blipFill>
        <p:spPr bwMode="auto">
          <a:xfrm>
            <a:off x="1259447" y="2126698"/>
            <a:ext cx="5139282" cy="4653193"/>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66206" y="298360"/>
            <a:ext cx="1094667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Reflection</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9" name="TextBox 8">
            <a:extLst>
              <a:ext uri="{FF2B5EF4-FFF2-40B4-BE49-F238E27FC236}">
                <a16:creationId xmlns:a16="http://schemas.microsoft.com/office/drawing/2014/main" id="{1E52ECCE-938B-4059-BCFC-5863C6E8CB5A}"/>
              </a:ext>
            </a:extLst>
          </p:cNvPr>
          <p:cNvSpPr txBox="1"/>
          <p:nvPr/>
        </p:nvSpPr>
        <p:spPr>
          <a:xfrm>
            <a:off x="7484020" y="2564310"/>
            <a:ext cx="4004716" cy="3631763"/>
          </a:xfrm>
          <a:prstGeom prst="rect">
            <a:avLst/>
          </a:prstGeom>
          <a:noFill/>
        </p:spPr>
        <p:txBody>
          <a:bodyPr wrap="square" rtlCol="0">
            <a:spAutoFit/>
          </a:bodyPr>
          <a:lstStyle/>
          <a:p>
            <a:pPr algn="ctr"/>
            <a:r>
              <a:rPr lang="en-GB" sz="4400" dirty="0">
                <a:latin typeface="Garamond" panose="02020404030301010803" pitchFamily="18" charset="0"/>
              </a:rPr>
              <a:t>“</a:t>
            </a:r>
            <a:r>
              <a:rPr lang="en-GB" sz="4400" dirty="0">
                <a:solidFill>
                  <a:srgbClr val="333333"/>
                </a:solidFill>
                <a:effectLst/>
                <a:latin typeface="Garamond" panose="02020404030301010803" pitchFamily="18" charset="0"/>
                <a:ea typeface="Calibri" panose="020F0502020204030204" pitchFamily="34" charset="0"/>
                <a:cs typeface="Times New Roman" panose="02020603050405020304" pitchFamily="18" charset="0"/>
              </a:rPr>
              <a:t>Where there is injury, let me bring your pardon, Lord</a:t>
            </a:r>
            <a:r>
              <a:rPr lang="en-GB" sz="4400" dirty="0">
                <a:latin typeface="Garamond" panose="02020404030301010803" pitchFamily="18" charset="0"/>
              </a:rPr>
              <a:t>.” </a:t>
            </a:r>
            <a:r>
              <a:rPr lang="en-GB" sz="4400" dirty="0">
                <a:solidFill>
                  <a:schemeClr val="bg1"/>
                </a:solidFill>
                <a:latin typeface="Garamond" panose="02020404030301010803" pitchFamily="18" charset="0"/>
              </a:rPr>
              <a:t>x</a:t>
            </a:r>
            <a:r>
              <a:rPr lang="en-GB" sz="4400" i="1" dirty="0">
                <a:latin typeface="Garamond" panose="02020404030301010803" pitchFamily="18" charset="0"/>
              </a:rPr>
              <a:t>                                                       </a:t>
            </a:r>
            <a:r>
              <a:rPr lang="en-GB" sz="3600" i="1" dirty="0">
                <a:latin typeface="Garamond" panose="02020404030301010803" pitchFamily="18" charset="0"/>
              </a:rPr>
              <a:t>– Prayer of St Francis</a:t>
            </a:r>
            <a:endParaRPr lang="en-GB" sz="6000" i="1" dirty="0">
              <a:latin typeface="Garamond" panose="02020404030301010803" pitchFamily="18" charset="0"/>
            </a:endParaRPr>
          </a:p>
          <a:p>
            <a:pPr algn="ctr"/>
            <a:endParaRPr lang="en-GB" dirty="0"/>
          </a:p>
        </p:txBody>
      </p:sp>
      <p:pic>
        <p:nvPicPr>
          <p:cNvPr id="4098" name="Picture 2" descr="Why Forgiveness Is Important for Your Health and Well-being">
            <a:extLst>
              <a:ext uri="{FF2B5EF4-FFF2-40B4-BE49-F238E27FC236}">
                <a16:creationId xmlns:a16="http://schemas.microsoft.com/office/drawing/2014/main" id="{519A406D-6ED3-4981-B1DD-0131E6B3C3E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 r="26156" b="446"/>
          <a:stretch/>
        </p:blipFill>
        <p:spPr bwMode="auto">
          <a:xfrm>
            <a:off x="598489" y="2370532"/>
            <a:ext cx="6623594" cy="3825541"/>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733815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54646"/>
            <a:ext cx="1219200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dirty="0">
                <a:solidFill>
                  <a:schemeClr val="accent4">
                    <a:lumMod val="75000"/>
                  </a:schemeClr>
                </a:solidFill>
                <a:latin typeface="Garamond" panose="02020404030301010803" pitchFamily="18" charset="0"/>
              </a:rPr>
              <a:t>Preparing as communities for World Youth Day 2023</a:t>
            </a:r>
            <a:endParaRPr lang="en-GB"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340043" y="212079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3803666" y="2499962"/>
            <a:ext cx="7685071" cy="2785378"/>
          </a:xfrm>
          <a:prstGeom prst="rect">
            <a:avLst/>
          </a:prstGeom>
          <a:noFill/>
        </p:spPr>
        <p:txBody>
          <a:bodyPr wrap="square" rtlCol="0">
            <a:spAutoFit/>
          </a:bodyPr>
          <a:lstStyle/>
          <a:p>
            <a:pPr algn="ctr"/>
            <a:r>
              <a:rPr lang="en-GB" sz="3600" dirty="0">
                <a:latin typeface="Garamond" panose="02020404030301010803" pitchFamily="18" charset="0"/>
              </a:rPr>
              <a:t>“</a:t>
            </a:r>
            <a:r>
              <a:rPr lang="en-GB" sz="4400" dirty="0">
                <a:solidFill>
                  <a:srgbClr val="333333"/>
                </a:solidFill>
                <a:effectLst/>
                <a:latin typeface="Garamond" panose="02020404030301010803" pitchFamily="18" charset="0"/>
                <a:ea typeface="Calibri" panose="020F0502020204030204" pitchFamily="34" charset="0"/>
                <a:cs typeface="Times New Roman" panose="02020603050405020304" pitchFamily="18" charset="0"/>
              </a:rPr>
              <a:t>Unless we cultivate patience,             we will always find excuses for responding angrily</a:t>
            </a:r>
            <a:r>
              <a:rPr lang="en-GB" sz="3600" dirty="0">
                <a:solidFill>
                  <a:srgbClr val="000000"/>
                </a:solidFill>
                <a:effectLst/>
                <a:latin typeface="Garamond" panose="02020404030301010803" pitchFamily="18" charset="0"/>
                <a:ea typeface="Calibri" panose="020F0502020204030204" pitchFamily="34" charset="0"/>
                <a:cs typeface="Arial" panose="020B0604020202020204" pitchFamily="34" charset="0"/>
              </a:rPr>
              <a:t>.” </a:t>
            </a:r>
            <a:endParaRPr lang="en-GB" sz="3600" dirty="0">
              <a:effectLst/>
              <a:latin typeface="Garamond" panose="02020404030301010803" pitchFamily="18" charset="0"/>
              <a:ea typeface="Calibri" panose="020F0502020204030204" pitchFamily="34" charset="0"/>
              <a:cs typeface="Times New Roman" panose="02020603050405020304" pitchFamily="18" charset="0"/>
            </a:endParaRPr>
          </a:p>
          <a:p>
            <a:pPr algn="just"/>
            <a:endParaRPr lang="en-GB" dirty="0">
              <a:latin typeface="Garamond" panose="02020404030301010803" pitchFamily="18" charset="0"/>
            </a:endParaRPr>
          </a:p>
          <a:p>
            <a:pPr algn="r"/>
            <a:endParaRPr lang="en-GB" sz="100" dirty="0">
              <a:latin typeface="Garamond" panose="02020404030301010803" pitchFamily="18" charset="0"/>
            </a:endParaRPr>
          </a:p>
          <a:p>
            <a:pPr algn="r"/>
            <a:r>
              <a:rPr lang="en-GB" sz="2400" dirty="0">
                <a:latin typeface="Garamond" panose="02020404030301010803" pitchFamily="18" charset="0"/>
              </a:rPr>
              <a:t>- Pope Francis, </a:t>
            </a:r>
            <a:r>
              <a:rPr lang="en-GB" sz="2400" i="1" dirty="0" err="1">
                <a:latin typeface="Garamond" panose="02020404030301010803" pitchFamily="18" charset="0"/>
              </a:rPr>
              <a:t>Amoris</a:t>
            </a:r>
            <a:r>
              <a:rPr lang="en-GB" sz="2400" i="1" dirty="0">
                <a:latin typeface="Garamond" panose="02020404030301010803" pitchFamily="18" charset="0"/>
              </a:rPr>
              <a:t> Laetitia</a:t>
            </a:r>
          </a:p>
        </p:txBody>
      </p:sp>
    </p:spTree>
    <p:extLst>
      <p:ext uri="{BB962C8B-B14F-4D97-AF65-F5344CB8AC3E}">
        <p14:creationId xmlns:p14="http://schemas.microsoft.com/office/powerpoint/2010/main" val="2656554078"/>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098064" y="629797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432151" y="271531"/>
            <a:ext cx="6777833" cy="3810000"/>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6600" dirty="0">
                <a:solidFill>
                  <a:schemeClr val="accent4">
                    <a:lumMod val="75000"/>
                  </a:schemeClr>
                </a:solidFill>
                <a:latin typeface="Garamond" panose="02020404030301010803" pitchFamily="18" charset="0"/>
              </a:rPr>
              <a:t>St. Edmund          of Canterbury</a:t>
            </a:r>
          </a:p>
          <a:p>
            <a:pPr algn="ctr"/>
            <a:r>
              <a:rPr lang="en-GB" altLang="en-US" sz="6600" dirty="0">
                <a:solidFill>
                  <a:schemeClr val="accent4">
                    <a:lumMod val="75000"/>
                  </a:schemeClr>
                </a:solidFill>
                <a:latin typeface="Garamond" panose="02020404030301010803" pitchFamily="18" charset="0"/>
              </a:rPr>
              <a:t>Feast day : </a:t>
            </a:r>
          </a:p>
          <a:p>
            <a:pPr algn="ctr"/>
            <a:r>
              <a:rPr lang="en-GB" altLang="en-US" sz="6600" dirty="0">
                <a:solidFill>
                  <a:schemeClr val="accent4">
                    <a:lumMod val="75000"/>
                  </a:schemeClr>
                </a:solidFill>
                <a:latin typeface="Garamond" panose="02020404030301010803" pitchFamily="18" charset="0"/>
              </a:rPr>
              <a:t>16</a:t>
            </a:r>
            <a:r>
              <a:rPr lang="en-GB" altLang="en-US" sz="6600" baseline="30000" dirty="0">
                <a:solidFill>
                  <a:schemeClr val="accent4">
                    <a:lumMod val="75000"/>
                  </a:schemeClr>
                </a:solidFill>
                <a:latin typeface="Garamond" panose="02020404030301010803" pitchFamily="18" charset="0"/>
              </a:rPr>
              <a:t>th</a:t>
            </a:r>
            <a:r>
              <a:rPr lang="en-GB" altLang="en-US" sz="6600" dirty="0">
                <a:solidFill>
                  <a:schemeClr val="accent4">
                    <a:lumMod val="75000"/>
                  </a:schemeClr>
                </a:solidFill>
                <a:latin typeface="Garamond" panose="02020404030301010803" pitchFamily="18" charset="0"/>
              </a:rPr>
              <a:t> November  </a:t>
            </a:r>
            <a:endParaRPr lang="en-GB" sz="6600" dirty="0">
              <a:solidFill>
                <a:schemeClr val="accent4">
                  <a:lumMod val="75000"/>
                </a:schemeClr>
              </a:solidFill>
              <a:latin typeface="Garamond" panose="02020404030301010803" pitchFamily="18" charset="0"/>
            </a:endParaRPr>
          </a:p>
        </p:txBody>
      </p:sp>
      <p:sp>
        <p:nvSpPr>
          <p:cNvPr id="3" name="TextBox 2"/>
          <p:cNvSpPr txBox="1"/>
          <p:nvPr/>
        </p:nvSpPr>
        <p:spPr>
          <a:xfrm>
            <a:off x="432151" y="4280655"/>
            <a:ext cx="6677127" cy="1785104"/>
          </a:xfrm>
          <a:prstGeom prst="rect">
            <a:avLst/>
          </a:prstGeom>
          <a:noFill/>
        </p:spPr>
        <p:txBody>
          <a:bodyPr wrap="square" rtlCol="0">
            <a:spAutoFit/>
          </a:bodyPr>
          <a:lstStyle/>
          <a:p>
            <a:pPr algn="just"/>
            <a:r>
              <a:rPr lang="en-US" sz="2200" i="0" dirty="0">
                <a:solidFill>
                  <a:srgbClr val="202122"/>
                </a:solidFill>
                <a:effectLst/>
                <a:latin typeface="Garamond" panose="02020404030301010803" pitchFamily="18" charset="0"/>
              </a:rPr>
              <a:t>St Edmund, along with Our Lady of Lourdes, </a:t>
            </a:r>
            <a:r>
              <a:rPr lang="en-US" sz="2200" dirty="0">
                <a:solidFill>
                  <a:srgbClr val="202122"/>
                </a:solidFill>
                <a:latin typeface="Garamond" panose="02020404030301010803" pitchFamily="18" charset="0"/>
              </a:rPr>
              <a:t>S</a:t>
            </a:r>
            <a:r>
              <a:rPr lang="en-US" sz="2200" i="0" dirty="0">
                <a:solidFill>
                  <a:srgbClr val="202122"/>
                </a:solidFill>
                <a:effectLst/>
                <a:latin typeface="Garamond" panose="02020404030301010803" pitchFamily="18" charset="0"/>
              </a:rPr>
              <a:t>t </a:t>
            </a:r>
            <a:r>
              <a:rPr lang="en-US" sz="2200" i="0" dirty="0" err="1">
                <a:solidFill>
                  <a:srgbClr val="202122"/>
                </a:solidFill>
                <a:effectLst/>
                <a:latin typeface="Garamond" panose="02020404030301010803" pitchFamily="18" charset="0"/>
              </a:rPr>
              <a:t>Erconwald</a:t>
            </a:r>
            <a:r>
              <a:rPr lang="en-US" sz="2200" i="0" dirty="0">
                <a:solidFill>
                  <a:srgbClr val="202122"/>
                </a:solidFill>
                <a:effectLst/>
                <a:latin typeface="Garamond" panose="02020404030301010803" pitchFamily="18" charset="0"/>
              </a:rPr>
              <a:t> and St </a:t>
            </a:r>
            <a:r>
              <a:rPr lang="en-US" sz="2200" i="0" dirty="0" err="1">
                <a:solidFill>
                  <a:srgbClr val="202122"/>
                </a:solidFill>
                <a:effectLst/>
                <a:latin typeface="Garamond" panose="02020404030301010803" pitchFamily="18" charset="0"/>
              </a:rPr>
              <a:t>Cedd</a:t>
            </a:r>
            <a:r>
              <a:rPr lang="en-US" sz="2200" i="0" dirty="0">
                <a:solidFill>
                  <a:srgbClr val="202122"/>
                </a:solidFill>
                <a:effectLst/>
                <a:latin typeface="Garamond" panose="02020404030301010803" pitchFamily="18" charset="0"/>
              </a:rPr>
              <a:t>, is one of the patrons of the Diocese of Brentwood</a:t>
            </a:r>
            <a:r>
              <a:rPr lang="en-US" sz="2200" dirty="0">
                <a:solidFill>
                  <a:srgbClr val="202122"/>
                </a:solidFill>
                <a:latin typeface="Garamond" panose="02020404030301010803" pitchFamily="18" charset="0"/>
              </a:rPr>
              <a:t>. He was a renowned scholar of the universities of Paris and Oxford and was appointed as Archbishop of Canterbury in 1233.  St Edmund’s Hall, one</a:t>
            </a:r>
            <a:endParaRPr lang="en-US" sz="2200" b="0" i="0" dirty="0">
              <a:solidFill>
                <a:srgbClr val="202122"/>
              </a:solidFill>
              <a:effectLst/>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4592" y="5906796"/>
            <a:ext cx="771525" cy="914400"/>
          </a:xfrm>
          <a:prstGeom prst="rect">
            <a:avLst/>
          </a:prstGeom>
        </p:spPr>
      </p:pic>
      <p:pic>
        <p:nvPicPr>
          <p:cNvPr id="5122" name="Picture 2">
            <a:extLst>
              <a:ext uri="{FF2B5EF4-FFF2-40B4-BE49-F238E27FC236}">
                <a16:creationId xmlns:a16="http://schemas.microsoft.com/office/drawing/2014/main" id="{095639E7-4978-403B-A7C9-AAEE03B392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40497" y="81931"/>
            <a:ext cx="4676878" cy="5851178"/>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E175A6A-5EEB-47AD-B464-9EDD78EBF242}"/>
              </a:ext>
            </a:extLst>
          </p:cNvPr>
          <p:cNvSpPr txBox="1"/>
          <p:nvPr/>
        </p:nvSpPr>
        <p:spPr>
          <a:xfrm>
            <a:off x="432150" y="5933109"/>
            <a:ext cx="7216425" cy="430887"/>
          </a:xfrm>
          <a:prstGeom prst="rect">
            <a:avLst/>
          </a:prstGeom>
          <a:noFill/>
        </p:spPr>
        <p:txBody>
          <a:bodyPr wrap="square" rtlCol="0">
            <a:spAutoFit/>
          </a:bodyPr>
          <a:lstStyle/>
          <a:p>
            <a:pPr algn="just"/>
            <a:r>
              <a:rPr lang="en-US" sz="2200" dirty="0">
                <a:solidFill>
                  <a:srgbClr val="202122"/>
                </a:solidFill>
                <a:latin typeface="Garamond" panose="02020404030301010803" pitchFamily="18" charset="0"/>
              </a:rPr>
              <a:t>o</a:t>
            </a:r>
            <a:r>
              <a:rPr lang="en-US" sz="2200" i="0" dirty="0">
                <a:solidFill>
                  <a:srgbClr val="202122"/>
                </a:solidFill>
                <a:effectLst/>
                <a:latin typeface="Garamond" panose="02020404030301010803" pitchFamily="18" charset="0"/>
              </a:rPr>
              <a:t>f the colleges of the University of Oxford, is named after him.</a:t>
            </a:r>
            <a:endParaRPr lang="en-US" sz="2200" b="0" i="0" dirty="0">
              <a:solidFill>
                <a:srgbClr val="202122"/>
              </a:solidFill>
              <a:effectLst/>
              <a:latin typeface="Garamond" panose="02020404030301010803" pitchFamily="18" charset="0"/>
            </a:endParaRPr>
          </a:p>
        </p:txBody>
      </p:sp>
    </p:spTree>
    <p:extLst>
      <p:ext uri="{BB962C8B-B14F-4D97-AF65-F5344CB8AC3E}">
        <p14:creationId xmlns:p14="http://schemas.microsoft.com/office/powerpoint/2010/main" val="233923533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10" name="Title 1"/>
          <p:cNvSpPr txBox="1">
            <a:spLocks/>
          </p:cNvSpPr>
          <p:nvPr/>
        </p:nvSpPr>
        <p:spPr>
          <a:xfrm>
            <a:off x="433824" y="394023"/>
            <a:ext cx="11453375" cy="1121111"/>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4600" i="1" dirty="0">
                <a:solidFill>
                  <a:schemeClr val="accent4">
                    <a:lumMod val="75000"/>
                  </a:schemeClr>
                </a:solidFill>
                <a:latin typeface="Garamond" panose="02020404030301010803" pitchFamily="18" charset="0"/>
              </a:rPr>
              <a:t>Saints and schools # 3 </a:t>
            </a:r>
            <a:r>
              <a:rPr lang="en-GB" altLang="en-US" sz="4600" dirty="0">
                <a:solidFill>
                  <a:schemeClr val="accent4">
                    <a:lumMod val="75000"/>
                  </a:schemeClr>
                </a:solidFill>
                <a:latin typeface="Garamond" panose="02020404030301010803" pitchFamily="18" charset="0"/>
              </a:rPr>
              <a:t>: </a:t>
            </a:r>
            <a:r>
              <a:rPr lang="en-GB" sz="4600" dirty="0">
                <a:solidFill>
                  <a:schemeClr val="accent4">
                    <a:lumMod val="75000"/>
                  </a:schemeClr>
                </a:solidFill>
                <a:effectLst/>
                <a:latin typeface="Garamond" panose="02020404030301010803" pitchFamily="18" charset="0"/>
                <a:ea typeface="Calibri" panose="020F0502020204030204" pitchFamily="34" charset="0"/>
                <a:cs typeface="Times New Roman" panose="02020603050405020304" pitchFamily="18" charset="0"/>
              </a:rPr>
              <a:t>St Teresa of Avila</a:t>
            </a:r>
            <a:endParaRPr lang="en-GB" sz="46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p:cNvSpPr txBox="1"/>
          <p:nvPr/>
        </p:nvSpPr>
        <p:spPr>
          <a:xfrm>
            <a:off x="433823" y="4645442"/>
            <a:ext cx="5714999" cy="2123658"/>
          </a:xfrm>
          <a:prstGeom prst="rect">
            <a:avLst/>
          </a:prstGeom>
          <a:noFill/>
        </p:spPr>
        <p:txBody>
          <a:bodyPr wrap="square" rtlCol="0">
            <a:spAutoFit/>
          </a:bodyPr>
          <a:lstStyle/>
          <a:p>
            <a:pPr algn="just"/>
            <a:r>
              <a:rPr lang="en-US" sz="2200" b="0" i="0" dirty="0">
                <a:effectLst/>
                <a:latin typeface="Garamond" panose="02020404030301010803" pitchFamily="18" charset="0"/>
              </a:rPr>
              <a:t>St Teresa was a Spanish Carmelite nun in the 16</a:t>
            </a:r>
            <a:r>
              <a:rPr lang="en-US" sz="2200" b="0" i="0" baseline="30000" dirty="0">
                <a:effectLst/>
                <a:latin typeface="Garamond" panose="02020404030301010803" pitchFamily="18" charset="0"/>
              </a:rPr>
              <a:t>th</a:t>
            </a:r>
            <a:r>
              <a:rPr lang="en-US" sz="2200" b="0" i="0" dirty="0">
                <a:effectLst/>
                <a:latin typeface="Garamond" panose="02020404030301010803" pitchFamily="18" charset="0"/>
              </a:rPr>
              <a:t> century who is regarded as one of the Doctors of the Church.</a:t>
            </a:r>
            <a:endParaRPr lang="en-US" sz="2100" b="0" i="0" dirty="0">
              <a:effectLst/>
              <a:latin typeface="Garamond" panose="02020404030301010803" pitchFamily="18" charset="0"/>
            </a:endParaRPr>
          </a:p>
          <a:p>
            <a:pPr algn="just"/>
            <a:r>
              <a:rPr lang="en-US" sz="2200" dirty="0">
                <a:latin typeface="Garamond" panose="02020404030301010803" pitchFamily="18" charset="0"/>
              </a:rPr>
              <a:t>St Teresa’s Catholic Primary School in Basildon and The St Teresa Catholic Primary School in Dagenham are named in her </a:t>
            </a:r>
            <a:r>
              <a:rPr lang="en-US" sz="2200" dirty="0" err="1">
                <a:latin typeface="Garamond" panose="02020404030301010803" pitchFamily="18" charset="0"/>
              </a:rPr>
              <a:t>honour</a:t>
            </a:r>
            <a:r>
              <a:rPr lang="en-US" sz="2200" dirty="0">
                <a:latin typeface="Garamond" panose="02020404030301010803" pitchFamily="18" charset="0"/>
              </a:rPr>
              <a:t>. </a:t>
            </a:r>
            <a:endParaRPr lang="en-US" sz="2200" b="0" i="0" dirty="0">
              <a:effectLst/>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6146" name="Picture 2" descr="SAINT THERESA OF AVILA">
            <a:extLst>
              <a:ext uri="{FF2B5EF4-FFF2-40B4-BE49-F238E27FC236}">
                <a16:creationId xmlns:a16="http://schemas.microsoft.com/office/drawing/2014/main" id="{A203F8A9-CDBE-4054-BE39-C498B416D7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3823" y="1695988"/>
            <a:ext cx="5715000" cy="28575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86DF3ECD-1A94-4E29-B9CC-75D7B04FE216}"/>
              </a:ext>
            </a:extLst>
          </p:cNvPr>
          <p:cNvSpPr/>
          <p:nvPr/>
        </p:nvSpPr>
        <p:spPr>
          <a:xfrm>
            <a:off x="6648450" y="1770390"/>
            <a:ext cx="5091112" cy="4154984"/>
          </a:xfrm>
          <a:prstGeom prst="rect">
            <a:avLst/>
          </a:prstGeom>
        </p:spPr>
        <p:txBody>
          <a:bodyPr wrap="square">
            <a:spAutoFit/>
          </a:bodyPr>
          <a:lstStyle/>
          <a:p>
            <a:pPr algn="just">
              <a:defRPr/>
            </a:pPr>
            <a:r>
              <a:rPr lang="en-GB" sz="2200" b="1" dirty="0">
                <a:latin typeface="Garamond" panose="02020404030301010803" pitchFamily="18" charset="0"/>
              </a:rPr>
              <a:t>                   Prayer of St Teresa </a:t>
            </a:r>
          </a:p>
          <a:p>
            <a:pPr algn="just">
              <a:defRPr/>
            </a:pPr>
            <a:r>
              <a:rPr lang="en-GB" sz="2200" dirty="0">
                <a:latin typeface="Garamond" panose="02020404030301010803" pitchFamily="18" charset="0"/>
              </a:rPr>
              <a:t>Let nothing disturb you. Let nothing frighten you. All things pass. God does not change. Patience achieves everything. Whoever has God lacks nothing. God alone suffices.</a:t>
            </a:r>
          </a:p>
          <a:p>
            <a:pPr algn="just">
              <a:defRPr/>
            </a:pPr>
            <a:r>
              <a:rPr lang="en-GB" sz="2200" dirty="0">
                <a:latin typeface="Garamond" panose="02020404030301010803" pitchFamily="18" charset="0"/>
              </a:rPr>
              <a:t>Christ has no body now on earth but yours; no hands but yours; no feet but yours. Yours are the eyes through which the compassion of Christ must look out on the world. Yours are the feet with which He is to go about doing good. Yours are the hands with which He is to bless His people.</a:t>
            </a:r>
          </a:p>
        </p:txBody>
      </p:sp>
    </p:spTree>
    <p:extLst>
      <p:ext uri="{BB962C8B-B14F-4D97-AF65-F5344CB8AC3E}">
        <p14:creationId xmlns:p14="http://schemas.microsoft.com/office/powerpoint/2010/main" val="2734715491"/>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15</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November 2021</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A Church That Looks Forward ~</a:t>
            </a:r>
          </a:p>
        </p:txBody>
      </p:sp>
      <p:pic>
        <p:nvPicPr>
          <p:cNvPr id="1028" name="Picture 4" descr="For Young People ⋆ Temple Anniesland Parish Church of Scotland">
            <a:extLst>
              <a:ext uri="{FF2B5EF4-FFF2-40B4-BE49-F238E27FC236}">
                <a16:creationId xmlns:a16="http://schemas.microsoft.com/office/drawing/2014/main" id="{C373D6EF-F766-492C-A260-68F930485AE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2238375"/>
            <a:ext cx="9144000" cy="2381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1435998"/>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4055</TotalTime>
  <Words>477</Words>
  <Application>Microsoft Office PowerPoint</Application>
  <PresentationFormat>Widescreen</PresentationFormat>
  <Paragraphs>57</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Garamond</vt:lpstr>
      <vt:lpstr>Open Sans</vt:lpstr>
      <vt:lpstr>Times New Roman</vt:lpstr>
      <vt:lpstr>Office Theme</vt:lpstr>
      <vt:lpstr>PowerPoint Presentation</vt:lpstr>
      <vt:lpstr>PowerPoint Presentation</vt:lpstr>
      <vt:lpstr>The Synoptic Problem</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221</cp:revision>
  <dcterms:created xsi:type="dcterms:W3CDTF">2019-09-06T14:56:38Z</dcterms:created>
  <dcterms:modified xsi:type="dcterms:W3CDTF">2021-11-04T10:57:55Z</dcterms:modified>
</cp:coreProperties>
</file>