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40" r:id="rId4"/>
    <p:sldId id="341" r:id="rId5"/>
    <p:sldId id="297" r:id="rId6"/>
    <p:sldId id="333" r:id="rId7"/>
    <p:sldId id="258" r:id="rId8"/>
    <p:sldId id="272" r:id="rId9"/>
    <p:sldId id="321" r:id="rId10"/>
    <p:sldId id="34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0ED25-E0F0-44E7-B033-18CE13FD839D}" v="10" dt="2021-11-22T16:17:00.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66" d="100"/>
          <a:sy n="66" d="100"/>
        </p:scale>
        <p:origin x="54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DC50ED25-E0F0-44E7-B033-18CE13FD839D}"/>
    <pc:docChg chg="undo custSel addSld delSld modSld">
      <pc:chgData name="John Adams" userId="1143faee-bb16-416e-8056-0ed4c730fe93" providerId="ADAL" clId="{DC50ED25-E0F0-44E7-B033-18CE13FD839D}" dt="2021-11-22T16:54:40.482" v="1461" actId="20577"/>
      <pc:docMkLst>
        <pc:docMk/>
      </pc:docMkLst>
      <pc:sldChg chg="modSp mod">
        <pc:chgData name="John Adams" userId="1143faee-bb16-416e-8056-0ed4c730fe93" providerId="ADAL" clId="{DC50ED25-E0F0-44E7-B033-18CE13FD839D}" dt="2021-11-22T16:01:58.863" v="6" actId="403"/>
        <pc:sldMkLst>
          <pc:docMk/>
          <pc:sldMk cId="2656554078" sldId="258"/>
        </pc:sldMkLst>
        <pc:spChg chg="mod">
          <ac:chgData name="John Adams" userId="1143faee-bb16-416e-8056-0ed4c730fe93" providerId="ADAL" clId="{DC50ED25-E0F0-44E7-B033-18CE13FD839D}" dt="2021-11-22T16:01:58.863" v="6" actId="403"/>
          <ac:spMkLst>
            <pc:docMk/>
            <pc:sldMk cId="2656554078" sldId="258"/>
            <ac:spMk id="4" creationId="{00000000-0000-0000-0000-000000000000}"/>
          </ac:spMkLst>
        </pc:spChg>
      </pc:sldChg>
      <pc:sldChg chg="addSp delSp modSp mod">
        <pc:chgData name="John Adams" userId="1143faee-bb16-416e-8056-0ed4c730fe93" providerId="ADAL" clId="{DC50ED25-E0F0-44E7-B033-18CE13FD839D}" dt="2021-11-22T16:54:40.482" v="1461" actId="20577"/>
        <pc:sldMkLst>
          <pc:docMk/>
          <pc:sldMk cId="2339235338" sldId="272"/>
        </pc:sldMkLst>
        <pc:spChg chg="mod">
          <ac:chgData name="John Adams" userId="1143faee-bb16-416e-8056-0ed4c730fe93" providerId="ADAL" clId="{DC50ED25-E0F0-44E7-B033-18CE13FD839D}" dt="2021-11-22T16:54:40.482" v="1461" actId="20577"/>
          <ac:spMkLst>
            <pc:docMk/>
            <pc:sldMk cId="2339235338" sldId="272"/>
            <ac:spMk id="3" creationId="{00000000-0000-0000-0000-000000000000}"/>
          </ac:spMkLst>
        </pc:spChg>
        <pc:spChg chg="mod">
          <ac:chgData name="John Adams" userId="1143faee-bb16-416e-8056-0ed4c730fe93" providerId="ADAL" clId="{DC50ED25-E0F0-44E7-B033-18CE13FD839D}" dt="2021-11-22T16:13:40.252" v="628" actId="14100"/>
          <ac:spMkLst>
            <pc:docMk/>
            <pc:sldMk cId="2339235338" sldId="272"/>
            <ac:spMk id="8" creationId="{00000000-0000-0000-0000-000000000000}"/>
          </ac:spMkLst>
        </pc:spChg>
        <pc:spChg chg="del">
          <ac:chgData name="John Adams" userId="1143faee-bb16-416e-8056-0ed4c730fe93" providerId="ADAL" clId="{DC50ED25-E0F0-44E7-B033-18CE13FD839D}" dt="2021-11-22T16:05:46.186" v="45" actId="478"/>
          <ac:spMkLst>
            <pc:docMk/>
            <pc:sldMk cId="2339235338" sldId="272"/>
            <ac:spMk id="9" creationId="{1E175A6A-5EEB-47AD-B464-9EDD78EBF242}"/>
          </ac:spMkLst>
        </pc:spChg>
        <pc:picChg chg="add mod">
          <ac:chgData name="John Adams" userId="1143faee-bb16-416e-8056-0ed4c730fe93" providerId="ADAL" clId="{DC50ED25-E0F0-44E7-B033-18CE13FD839D}" dt="2021-11-22T16:14:24.918" v="645" actId="1076"/>
          <ac:picMkLst>
            <pc:docMk/>
            <pc:sldMk cId="2339235338" sldId="272"/>
            <ac:picMk id="4" creationId="{1C5B73FF-80C5-466C-9B30-A2256BBBFEF2}"/>
          </ac:picMkLst>
        </pc:picChg>
        <pc:picChg chg="add del mod">
          <ac:chgData name="John Adams" userId="1143faee-bb16-416e-8056-0ed4c730fe93" providerId="ADAL" clId="{DC50ED25-E0F0-44E7-B033-18CE13FD839D}" dt="2021-11-22T16:03:45.999" v="26"/>
          <ac:picMkLst>
            <pc:docMk/>
            <pc:sldMk cId="2339235338" sldId="272"/>
            <ac:picMk id="3074" creationId="{008ABBF1-F2BF-4C7E-A23E-EDB0E1D8EDF6}"/>
          </ac:picMkLst>
        </pc:picChg>
        <pc:picChg chg="del">
          <ac:chgData name="John Adams" userId="1143faee-bb16-416e-8056-0ed4c730fe93" providerId="ADAL" clId="{DC50ED25-E0F0-44E7-B033-18CE13FD839D}" dt="2021-11-22T16:03:40.542" v="22" actId="478"/>
          <ac:picMkLst>
            <pc:docMk/>
            <pc:sldMk cId="2339235338" sldId="272"/>
            <ac:picMk id="5122" creationId="{095639E7-4978-403B-A7C9-AAEE03B392E0}"/>
          </ac:picMkLst>
        </pc:picChg>
      </pc:sldChg>
      <pc:sldChg chg="addSp delSp modSp mod">
        <pc:chgData name="John Adams" userId="1143faee-bb16-416e-8056-0ed4c730fe93" providerId="ADAL" clId="{DC50ED25-E0F0-44E7-B033-18CE13FD839D}" dt="2021-11-22T16:53:46.573" v="1459" actId="20577"/>
        <pc:sldMkLst>
          <pc:docMk/>
          <pc:sldMk cId="2734715491" sldId="321"/>
        </pc:sldMkLst>
        <pc:spChg chg="add del">
          <ac:chgData name="John Adams" userId="1143faee-bb16-416e-8056-0ed4c730fe93" providerId="ADAL" clId="{DC50ED25-E0F0-44E7-B033-18CE13FD839D}" dt="2021-11-22T16:17:00.221" v="668"/>
          <ac:spMkLst>
            <pc:docMk/>
            <pc:sldMk cId="2734715491" sldId="321"/>
            <ac:spMk id="2" creationId="{A7181C8B-717F-4778-A5EB-9B5C510D6ADF}"/>
          </ac:spMkLst>
        </pc:spChg>
        <pc:spChg chg="del">
          <ac:chgData name="John Adams" userId="1143faee-bb16-416e-8056-0ed4c730fe93" providerId="ADAL" clId="{DC50ED25-E0F0-44E7-B033-18CE13FD839D}" dt="2021-11-22T16:17:47.262" v="672" actId="478"/>
          <ac:spMkLst>
            <pc:docMk/>
            <pc:sldMk cId="2734715491" sldId="321"/>
            <ac:spMk id="8" creationId="{00000000-0000-0000-0000-000000000000}"/>
          </ac:spMkLst>
        </pc:spChg>
        <pc:spChg chg="mod">
          <ac:chgData name="John Adams" userId="1143faee-bb16-416e-8056-0ed4c730fe93" providerId="ADAL" clId="{DC50ED25-E0F0-44E7-B033-18CE13FD839D}" dt="2021-11-22T16:53:46.573" v="1459" actId="20577"/>
          <ac:spMkLst>
            <pc:docMk/>
            <pc:sldMk cId="2734715491" sldId="321"/>
            <ac:spMk id="9" creationId="{86DF3ECD-1A94-4E29-B9CC-75D7B04FE216}"/>
          </ac:spMkLst>
        </pc:spChg>
        <pc:spChg chg="mod">
          <ac:chgData name="John Adams" userId="1143faee-bb16-416e-8056-0ed4c730fe93" providerId="ADAL" clId="{DC50ED25-E0F0-44E7-B033-18CE13FD839D}" dt="2021-11-22T16:15:16.277" v="663" actId="20577"/>
          <ac:spMkLst>
            <pc:docMk/>
            <pc:sldMk cId="2734715491" sldId="321"/>
            <ac:spMk id="10" creationId="{00000000-0000-0000-0000-000000000000}"/>
          </ac:spMkLst>
        </pc:spChg>
        <pc:picChg chg="add mod modCrop">
          <ac:chgData name="John Adams" userId="1143faee-bb16-416e-8056-0ed4c730fe93" providerId="ADAL" clId="{DC50ED25-E0F0-44E7-B033-18CE13FD839D}" dt="2021-11-22T16:18:11.354" v="677" actId="14100"/>
          <ac:picMkLst>
            <pc:docMk/>
            <pc:sldMk cId="2734715491" sldId="321"/>
            <ac:picMk id="4" creationId="{F9C3DA18-C7B4-4DB7-8232-1CFB16FD0957}"/>
          </ac:picMkLst>
        </pc:picChg>
        <pc:picChg chg="del">
          <ac:chgData name="John Adams" userId="1143faee-bb16-416e-8056-0ed4c730fe93" providerId="ADAL" clId="{DC50ED25-E0F0-44E7-B033-18CE13FD839D}" dt="2021-11-22T16:16:56.579" v="666" actId="478"/>
          <ac:picMkLst>
            <pc:docMk/>
            <pc:sldMk cId="2734715491" sldId="321"/>
            <ac:picMk id="6146" creationId="{A203F8A9-CDBE-4054-BE39-C498B416D750}"/>
          </ac:picMkLst>
        </pc:picChg>
      </pc:sldChg>
      <pc:sldChg chg="modSp mod">
        <pc:chgData name="John Adams" userId="1143faee-bb16-416e-8056-0ed4c730fe93" providerId="ADAL" clId="{DC50ED25-E0F0-44E7-B033-18CE13FD839D}" dt="2021-11-22T16:53:02.181" v="1456" actId="1076"/>
        <pc:sldMkLst>
          <pc:docMk/>
          <pc:sldMk cId="2697338157" sldId="333"/>
        </pc:sldMkLst>
        <pc:spChg chg="mod">
          <ac:chgData name="John Adams" userId="1143faee-bb16-416e-8056-0ed4c730fe93" providerId="ADAL" clId="{DC50ED25-E0F0-44E7-B033-18CE13FD839D}" dt="2021-11-22T16:53:02.181" v="1456" actId="1076"/>
          <ac:spMkLst>
            <pc:docMk/>
            <pc:sldMk cId="2697338157" sldId="333"/>
            <ac:spMk id="9" creationId="{1E52ECCE-938B-4059-BCFC-5863C6E8CB5A}"/>
          </ac:spMkLst>
        </pc:spChg>
      </pc:sldChg>
      <pc:sldChg chg="del">
        <pc:chgData name="John Adams" userId="1143faee-bb16-416e-8056-0ed4c730fe93" providerId="ADAL" clId="{DC50ED25-E0F0-44E7-B033-18CE13FD839D}" dt="2021-11-22T16:15:33.786" v="665" actId="47"/>
        <pc:sldMkLst>
          <pc:docMk/>
          <pc:sldMk cId="761435998" sldId="337"/>
        </pc:sldMkLst>
      </pc:sldChg>
      <pc:sldChg chg="add del">
        <pc:chgData name="John Adams" userId="1143faee-bb16-416e-8056-0ed4c730fe93" providerId="ADAL" clId="{DC50ED25-E0F0-44E7-B033-18CE13FD839D}" dt="2021-11-22T16:14:55.724" v="662" actId="47"/>
        <pc:sldMkLst>
          <pc:docMk/>
          <pc:sldMk cId="661236957" sldId="342"/>
        </pc:sldMkLst>
      </pc:sldChg>
      <pc:sldChg chg="add">
        <pc:chgData name="John Adams" userId="1143faee-bb16-416e-8056-0ed4c730fe93" providerId="ADAL" clId="{DC50ED25-E0F0-44E7-B033-18CE13FD839D}" dt="2021-11-22T16:15:31.210" v="664"/>
        <pc:sldMkLst>
          <pc:docMk/>
          <pc:sldMk cId="3101228434" sldId="34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23/11/2021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23/11/2021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Church That Looks Forward ~</a:t>
            </a:r>
          </a:p>
        </p:txBody>
      </p:sp>
      <p:pic>
        <p:nvPicPr>
          <p:cNvPr id="1026" name="Picture 2" descr="First Sunday of Advent">
            <a:extLst>
              <a:ext uri="{FF2B5EF4-FFF2-40B4-BE49-F238E27FC236}">
                <a16:creationId xmlns:a16="http://schemas.microsoft.com/office/drawing/2014/main" id="{AFDCD4DC-0FC6-4B1A-9E8A-012899CB2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2000250"/>
            <a:ext cx="56007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Church That Looks Forward ~</a:t>
            </a:r>
          </a:p>
        </p:txBody>
      </p:sp>
      <p:pic>
        <p:nvPicPr>
          <p:cNvPr id="1026" name="Picture 2" descr="First Sunday of Advent">
            <a:extLst>
              <a:ext uri="{FF2B5EF4-FFF2-40B4-BE49-F238E27FC236}">
                <a16:creationId xmlns:a16="http://schemas.microsoft.com/office/drawing/2014/main" id="{AFDCD4DC-0FC6-4B1A-9E8A-012899CB2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2000250"/>
            <a:ext cx="56007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284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640051" y="1463614"/>
            <a:ext cx="10659319"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seeing a new star appear in the sky, prompting those far off to draw near to you.</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draw us to you.</a:t>
            </a: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a:t>
            </a:r>
          </a:p>
          <a:p>
            <a:pPr algn="ctr"/>
            <a:r>
              <a:rPr lang="en-US" sz="2400" b="0" i="0" dirty="0">
                <a:solidFill>
                  <a:srgbClr val="222222"/>
                </a:solidFill>
                <a:effectLst/>
                <a:latin typeface="Garamond" panose="02020404030301010803" pitchFamily="18" charset="0"/>
              </a:rPr>
              <a:t>to the familiar stable scenes, their mangers standing empty, waiting to receive you.</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come to us anew.</a:t>
            </a: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hearing again the angels singing "Glory to God and Peace to all the earth".</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let us take up their song.</a:t>
            </a:r>
            <a:endParaRPr lang="en-US" sz="2400" b="0" i="0" dirty="0">
              <a:solidFill>
                <a:srgbClr val="222222"/>
              </a:solidFill>
              <a:effectLst/>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5942" y="1463614"/>
            <a:ext cx="11845683"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seeing shepherds and kings</a:t>
            </a:r>
            <a:r>
              <a:rPr lang="en-US" sz="2400" dirty="0">
                <a:solidFill>
                  <a:srgbClr val="222222"/>
                </a:solidFill>
                <a:latin typeface="Garamond" panose="02020404030301010803" pitchFamily="18" charset="0"/>
              </a:rPr>
              <a:t>, </a:t>
            </a:r>
            <a:r>
              <a:rPr lang="en-US" sz="2400" b="0" i="0" dirty="0">
                <a:solidFill>
                  <a:srgbClr val="222222"/>
                </a:solidFill>
                <a:effectLst/>
                <a:latin typeface="Garamond" panose="02020404030301010803" pitchFamily="18" charset="0"/>
              </a:rPr>
              <a:t>poor and humble, noble and wealthy, all bowing before you.</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unite us in worship.</a:t>
            </a: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remembering a girl from an ordinary background, chosen to bring your hope into the world.</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bring new hope through us</a:t>
            </a:r>
            <a:r>
              <a:rPr lang="en-US" sz="2400" b="0" i="0" dirty="0">
                <a:solidFill>
                  <a:srgbClr val="222222"/>
                </a:solidFill>
                <a:effectLst/>
                <a:latin typeface="Garamond" panose="02020404030301010803" pitchFamily="18" charset="0"/>
              </a:rPr>
              <a:t>.</a:t>
            </a: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a small child, wrapped in linen, lying in a manger, weak and helpless, small and reliant on others.</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teach us to depend on you</a:t>
            </a:r>
            <a:r>
              <a:rPr lang="en-US" sz="2400" b="0" i="0" dirty="0">
                <a:solidFill>
                  <a:srgbClr val="222222"/>
                </a:solidFill>
                <a:effectLst/>
                <a:latin typeface="Garamond" panose="02020404030301010803" pitchFamily="18" charset="0"/>
              </a:rPr>
              <a:t>.</a:t>
            </a: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9542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5942" y="1675543"/>
            <a:ext cx="11845683"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seeing, hearing and knowing afresh how you, </a:t>
            </a:r>
          </a:p>
          <a:p>
            <a:pPr algn="ctr"/>
            <a:r>
              <a:rPr lang="en-US" sz="2400" b="0" i="0" dirty="0">
                <a:solidFill>
                  <a:srgbClr val="222222"/>
                </a:solidFill>
                <a:effectLst/>
                <a:latin typeface="Garamond" panose="02020404030301010803" pitchFamily="18" charset="0"/>
              </a:rPr>
              <a:t>the infinite and incomprehensible God, </a:t>
            </a:r>
          </a:p>
          <a:p>
            <a:pPr algn="ctr"/>
            <a:r>
              <a:rPr lang="en-US" sz="2400" b="0" i="0" dirty="0">
                <a:solidFill>
                  <a:srgbClr val="222222"/>
                </a:solidFill>
                <a:effectLst/>
                <a:latin typeface="Garamond" panose="02020404030301010803" pitchFamily="18" charset="0"/>
              </a:rPr>
              <a:t> freely entered Your creation, </a:t>
            </a:r>
          </a:p>
          <a:p>
            <a:pPr algn="ctr"/>
            <a:r>
              <a:rPr lang="en-US" sz="2400" b="0" i="0" dirty="0">
                <a:solidFill>
                  <a:srgbClr val="222222"/>
                </a:solidFill>
                <a:effectLst/>
                <a:latin typeface="Garamond" panose="02020404030301010803" pitchFamily="18" charset="0"/>
              </a:rPr>
              <a:t>becoming humble and tangible </a:t>
            </a:r>
          </a:p>
          <a:p>
            <a:pPr algn="ctr"/>
            <a:r>
              <a:rPr lang="en-US" sz="2400" b="0" i="0" dirty="0">
                <a:solidFill>
                  <a:srgbClr val="222222"/>
                </a:solidFill>
                <a:effectLst/>
                <a:latin typeface="Garamond" panose="02020404030301010803" pitchFamily="18" charset="0"/>
              </a:rPr>
              <a:t>so that we might freely enter your presence.</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we look, we wonder, and we worship.</a:t>
            </a:r>
            <a:r>
              <a:rPr lang="en-US" sz="2400" b="0" i="0" dirty="0">
                <a:solidFill>
                  <a:srgbClr val="222222"/>
                </a:solidFill>
                <a:effectLst/>
                <a:latin typeface="Garamond" panose="02020404030301010803" pitchFamily="18" charset="0"/>
              </a:rPr>
              <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Amen</a:t>
            </a:r>
            <a:endParaRPr lang="en-US" sz="2400" b="0" i="0" dirty="0">
              <a:solidFill>
                <a:srgbClr val="222222"/>
              </a:solidFill>
              <a:effectLst/>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27170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7155680" y="2318283"/>
            <a:ext cx="5139282" cy="3200876"/>
          </a:xfrm>
          <a:prstGeom prst="rect">
            <a:avLst/>
          </a:prstGeom>
        </p:spPr>
        <p:txBody>
          <a:bodyPr wrap="square">
            <a:spAutoFit/>
          </a:bodyPr>
          <a:lstStyle/>
          <a:p>
            <a:pPr algn="ctr"/>
            <a:r>
              <a:rPr lang="en-GB" sz="2600" b="1" dirty="0">
                <a:latin typeface="Garamond" panose="02020404030301010803" pitchFamily="18" charset="0"/>
              </a:rPr>
              <a:t>28</a:t>
            </a:r>
            <a:r>
              <a:rPr lang="en-GB" sz="2600" b="1" baseline="30000" dirty="0">
                <a:latin typeface="Garamond" panose="02020404030301010803" pitchFamily="18" charset="0"/>
              </a:rPr>
              <a:t>th</a:t>
            </a:r>
            <a:r>
              <a:rPr lang="en-GB" sz="2600" b="1" dirty="0">
                <a:latin typeface="Garamond" panose="02020404030301010803" pitchFamily="18" charset="0"/>
              </a:rPr>
              <a:t> November 2021</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Luke,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400" dirty="0">
                <a:latin typeface="Garamond" panose="02020404030301010803" pitchFamily="18" charset="0"/>
              </a:rPr>
              <a:t>“</a:t>
            </a:r>
            <a:r>
              <a:rPr lang="en-GB" sz="4400" dirty="0">
                <a:effectLst/>
                <a:latin typeface="Garamond" panose="02020404030301010803" pitchFamily="18" charset="0"/>
                <a:ea typeface="Calibri" panose="020F0502020204030204" pitchFamily="34" charset="0"/>
                <a:cs typeface="Times New Roman" panose="02020603050405020304" pitchFamily="18" charset="0"/>
              </a:rPr>
              <a:t>Watch therefore, praying at all times</a:t>
            </a:r>
            <a:r>
              <a:rPr lang="en-GB" sz="4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r>
              <a:rPr lang="en-GB" sz="44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a:extLst>
              <a:ext uri="{FF2B5EF4-FFF2-40B4-BE49-F238E27FC236}">
                <a16:creationId xmlns:a16="http://schemas.microsoft.com/office/drawing/2014/main" id="{44B8546A-0888-4E22-88E5-04C94C16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64" y="2219326"/>
            <a:ext cx="7474086" cy="41559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741195" y="2611935"/>
            <a:ext cx="4004716" cy="2954655"/>
          </a:xfrm>
          <a:prstGeom prst="rect">
            <a:avLst/>
          </a:prstGeom>
          <a:noFill/>
        </p:spPr>
        <p:txBody>
          <a:bodyPr wrap="square" rtlCol="0">
            <a:spAutoFit/>
          </a:bodyPr>
          <a:lstStyle/>
          <a:p>
            <a:pPr algn="ctr"/>
            <a:r>
              <a:rPr lang="en-GB" sz="4400" dirty="0">
                <a:latin typeface="Garamond" panose="02020404030301010803" pitchFamily="18" charset="0"/>
              </a:rPr>
              <a:t>“W</a:t>
            </a: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here there is despair, let me bring hope.</a:t>
            </a:r>
            <a:r>
              <a:rPr lang="en-GB" sz="4400" dirty="0">
                <a:latin typeface="Garamond" panose="02020404030301010803" pitchFamily="18" charset="0"/>
              </a:rPr>
              <a:t>” </a:t>
            </a:r>
            <a:r>
              <a:rPr lang="en-GB" sz="4400" dirty="0">
                <a:solidFill>
                  <a:schemeClr val="bg1"/>
                </a:solidFill>
                <a:latin typeface="Garamond" panose="02020404030301010803" pitchFamily="18" charset="0"/>
              </a:rPr>
              <a:t>x</a:t>
            </a:r>
            <a:r>
              <a:rPr lang="en-GB" sz="4400" i="1" dirty="0">
                <a:latin typeface="Garamond" panose="02020404030301010803" pitchFamily="18" charset="0"/>
              </a:rPr>
              <a:t>                                                       </a:t>
            </a:r>
            <a:r>
              <a:rPr lang="en-GB" sz="3600" i="1" dirty="0">
                <a:latin typeface="Garamond" panose="02020404030301010803" pitchFamily="18" charset="0"/>
              </a:rPr>
              <a:t>– Prayer of St Francis</a:t>
            </a:r>
            <a:endParaRPr lang="en-GB" sz="6000" i="1" dirty="0">
              <a:latin typeface="Garamond" panose="02020404030301010803" pitchFamily="18" charset="0"/>
            </a:endParaRPr>
          </a:p>
          <a:p>
            <a:pPr algn="ctr"/>
            <a:endParaRPr lang="en-GB" dirty="0"/>
          </a:p>
        </p:txBody>
      </p:sp>
      <p:pic>
        <p:nvPicPr>
          <p:cNvPr id="3" name="Picture 2">
            <a:extLst>
              <a:ext uri="{FF2B5EF4-FFF2-40B4-BE49-F238E27FC236}">
                <a16:creationId xmlns:a16="http://schemas.microsoft.com/office/drawing/2014/main" id="{5F9788B3-E815-4C10-AC2B-6DBFC65F080E}"/>
              </a:ext>
            </a:extLst>
          </p:cNvPr>
          <p:cNvPicPr>
            <a:picLocks noChangeAspect="1"/>
          </p:cNvPicPr>
          <p:nvPr/>
        </p:nvPicPr>
        <p:blipFill>
          <a:blip r:embed="rId3"/>
          <a:stretch>
            <a:fillRect/>
          </a:stretch>
        </p:blipFill>
        <p:spPr>
          <a:xfrm>
            <a:off x="361753" y="2190750"/>
            <a:ext cx="7611253" cy="4124325"/>
          </a:xfrm>
          <a:prstGeom prst="rect">
            <a:avLst/>
          </a:prstGeom>
          <a:effectLst>
            <a:softEdge rad="317500"/>
          </a:effec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803666" y="2499962"/>
            <a:ext cx="7685071" cy="2416046"/>
          </a:xfrm>
          <a:prstGeom prst="rect">
            <a:avLst/>
          </a:prstGeom>
          <a:noFill/>
        </p:spPr>
        <p:txBody>
          <a:bodyPr wrap="square" rtlCol="0">
            <a:spAutoFit/>
          </a:bodyPr>
          <a:lstStyle/>
          <a:p>
            <a:pPr algn="ctr"/>
            <a:r>
              <a:rPr lang="en-GB" sz="5400" dirty="0">
                <a:latin typeface="Garamond" panose="02020404030301010803" pitchFamily="18" charset="0"/>
              </a:rPr>
              <a:t>“</a:t>
            </a:r>
            <a:r>
              <a:rPr lang="en-GB" sz="5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True love values the other person’s achievements.</a:t>
            </a:r>
            <a:r>
              <a:rPr lang="en-GB" sz="54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endParaRPr lang="en-GB" sz="54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err="1">
                <a:latin typeface="Garamond" panose="02020404030301010803" pitchFamily="18" charset="0"/>
              </a:rPr>
              <a:t>Amoris</a:t>
            </a:r>
            <a:r>
              <a:rPr lang="en-GB" sz="2400" i="1" dirty="0">
                <a:latin typeface="Garamond" panose="02020404030301010803" pitchFamily="18" charset="0"/>
              </a:rPr>
              <a:t> Laetitia</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32151" y="271531"/>
            <a:ext cx="7025924" cy="285266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Francis Xavier          Feast day : </a:t>
            </a:r>
          </a:p>
          <a:p>
            <a:pPr algn="ctr"/>
            <a:r>
              <a:rPr lang="en-GB" altLang="en-US" sz="6600" dirty="0">
                <a:solidFill>
                  <a:schemeClr val="accent4">
                    <a:lumMod val="75000"/>
                  </a:schemeClr>
                </a:solidFill>
                <a:latin typeface="Garamond" panose="02020404030301010803" pitchFamily="18" charset="0"/>
              </a:rPr>
              <a:t>3</a:t>
            </a:r>
            <a:r>
              <a:rPr lang="en-GB" altLang="en-US" sz="6600" baseline="30000" dirty="0">
                <a:solidFill>
                  <a:schemeClr val="accent4">
                    <a:lumMod val="75000"/>
                  </a:schemeClr>
                </a:solidFill>
                <a:latin typeface="Garamond" panose="02020404030301010803" pitchFamily="18" charset="0"/>
              </a:rPr>
              <a:t>rd</a:t>
            </a:r>
            <a:r>
              <a:rPr lang="en-GB" altLang="en-US" sz="6600" dirty="0">
                <a:solidFill>
                  <a:schemeClr val="accent4">
                    <a:lumMod val="75000"/>
                  </a:schemeClr>
                </a:solidFill>
                <a:latin typeface="Garamond" panose="02020404030301010803" pitchFamily="18" charset="0"/>
              </a:rPr>
              <a:t> December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355951" y="3251955"/>
            <a:ext cx="7102124" cy="3139321"/>
          </a:xfrm>
          <a:prstGeom prst="rect">
            <a:avLst/>
          </a:prstGeom>
          <a:noFill/>
        </p:spPr>
        <p:txBody>
          <a:bodyPr wrap="square" rtlCol="0">
            <a:spAutoFit/>
          </a:bodyPr>
          <a:lstStyle/>
          <a:p>
            <a:pPr algn="just"/>
            <a:r>
              <a:rPr lang="en-US" sz="2200" dirty="0">
                <a:solidFill>
                  <a:srgbClr val="202122"/>
                </a:solidFill>
                <a:latin typeface="Garamond" panose="02020404030301010803" pitchFamily="18" charset="0"/>
              </a:rPr>
              <a:t>St Francis Xavier</a:t>
            </a:r>
            <a:r>
              <a:rPr lang="en-US" sz="2200" b="0" i="0" dirty="0">
                <a:solidFill>
                  <a:srgbClr val="202122"/>
                </a:solidFill>
                <a:effectLst/>
                <a:latin typeface="Garamond" panose="02020404030301010803" pitchFamily="18" charset="0"/>
              </a:rPr>
              <a:t> was a companion of Ignatius of Loyola and in 1534 one of the first seven Jesuits to take vows of poverty and chastity. He led a mission into Asia, </a:t>
            </a:r>
            <a:r>
              <a:rPr lang="en-US" sz="2200" b="0" i="0">
                <a:solidFill>
                  <a:srgbClr val="202122"/>
                </a:solidFill>
                <a:effectLst/>
                <a:latin typeface="Garamond" panose="02020404030301010803" pitchFamily="18" charset="0"/>
              </a:rPr>
              <a:t>evangelised</a:t>
            </a:r>
            <a:r>
              <a:rPr lang="en-US" sz="2200" b="0" i="0" dirty="0">
                <a:solidFill>
                  <a:srgbClr val="202122"/>
                </a:solidFill>
                <a:effectLst/>
                <a:latin typeface="Garamond" panose="02020404030301010803" pitchFamily="18" charset="0"/>
              </a:rPr>
              <a:t> in India, and was the first Christian missionary to enter Japan.  He learned the local languages but faced more opposition than he had in India. Francis planned to extend his missionary preaching to China when he died on the island of </a:t>
            </a:r>
            <a:r>
              <a:rPr lang="en-US" sz="2200" b="0" i="0" dirty="0" err="1">
                <a:solidFill>
                  <a:srgbClr val="202122"/>
                </a:solidFill>
                <a:effectLst/>
                <a:latin typeface="Garamond" panose="02020404030301010803" pitchFamily="18" charset="0"/>
              </a:rPr>
              <a:t>Shangchuan</a:t>
            </a:r>
            <a:r>
              <a:rPr lang="en-US" sz="2200" b="0" i="0" dirty="0">
                <a:solidFill>
                  <a:srgbClr val="202122"/>
                </a:solidFill>
                <a:effectLst/>
                <a:latin typeface="Garamond" panose="02020404030301010803" pitchFamily="18" charset="0"/>
              </a:rPr>
              <a:t> on 3</a:t>
            </a:r>
            <a:r>
              <a:rPr lang="en-US" sz="2200" b="0" i="0" baseline="30000" dirty="0">
                <a:solidFill>
                  <a:srgbClr val="202122"/>
                </a:solidFill>
                <a:effectLst/>
                <a:latin typeface="Garamond" panose="02020404030301010803" pitchFamily="18" charset="0"/>
              </a:rPr>
              <a:t>rd</a:t>
            </a:r>
            <a:r>
              <a:rPr lang="en-US" sz="2200" b="0" i="0" dirty="0">
                <a:solidFill>
                  <a:srgbClr val="202122"/>
                </a:solidFill>
                <a:effectLst/>
                <a:latin typeface="Garamond" panose="02020404030301010803" pitchFamily="18" charset="0"/>
              </a:rPr>
              <a:t> December 1552, aged 46. He was beatified by Pope Paul V in 1619 and </a:t>
            </a:r>
            <a:r>
              <a:rPr lang="en-US" sz="2200" b="0" i="0" dirty="0" err="1">
                <a:solidFill>
                  <a:srgbClr val="202122"/>
                </a:solidFill>
                <a:effectLst/>
                <a:latin typeface="Garamond" panose="02020404030301010803" pitchFamily="18" charset="0"/>
              </a:rPr>
              <a:t>canonised</a:t>
            </a:r>
            <a:r>
              <a:rPr lang="en-US" sz="2200" b="0" i="0" dirty="0">
                <a:solidFill>
                  <a:srgbClr val="202122"/>
                </a:solidFill>
                <a:effectLst/>
                <a:latin typeface="Garamond" panose="02020404030301010803" pitchFamily="18" charset="0"/>
              </a:rPr>
              <a:t> by Pope Gregory XV in 1622.</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4" name="Picture 3">
            <a:extLst>
              <a:ext uri="{FF2B5EF4-FFF2-40B4-BE49-F238E27FC236}">
                <a16:creationId xmlns:a16="http://schemas.microsoft.com/office/drawing/2014/main" id="{1C5B73FF-80C5-466C-9B30-A2256BBBFEF2}"/>
              </a:ext>
            </a:extLst>
          </p:cNvPr>
          <p:cNvPicPr>
            <a:picLocks noChangeAspect="1"/>
          </p:cNvPicPr>
          <p:nvPr/>
        </p:nvPicPr>
        <p:blipFill>
          <a:blip r:embed="rId3"/>
          <a:stretch>
            <a:fillRect/>
          </a:stretch>
        </p:blipFill>
        <p:spPr>
          <a:xfrm>
            <a:off x="7696200" y="257313"/>
            <a:ext cx="4277322" cy="5439534"/>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4" y="394023"/>
            <a:ext cx="11453375"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5 </a:t>
            </a:r>
            <a:r>
              <a:rPr lang="en-GB" altLang="en-US" sz="4600" dirty="0">
                <a:solidFill>
                  <a:schemeClr val="accent4">
                    <a:lumMod val="75000"/>
                  </a:schemeClr>
                </a:solidFill>
                <a:latin typeface="Garamond" panose="02020404030301010803" pitchFamily="18" charset="0"/>
              </a:rPr>
              <a:t>: </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Edmund Campion</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476750" y="1859339"/>
            <a:ext cx="7262812" cy="4493538"/>
          </a:xfrm>
          <a:prstGeom prst="rect">
            <a:avLst/>
          </a:prstGeom>
        </p:spPr>
        <p:txBody>
          <a:bodyPr wrap="square">
            <a:spAutoFit/>
          </a:bodyPr>
          <a:lstStyle/>
          <a:p>
            <a:pPr algn="just">
              <a:defRPr/>
            </a:pPr>
            <a:r>
              <a:rPr lang="en-US" sz="2200" b="0" i="0" dirty="0">
                <a:solidFill>
                  <a:srgbClr val="2F222A"/>
                </a:solidFill>
                <a:effectLst/>
                <a:latin typeface="Garamond" panose="02020404030301010803" pitchFamily="18" charset="0"/>
              </a:rPr>
              <a:t>Edmund Campion (1540- 1581) was such an accomplished scholar that he was made a fellow of St John’s College, Oxford, at the age of only 17.  His Catholic faith led him to walk barefoot to Rome, where he joined the Society of Jesus. </a:t>
            </a:r>
          </a:p>
          <a:p>
            <a:pPr algn="just">
              <a:defRPr/>
            </a:pPr>
            <a:r>
              <a:rPr lang="en-US" sz="2200" dirty="0">
                <a:solidFill>
                  <a:srgbClr val="2F222A"/>
                </a:solidFill>
                <a:latin typeface="Garamond" panose="02020404030301010803" pitchFamily="18" charset="0"/>
              </a:rPr>
              <a:t>He returned to England as a priest where he ministered to Catholics secretly until he was betrayed.  He was imprisoned in the </a:t>
            </a:r>
            <a:r>
              <a:rPr lang="en-US" sz="2200" b="0" i="0" dirty="0">
                <a:solidFill>
                  <a:srgbClr val="2F222A"/>
                </a:solidFill>
                <a:effectLst/>
                <a:latin typeface="Garamond" panose="02020404030301010803" pitchFamily="18" charset="0"/>
              </a:rPr>
              <a:t>Tower of London, and sentenced to death by hanging, drawing and quartering. He was martyred at </a:t>
            </a:r>
            <a:r>
              <a:rPr lang="en-US" sz="2200" b="0" i="0" dirty="0" err="1">
                <a:solidFill>
                  <a:srgbClr val="2F222A"/>
                </a:solidFill>
                <a:effectLst/>
                <a:latin typeface="Garamond" panose="02020404030301010803" pitchFamily="18" charset="0"/>
              </a:rPr>
              <a:t>Tyburn</a:t>
            </a:r>
            <a:r>
              <a:rPr lang="en-US" sz="2200" b="0" i="0" dirty="0">
                <a:solidFill>
                  <a:srgbClr val="2F222A"/>
                </a:solidFill>
                <a:effectLst/>
                <a:latin typeface="Garamond" panose="02020404030301010803" pitchFamily="18" charset="0"/>
              </a:rPr>
              <a:t> on 1</a:t>
            </a:r>
            <a:r>
              <a:rPr lang="en-US" sz="2200" b="0" i="0" baseline="30000" dirty="0">
                <a:solidFill>
                  <a:srgbClr val="2F222A"/>
                </a:solidFill>
                <a:effectLst/>
                <a:latin typeface="Garamond" panose="02020404030301010803" pitchFamily="18" charset="0"/>
              </a:rPr>
              <a:t>st</a:t>
            </a:r>
            <a:r>
              <a:rPr lang="en-US" sz="2200" b="0" i="0" dirty="0">
                <a:solidFill>
                  <a:srgbClr val="2F222A"/>
                </a:solidFill>
                <a:effectLst/>
                <a:latin typeface="Garamond" panose="02020404030301010803" pitchFamily="18" charset="0"/>
              </a:rPr>
              <a:t> December 1581 and </a:t>
            </a:r>
            <a:r>
              <a:rPr lang="en-US" sz="2200" b="0" i="0" dirty="0" err="1">
                <a:solidFill>
                  <a:srgbClr val="2F222A"/>
                </a:solidFill>
                <a:effectLst/>
                <a:latin typeface="Garamond" panose="02020404030301010803" pitchFamily="18" charset="0"/>
              </a:rPr>
              <a:t>canonised</a:t>
            </a:r>
            <a:r>
              <a:rPr lang="en-US" sz="2200" b="0" i="0" dirty="0">
                <a:solidFill>
                  <a:srgbClr val="2F222A"/>
                </a:solidFill>
                <a:effectLst/>
                <a:latin typeface="Garamond" panose="02020404030301010803" pitchFamily="18" charset="0"/>
              </a:rPr>
              <a:t> by Pope Paul VI in 1970.</a:t>
            </a:r>
            <a:r>
              <a:rPr lang="en-GB" sz="2200" dirty="0">
                <a:latin typeface="Garamond" panose="02020404030301010803" pitchFamily="18" charset="0"/>
              </a:rPr>
              <a:t> </a:t>
            </a:r>
          </a:p>
          <a:p>
            <a:pPr algn="just">
              <a:defRPr/>
            </a:pPr>
            <a:endParaRPr lang="en-GB" sz="1200" dirty="0">
              <a:latin typeface="Garamond" panose="02020404030301010803" pitchFamily="18" charset="0"/>
            </a:endParaRPr>
          </a:p>
          <a:p>
            <a:pPr algn="just">
              <a:defRPr/>
            </a:pPr>
            <a:r>
              <a:rPr lang="en-GB" sz="2200" dirty="0">
                <a:latin typeface="Garamond" panose="02020404030301010803" pitchFamily="18" charset="0"/>
              </a:rPr>
              <a:t>In 1962 The Campion School in Hornchurch was founded in his honour and memory by the Society of Jesus. </a:t>
            </a:r>
          </a:p>
          <a:p>
            <a:pPr algn="just">
              <a:defRPr/>
            </a:pPr>
            <a:r>
              <a:rPr lang="en-GB" sz="2200" dirty="0">
                <a:latin typeface="Garamond" panose="02020404030301010803" pitchFamily="18" charset="0"/>
              </a:rPr>
              <a:t>The school celebrates its 60</a:t>
            </a:r>
            <a:r>
              <a:rPr lang="en-GB" sz="2200" baseline="30000" dirty="0">
                <a:latin typeface="Garamond" panose="02020404030301010803" pitchFamily="18" charset="0"/>
              </a:rPr>
              <a:t>th</a:t>
            </a:r>
            <a:r>
              <a:rPr lang="en-GB" sz="2200" dirty="0">
                <a:latin typeface="Garamond" panose="02020404030301010803" pitchFamily="18" charset="0"/>
              </a:rPr>
              <a:t> anniversary next year.</a:t>
            </a:r>
          </a:p>
        </p:txBody>
      </p:sp>
      <p:pic>
        <p:nvPicPr>
          <p:cNvPr id="4" name="Picture 3">
            <a:extLst>
              <a:ext uri="{FF2B5EF4-FFF2-40B4-BE49-F238E27FC236}">
                <a16:creationId xmlns:a16="http://schemas.microsoft.com/office/drawing/2014/main" id="{F9C3DA18-C7B4-4DB7-8232-1CFB16FD0957}"/>
              </a:ext>
            </a:extLst>
          </p:cNvPr>
          <p:cNvPicPr>
            <a:picLocks noChangeAspect="1"/>
          </p:cNvPicPr>
          <p:nvPr/>
        </p:nvPicPr>
        <p:blipFill rotWithShape="1">
          <a:blip r:embed="rId3"/>
          <a:srcRect l="4511" t="956" r="3230" b="1744"/>
          <a:stretch/>
        </p:blipFill>
        <p:spPr>
          <a:xfrm>
            <a:off x="452438" y="1657350"/>
            <a:ext cx="4115091" cy="5111750"/>
          </a:xfrm>
          <a:prstGeom prst="rect">
            <a:avLst/>
          </a:prstGeom>
          <a:effectLst>
            <a:softEdge rad="317500"/>
          </a:effec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4134</TotalTime>
  <Words>721</Words>
  <Application>Microsoft Office PowerPoint</Application>
  <PresentationFormat>Widescreen</PresentationFormat>
  <Paragraphs>82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222</cp:revision>
  <dcterms:created xsi:type="dcterms:W3CDTF">2019-09-06T14:56:38Z</dcterms:created>
  <dcterms:modified xsi:type="dcterms:W3CDTF">2021-11-23T15:53:01Z</dcterms:modified>
</cp:coreProperties>
</file>