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361" r:id="rId3"/>
    <p:sldId id="380" r:id="rId4"/>
    <p:sldId id="377" r:id="rId5"/>
    <p:sldId id="381" r:id="rId6"/>
    <p:sldId id="382" r:id="rId7"/>
    <p:sldId id="383" r:id="rId8"/>
    <p:sldId id="384" r:id="rId9"/>
    <p:sldId id="385" r:id="rId10"/>
    <p:sldId id="386" r:id="rId11"/>
    <p:sldId id="3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dams" initials="JA" lastIdx="1" clrIdx="0">
    <p:extLst>
      <p:ext uri="{19B8F6BF-5375-455C-9EA6-DF929625EA0E}">
        <p15:presenceInfo xmlns:p15="http://schemas.microsoft.com/office/powerpoint/2012/main" userId="John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7BE6B-0472-4E3F-88DB-729BAE282C9A}" v="183" dt="2021-11-30T10:28:39.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4660"/>
  </p:normalViewPr>
  <p:slideViewPr>
    <p:cSldViewPr snapToGrid="0">
      <p:cViewPr varScale="1">
        <p:scale>
          <a:sx n="66" d="100"/>
          <a:sy n="66" d="100"/>
        </p:scale>
        <p:origin x="547"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55C7BE6B-0472-4E3F-88DB-729BAE282C9A}"/>
    <pc:docChg chg="undo custSel addSld delSld modSld sldOrd modMainMaster">
      <pc:chgData name="John Adams" userId="1143faee-bb16-416e-8056-0ed4c730fe93" providerId="ADAL" clId="{55C7BE6B-0472-4E3F-88DB-729BAE282C9A}" dt="2021-11-30T10:28:43.442" v="1391" actId="1076"/>
      <pc:docMkLst>
        <pc:docMk/>
      </pc:docMkLst>
      <pc:sldChg chg="addSp delSp modSp del mod modTransition">
        <pc:chgData name="John Adams" userId="1143faee-bb16-416e-8056-0ed4c730fe93" providerId="ADAL" clId="{55C7BE6B-0472-4E3F-88DB-729BAE282C9A}" dt="2021-11-29T15:19:53.229" v="766" actId="47"/>
        <pc:sldMkLst>
          <pc:docMk/>
          <pc:sldMk cId="200388983" sldId="330"/>
        </pc:sldMkLst>
        <pc:spChg chg="add del mod">
          <ac:chgData name="John Adams" userId="1143faee-bb16-416e-8056-0ed4c730fe93" providerId="ADAL" clId="{55C7BE6B-0472-4E3F-88DB-729BAE282C9A}" dt="2021-11-29T15:16:25.972" v="744" actId="478"/>
          <ac:spMkLst>
            <pc:docMk/>
            <pc:sldMk cId="200388983" sldId="330"/>
            <ac:spMk id="3" creationId="{00000000-0000-0000-0000-000000000000}"/>
          </ac:spMkLst>
        </pc:spChg>
        <pc:spChg chg="add del mod">
          <ac:chgData name="John Adams" userId="1143faee-bb16-416e-8056-0ed4c730fe93" providerId="ADAL" clId="{55C7BE6B-0472-4E3F-88DB-729BAE282C9A}" dt="2021-11-29T14:59:33.619" v="87" actId="21"/>
          <ac:spMkLst>
            <pc:docMk/>
            <pc:sldMk cId="200388983" sldId="330"/>
            <ac:spMk id="5" creationId="{1B144DBA-C6D0-4842-A90D-CE2FD5538924}"/>
          </ac:spMkLst>
        </pc:spChg>
        <pc:spChg chg="add del mod">
          <ac:chgData name="John Adams" userId="1143faee-bb16-416e-8056-0ed4c730fe93" providerId="ADAL" clId="{55C7BE6B-0472-4E3F-88DB-729BAE282C9A}" dt="2021-11-29T15:13:57.598" v="679"/>
          <ac:spMkLst>
            <pc:docMk/>
            <pc:sldMk cId="200388983" sldId="330"/>
            <ac:spMk id="6" creationId="{C13528EF-E783-4922-8BC3-E047D5993C0D}"/>
          </ac:spMkLst>
        </pc:spChg>
        <pc:spChg chg="add del mod">
          <ac:chgData name="John Adams" userId="1143faee-bb16-416e-8056-0ed4c730fe93" providerId="ADAL" clId="{55C7BE6B-0472-4E3F-88DB-729BAE282C9A}" dt="2021-11-29T15:17:31.020" v="754" actId="478"/>
          <ac:spMkLst>
            <pc:docMk/>
            <pc:sldMk cId="200388983" sldId="330"/>
            <ac:spMk id="7" creationId="{4B9AF295-801A-4025-9D0A-B9E525C45B26}"/>
          </ac:spMkLst>
        </pc:spChg>
        <pc:spChg chg="mod">
          <ac:chgData name="John Adams" userId="1143faee-bb16-416e-8056-0ed4c730fe93" providerId="ADAL" clId="{55C7BE6B-0472-4E3F-88DB-729BAE282C9A}" dt="2021-11-29T15:16:47.719" v="750" actId="255"/>
          <ac:spMkLst>
            <pc:docMk/>
            <pc:sldMk cId="200388983" sldId="330"/>
            <ac:spMk id="10" creationId="{00000000-0000-0000-0000-000000000000}"/>
          </ac:spMkLst>
        </pc:spChg>
        <pc:spChg chg="add mod">
          <ac:chgData name="John Adams" userId="1143faee-bb16-416e-8056-0ed4c730fe93" providerId="ADAL" clId="{55C7BE6B-0472-4E3F-88DB-729BAE282C9A}" dt="2021-11-29T15:16:22.916" v="743" actId="1076"/>
          <ac:spMkLst>
            <pc:docMk/>
            <pc:sldMk cId="200388983" sldId="330"/>
            <ac:spMk id="13" creationId="{4B9EF450-C12F-493C-A133-198DA1996398}"/>
          </ac:spMkLst>
        </pc:spChg>
        <pc:picChg chg="del">
          <ac:chgData name="John Adams" userId="1143faee-bb16-416e-8056-0ed4c730fe93" providerId="ADAL" clId="{55C7BE6B-0472-4E3F-88DB-729BAE282C9A}" dt="2021-11-29T14:59:49.966" v="93" actId="478"/>
          <ac:picMkLst>
            <pc:docMk/>
            <pc:sldMk cId="200388983" sldId="330"/>
            <ac:picMk id="2" creationId="{00000000-0000-0000-0000-000000000000}"/>
          </ac:picMkLst>
        </pc:picChg>
        <pc:picChg chg="add del">
          <ac:chgData name="John Adams" userId="1143faee-bb16-416e-8056-0ed4c730fe93" providerId="ADAL" clId="{55C7BE6B-0472-4E3F-88DB-729BAE282C9A}" dt="2021-11-29T14:59:34.166" v="88"/>
          <ac:picMkLst>
            <pc:docMk/>
            <pc:sldMk cId="200388983" sldId="330"/>
            <ac:picMk id="2050" creationId="{7BB2541B-B07C-4EE6-B475-6540F5C911E6}"/>
          </ac:picMkLst>
        </pc:picChg>
        <pc:picChg chg="add del mod">
          <ac:chgData name="John Adams" userId="1143faee-bb16-416e-8056-0ed4c730fe93" providerId="ADAL" clId="{55C7BE6B-0472-4E3F-88DB-729BAE282C9A}" dt="2021-11-29T15:08:25.374" v="651" actId="478"/>
          <ac:picMkLst>
            <pc:docMk/>
            <pc:sldMk cId="200388983" sldId="330"/>
            <ac:picMk id="2052" creationId="{1FCE84B0-6EB6-47EC-ACAA-9F6A5A31F973}"/>
          </ac:picMkLst>
        </pc:picChg>
        <pc:picChg chg="add mod">
          <ac:chgData name="John Adams" userId="1143faee-bb16-416e-8056-0ed4c730fe93" providerId="ADAL" clId="{55C7BE6B-0472-4E3F-88DB-729BAE282C9A}" dt="2021-11-29T15:15:24.426" v="723" actId="14100"/>
          <ac:picMkLst>
            <pc:docMk/>
            <pc:sldMk cId="200388983" sldId="330"/>
            <ac:picMk id="2054" creationId="{8FE4C614-A519-4CE8-9ACF-A985234FD04B}"/>
          </ac:picMkLst>
        </pc:picChg>
      </pc:sldChg>
      <pc:sldChg chg="del modTransition">
        <pc:chgData name="John Adams" userId="1143faee-bb16-416e-8056-0ed4c730fe93" providerId="ADAL" clId="{55C7BE6B-0472-4E3F-88DB-729BAE282C9A}" dt="2021-11-30T10:17:55.629" v="1357" actId="47"/>
        <pc:sldMkLst>
          <pc:docMk/>
          <pc:sldMk cId="1099704934" sldId="334"/>
        </pc:sldMkLst>
      </pc:sldChg>
      <pc:sldChg chg="modSp mod ord modTransition">
        <pc:chgData name="John Adams" userId="1143faee-bb16-416e-8056-0ed4c730fe93" providerId="ADAL" clId="{55C7BE6B-0472-4E3F-88DB-729BAE282C9A}" dt="2021-11-30T09:58:35.742" v="1140" actId="20577"/>
        <pc:sldMkLst>
          <pc:docMk/>
          <pc:sldMk cId="880704053" sldId="361"/>
        </pc:sldMkLst>
        <pc:spChg chg="mod">
          <ac:chgData name="John Adams" userId="1143faee-bb16-416e-8056-0ed4c730fe93" providerId="ADAL" clId="{55C7BE6B-0472-4E3F-88DB-729BAE282C9A}" dt="2021-11-30T09:58:35.742" v="1140" actId="20577"/>
          <ac:spMkLst>
            <pc:docMk/>
            <pc:sldMk cId="880704053" sldId="361"/>
            <ac:spMk id="4" creationId="{00000000-0000-0000-0000-000000000000}"/>
          </ac:spMkLst>
        </pc:spChg>
      </pc:sldChg>
      <pc:sldChg chg="del modTransition">
        <pc:chgData name="John Adams" userId="1143faee-bb16-416e-8056-0ed4c730fe93" providerId="ADAL" clId="{55C7BE6B-0472-4E3F-88DB-729BAE282C9A}" dt="2021-11-30T10:17:55.629" v="1357" actId="47"/>
        <pc:sldMkLst>
          <pc:docMk/>
          <pc:sldMk cId="1790569793" sldId="362"/>
        </pc:sldMkLst>
      </pc:sldChg>
      <pc:sldChg chg="del modTransition">
        <pc:chgData name="John Adams" userId="1143faee-bb16-416e-8056-0ed4c730fe93" providerId="ADAL" clId="{55C7BE6B-0472-4E3F-88DB-729BAE282C9A}" dt="2021-11-30T10:17:55.629" v="1357" actId="47"/>
        <pc:sldMkLst>
          <pc:docMk/>
          <pc:sldMk cId="2138159110" sldId="364"/>
        </pc:sldMkLst>
      </pc:sldChg>
      <pc:sldChg chg="del modTransition">
        <pc:chgData name="John Adams" userId="1143faee-bb16-416e-8056-0ed4c730fe93" providerId="ADAL" clId="{55C7BE6B-0472-4E3F-88DB-729BAE282C9A}" dt="2021-11-30T10:17:55.629" v="1357" actId="47"/>
        <pc:sldMkLst>
          <pc:docMk/>
          <pc:sldMk cId="3304311087" sldId="365"/>
        </pc:sldMkLst>
      </pc:sldChg>
      <pc:sldChg chg="del modTransition">
        <pc:chgData name="John Adams" userId="1143faee-bb16-416e-8056-0ed4c730fe93" providerId="ADAL" clId="{55C7BE6B-0472-4E3F-88DB-729BAE282C9A}" dt="2021-11-30T10:17:55.629" v="1357" actId="47"/>
        <pc:sldMkLst>
          <pc:docMk/>
          <pc:sldMk cId="1236149989" sldId="367"/>
        </pc:sldMkLst>
      </pc:sldChg>
      <pc:sldChg chg="del modTransition">
        <pc:chgData name="John Adams" userId="1143faee-bb16-416e-8056-0ed4c730fe93" providerId="ADAL" clId="{55C7BE6B-0472-4E3F-88DB-729BAE282C9A}" dt="2021-11-30T10:17:55.629" v="1357" actId="47"/>
        <pc:sldMkLst>
          <pc:docMk/>
          <pc:sldMk cId="3568044154" sldId="368"/>
        </pc:sldMkLst>
      </pc:sldChg>
      <pc:sldChg chg="del modTransition">
        <pc:chgData name="John Adams" userId="1143faee-bb16-416e-8056-0ed4c730fe93" providerId="ADAL" clId="{55C7BE6B-0472-4E3F-88DB-729BAE282C9A}" dt="2021-11-30T10:17:55.629" v="1357" actId="47"/>
        <pc:sldMkLst>
          <pc:docMk/>
          <pc:sldMk cId="2682927847" sldId="369"/>
        </pc:sldMkLst>
      </pc:sldChg>
      <pc:sldChg chg="del modTransition">
        <pc:chgData name="John Adams" userId="1143faee-bb16-416e-8056-0ed4c730fe93" providerId="ADAL" clId="{55C7BE6B-0472-4E3F-88DB-729BAE282C9A}" dt="2021-11-30T10:17:55.629" v="1357" actId="47"/>
        <pc:sldMkLst>
          <pc:docMk/>
          <pc:sldMk cId="1188354326" sldId="371"/>
        </pc:sldMkLst>
      </pc:sldChg>
      <pc:sldChg chg="del modTransition">
        <pc:chgData name="John Adams" userId="1143faee-bb16-416e-8056-0ed4c730fe93" providerId="ADAL" clId="{55C7BE6B-0472-4E3F-88DB-729BAE282C9A}" dt="2021-11-30T10:17:55.629" v="1357" actId="47"/>
        <pc:sldMkLst>
          <pc:docMk/>
          <pc:sldMk cId="3036835812" sldId="372"/>
        </pc:sldMkLst>
      </pc:sldChg>
      <pc:sldChg chg="del modTransition">
        <pc:chgData name="John Adams" userId="1143faee-bb16-416e-8056-0ed4c730fe93" providerId="ADAL" clId="{55C7BE6B-0472-4E3F-88DB-729BAE282C9A}" dt="2021-11-30T10:17:55.629" v="1357" actId="47"/>
        <pc:sldMkLst>
          <pc:docMk/>
          <pc:sldMk cId="1892041652" sldId="373"/>
        </pc:sldMkLst>
      </pc:sldChg>
      <pc:sldChg chg="del modTransition">
        <pc:chgData name="John Adams" userId="1143faee-bb16-416e-8056-0ed4c730fe93" providerId="ADAL" clId="{55C7BE6B-0472-4E3F-88DB-729BAE282C9A}" dt="2021-11-30T10:17:55.629" v="1357" actId="47"/>
        <pc:sldMkLst>
          <pc:docMk/>
          <pc:sldMk cId="4193118275" sldId="374"/>
        </pc:sldMkLst>
      </pc:sldChg>
      <pc:sldChg chg="del modTransition">
        <pc:chgData name="John Adams" userId="1143faee-bb16-416e-8056-0ed4c730fe93" providerId="ADAL" clId="{55C7BE6B-0472-4E3F-88DB-729BAE282C9A}" dt="2021-11-30T10:17:55.629" v="1357" actId="47"/>
        <pc:sldMkLst>
          <pc:docMk/>
          <pc:sldMk cId="1508949452" sldId="375"/>
        </pc:sldMkLst>
      </pc:sldChg>
      <pc:sldChg chg="del modTransition">
        <pc:chgData name="John Adams" userId="1143faee-bb16-416e-8056-0ed4c730fe93" providerId="ADAL" clId="{55C7BE6B-0472-4E3F-88DB-729BAE282C9A}" dt="2021-11-30T10:17:55.629" v="1357" actId="47"/>
        <pc:sldMkLst>
          <pc:docMk/>
          <pc:sldMk cId="656291422" sldId="376"/>
        </pc:sldMkLst>
      </pc:sldChg>
      <pc:sldChg chg="addSp delSp modSp mod modTransition modAnim">
        <pc:chgData name="John Adams" userId="1143faee-bb16-416e-8056-0ed4c730fe93" providerId="ADAL" clId="{55C7BE6B-0472-4E3F-88DB-729BAE282C9A}" dt="2021-11-30T09:41:30.378" v="854"/>
        <pc:sldMkLst>
          <pc:docMk/>
          <pc:sldMk cId="3534234608" sldId="377"/>
        </pc:sldMkLst>
        <pc:spChg chg="mod">
          <ac:chgData name="John Adams" userId="1143faee-bb16-416e-8056-0ed4c730fe93" providerId="ADAL" clId="{55C7BE6B-0472-4E3F-88DB-729BAE282C9A}" dt="2021-11-29T15:22:33.342" v="832" actId="14100"/>
          <ac:spMkLst>
            <pc:docMk/>
            <pc:sldMk cId="3534234608" sldId="377"/>
            <ac:spMk id="8" creationId="{00000000-0000-0000-0000-000000000000}"/>
          </ac:spMkLst>
        </pc:spChg>
        <pc:spChg chg="add del mod">
          <ac:chgData name="John Adams" userId="1143faee-bb16-416e-8056-0ed4c730fe93" providerId="ADAL" clId="{55C7BE6B-0472-4E3F-88DB-729BAE282C9A}" dt="2021-11-29T15:21:33.716" v="775" actId="478"/>
          <ac:spMkLst>
            <pc:docMk/>
            <pc:sldMk cId="3534234608" sldId="377"/>
            <ac:spMk id="10" creationId="{26047566-0419-4C10-A7CC-93C3417C0C9B}"/>
          </ac:spMkLst>
        </pc:spChg>
        <pc:spChg chg="add mod">
          <ac:chgData name="John Adams" userId="1143faee-bb16-416e-8056-0ed4c730fe93" providerId="ADAL" clId="{55C7BE6B-0472-4E3F-88DB-729BAE282C9A}" dt="2021-11-30T09:41:20.318" v="853" actId="20577"/>
          <ac:spMkLst>
            <pc:docMk/>
            <pc:sldMk cId="3534234608" sldId="377"/>
            <ac:spMk id="11" creationId="{02F248BF-4340-4EA0-A1A7-2CB3EE0E1E0B}"/>
          </ac:spMkLst>
        </pc:spChg>
        <pc:picChg chg="del">
          <ac:chgData name="John Adams" userId="1143faee-bb16-416e-8056-0ed4c730fe93" providerId="ADAL" clId="{55C7BE6B-0472-4E3F-88DB-729BAE282C9A}" dt="2021-11-30T09:39:30.771" v="833" actId="478"/>
          <ac:picMkLst>
            <pc:docMk/>
            <pc:sldMk cId="3534234608" sldId="377"/>
            <ac:picMk id="2" creationId="{00000000-0000-0000-0000-000000000000}"/>
          </ac:picMkLst>
        </pc:picChg>
        <pc:picChg chg="add del mod">
          <ac:chgData name="John Adams" userId="1143faee-bb16-416e-8056-0ed4c730fe93" providerId="ADAL" clId="{55C7BE6B-0472-4E3F-88DB-729BAE282C9A}" dt="2021-11-30T09:39:39.824" v="839"/>
          <ac:picMkLst>
            <pc:docMk/>
            <pc:sldMk cId="3534234608" sldId="377"/>
            <ac:picMk id="3074" creationId="{F01CCDD0-428B-4347-B0EA-89C495718952}"/>
          </ac:picMkLst>
        </pc:picChg>
        <pc:picChg chg="add mod">
          <ac:chgData name="John Adams" userId="1143faee-bb16-416e-8056-0ed4c730fe93" providerId="ADAL" clId="{55C7BE6B-0472-4E3F-88DB-729BAE282C9A}" dt="2021-11-30T09:40:54.496" v="842" actId="14100"/>
          <ac:picMkLst>
            <pc:docMk/>
            <pc:sldMk cId="3534234608" sldId="377"/>
            <ac:picMk id="3076" creationId="{E707CE3E-004C-4D8F-A921-B5F7E58005B5}"/>
          </ac:picMkLst>
        </pc:picChg>
      </pc:sldChg>
      <pc:sldChg chg="modSp add mod ord modTransition">
        <pc:chgData name="John Adams" userId="1143faee-bb16-416e-8056-0ed4c730fe93" providerId="ADAL" clId="{55C7BE6B-0472-4E3F-88DB-729BAE282C9A}" dt="2021-11-29T15:22:01.211" v="802" actId="6549"/>
        <pc:sldMkLst>
          <pc:docMk/>
          <pc:sldMk cId="4104440983" sldId="378"/>
        </pc:sldMkLst>
        <pc:spChg chg="mod">
          <ac:chgData name="John Adams" userId="1143faee-bb16-416e-8056-0ed4c730fe93" providerId="ADAL" clId="{55C7BE6B-0472-4E3F-88DB-729BAE282C9A}" dt="2021-11-29T15:22:01.211" v="802" actId="6549"/>
          <ac:spMkLst>
            <pc:docMk/>
            <pc:sldMk cId="4104440983" sldId="378"/>
            <ac:spMk id="4" creationId="{00000000-0000-0000-0000-000000000000}"/>
          </ac:spMkLst>
        </pc:spChg>
        <pc:spChg chg="mod">
          <ac:chgData name="John Adams" userId="1143faee-bb16-416e-8056-0ed4c730fe93" providerId="ADAL" clId="{55C7BE6B-0472-4E3F-88DB-729BAE282C9A}" dt="2021-11-29T15:00:52.483" v="108" actId="20577"/>
          <ac:spMkLst>
            <pc:docMk/>
            <pc:sldMk cId="4104440983" sldId="378"/>
            <ac:spMk id="5" creationId="{00000000-0000-0000-0000-000000000000}"/>
          </ac:spMkLst>
        </pc:spChg>
      </pc:sldChg>
      <pc:sldChg chg="delSp add del mod">
        <pc:chgData name="John Adams" userId="1143faee-bb16-416e-8056-0ed4c730fe93" providerId="ADAL" clId="{55C7BE6B-0472-4E3F-88DB-729BAE282C9A}" dt="2021-11-29T15:17:39.424" v="756" actId="47"/>
        <pc:sldMkLst>
          <pc:docMk/>
          <pc:sldMk cId="778012408" sldId="379"/>
        </pc:sldMkLst>
        <pc:spChg chg="del">
          <ac:chgData name="John Adams" userId="1143faee-bb16-416e-8056-0ed4c730fe93" providerId="ADAL" clId="{55C7BE6B-0472-4E3F-88DB-729BAE282C9A}" dt="2021-11-29T15:17:35.914" v="755" actId="478"/>
          <ac:spMkLst>
            <pc:docMk/>
            <pc:sldMk cId="778012408" sldId="379"/>
            <ac:spMk id="7" creationId="{4B9AF295-801A-4025-9D0A-B9E525C45B26}"/>
          </ac:spMkLst>
        </pc:spChg>
      </pc:sldChg>
      <pc:sldChg chg="add del">
        <pc:chgData name="John Adams" userId="1143faee-bb16-416e-8056-0ed4c730fe93" providerId="ADAL" clId="{55C7BE6B-0472-4E3F-88DB-729BAE282C9A}" dt="2021-11-29T15:06:59.511" v="643"/>
        <pc:sldMkLst>
          <pc:docMk/>
          <pc:sldMk cId="2090352203" sldId="379"/>
        </pc:sldMkLst>
      </pc:sldChg>
      <pc:sldChg chg="add del">
        <pc:chgData name="John Adams" userId="1143faee-bb16-416e-8056-0ed4c730fe93" providerId="ADAL" clId="{55C7BE6B-0472-4E3F-88DB-729BAE282C9A}" dt="2021-11-29T15:15:39.916" v="727"/>
        <pc:sldMkLst>
          <pc:docMk/>
          <pc:sldMk cId="3760109833" sldId="379"/>
        </pc:sldMkLst>
      </pc:sldChg>
      <pc:sldChg chg="modSp add modTransition modAnim">
        <pc:chgData name="John Adams" userId="1143faee-bb16-416e-8056-0ed4c730fe93" providerId="ADAL" clId="{55C7BE6B-0472-4E3F-88DB-729BAE282C9A}" dt="2021-11-30T10:15:45.617" v="1333" actId="14100"/>
        <pc:sldMkLst>
          <pc:docMk/>
          <pc:sldMk cId="35435894" sldId="380"/>
        </pc:sldMkLst>
        <pc:picChg chg="mod">
          <ac:chgData name="John Adams" userId="1143faee-bb16-416e-8056-0ed4c730fe93" providerId="ADAL" clId="{55C7BE6B-0472-4E3F-88DB-729BAE282C9A}" dt="2021-11-30T10:15:45.617" v="1333" actId="14100"/>
          <ac:picMkLst>
            <pc:docMk/>
            <pc:sldMk cId="35435894" sldId="380"/>
            <ac:picMk id="2054" creationId="{8FE4C614-A519-4CE8-9ACF-A985234FD04B}"/>
          </ac:picMkLst>
        </pc:picChg>
      </pc:sldChg>
      <pc:sldChg chg="addSp delSp modSp add mod delAnim modAnim">
        <pc:chgData name="John Adams" userId="1143faee-bb16-416e-8056-0ed4c730fe93" providerId="ADAL" clId="{55C7BE6B-0472-4E3F-88DB-729BAE282C9A}" dt="2021-11-30T10:00:05.265" v="1144" actId="20577"/>
        <pc:sldMkLst>
          <pc:docMk/>
          <pc:sldMk cId="3650475923" sldId="381"/>
        </pc:sldMkLst>
        <pc:spChg chg="mod">
          <ac:chgData name="John Adams" userId="1143faee-bb16-416e-8056-0ed4c730fe93" providerId="ADAL" clId="{55C7BE6B-0472-4E3F-88DB-729BAE282C9A}" dt="2021-11-30T10:00:05.265" v="1144" actId="20577"/>
          <ac:spMkLst>
            <pc:docMk/>
            <pc:sldMk cId="3650475923" sldId="381"/>
            <ac:spMk id="8" creationId="{00000000-0000-0000-0000-000000000000}"/>
          </ac:spMkLst>
        </pc:spChg>
        <pc:spChg chg="add mod">
          <ac:chgData name="John Adams" userId="1143faee-bb16-416e-8056-0ed4c730fe93" providerId="ADAL" clId="{55C7BE6B-0472-4E3F-88DB-729BAE282C9A}" dt="2021-11-30T09:45:33.431" v="879" actId="1076"/>
          <ac:spMkLst>
            <pc:docMk/>
            <pc:sldMk cId="3650475923" sldId="381"/>
            <ac:spMk id="10" creationId="{BEF7603B-1529-4EAD-8DA8-AA633B148C39}"/>
          </ac:spMkLst>
        </pc:spChg>
        <pc:spChg chg="del">
          <ac:chgData name="John Adams" userId="1143faee-bb16-416e-8056-0ed4c730fe93" providerId="ADAL" clId="{55C7BE6B-0472-4E3F-88DB-729BAE282C9A}" dt="2021-11-30T09:44:20.947" v="862" actId="478"/>
          <ac:spMkLst>
            <pc:docMk/>
            <pc:sldMk cId="3650475923" sldId="381"/>
            <ac:spMk id="11" creationId="{02F248BF-4340-4EA0-A1A7-2CB3EE0E1E0B}"/>
          </ac:spMkLst>
        </pc:spChg>
        <pc:picChg chg="add mod ord">
          <ac:chgData name="John Adams" userId="1143faee-bb16-416e-8056-0ed4c730fe93" providerId="ADAL" clId="{55C7BE6B-0472-4E3F-88DB-729BAE282C9A}" dt="2021-11-30T09:45:38.742" v="880" actId="1076"/>
          <ac:picMkLst>
            <pc:docMk/>
            <pc:sldMk cId="3650475923" sldId="381"/>
            <ac:picMk id="3" creationId="{E013AFA3-3A4F-47F9-9F8B-EFBB39900376}"/>
          </ac:picMkLst>
        </pc:picChg>
        <pc:picChg chg="del">
          <ac:chgData name="John Adams" userId="1143faee-bb16-416e-8056-0ed4c730fe93" providerId="ADAL" clId="{55C7BE6B-0472-4E3F-88DB-729BAE282C9A}" dt="2021-11-30T09:44:17.455" v="861" actId="478"/>
          <ac:picMkLst>
            <pc:docMk/>
            <pc:sldMk cId="3650475923" sldId="381"/>
            <ac:picMk id="3076" creationId="{E707CE3E-004C-4D8F-A921-B5F7E58005B5}"/>
          </ac:picMkLst>
        </pc:picChg>
      </pc:sldChg>
      <pc:sldChg chg="addSp delSp modSp add mod">
        <pc:chgData name="John Adams" userId="1143faee-bb16-416e-8056-0ed4c730fe93" providerId="ADAL" clId="{55C7BE6B-0472-4E3F-88DB-729BAE282C9A}" dt="2021-11-30T10:04:32.339" v="1254" actId="1076"/>
        <pc:sldMkLst>
          <pc:docMk/>
          <pc:sldMk cId="2421334215" sldId="382"/>
        </pc:sldMkLst>
        <pc:spChg chg="mod">
          <ac:chgData name="John Adams" userId="1143faee-bb16-416e-8056-0ed4c730fe93" providerId="ADAL" clId="{55C7BE6B-0472-4E3F-88DB-729BAE282C9A}" dt="2021-11-30T09:59:00.770" v="1142" actId="1076"/>
          <ac:spMkLst>
            <pc:docMk/>
            <pc:sldMk cId="2421334215" sldId="382"/>
            <ac:spMk id="8" creationId="{00000000-0000-0000-0000-000000000000}"/>
          </ac:spMkLst>
        </pc:spChg>
        <pc:spChg chg="mod">
          <ac:chgData name="John Adams" userId="1143faee-bb16-416e-8056-0ed4c730fe93" providerId="ADAL" clId="{55C7BE6B-0472-4E3F-88DB-729BAE282C9A}" dt="2021-11-30T10:04:32.339" v="1254" actId="1076"/>
          <ac:spMkLst>
            <pc:docMk/>
            <pc:sldMk cId="2421334215" sldId="382"/>
            <ac:spMk id="11" creationId="{02F248BF-4340-4EA0-A1A7-2CB3EE0E1E0B}"/>
          </ac:spMkLst>
        </pc:spChg>
        <pc:picChg chg="add del">
          <ac:chgData name="John Adams" userId="1143faee-bb16-416e-8056-0ed4c730fe93" providerId="ADAL" clId="{55C7BE6B-0472-4E3F-88DB-729BAE282C9A}" dt="2021-11-30T09:52:11.003" v="892" actId="21"/>
          <ac:picMkLst>
            <pc:docMk/>
            <pc:sldMk cId="2421334215" sldId="382"/>
            <ac:picMk id="3" creationId="{8CD4306E-3BBA-4DB1-9521-55A659C10D15}"/>
          </ac:picMkLst>
        </pc:picChg>
        <pc:picChg chg="del">
          <ac:chgData name="John Adams" userId="1143faee-bb16-416e-8056-0ed4c730fe93" providerId="ADAL" clId="{55C7BE6B-0472-4E3F-88DB-729BAE282C9A}" dt="2021-11-30T09:47:04.804" v="889" actId="478"/>
          <ac:picMkLst>
            <pc:docMk/>
            <pc:sldMk cId="2421334215" sldId="382"/>
            <ac:picMk id="3076" creationId="{E707CE3E-004C-4D8F-A921-B5F7E58005B5}"/>
          </ac:picMkLst>
        </pc:picChg>
        <pc:picChg chg="add mod">
          <ac:chgData name="John Adams" userId="1143faee-bb16-416e-8056-0ed4c730fe93" providerId="ADAL" clId="{55C7BE6B-0472-4E3F-88DB-729BAE282C9A}" dt="2021-11-30T09:55:28.603" v="953" actId="1076"/>
          <ac:picMkLst>
            <pc:docMk/>
            <pc:sldMk cId="2421334215" sldId="382"/>
            <ac:picMk id="6146" creationId="{7DEABA4D-65BB-4710-950F-8B182CD68B20}"/>
          </ac:picMkLst>
        </pc:picChg>
      </pc:sldChg>
      <pc:sldChg chg="addSp delSp modSp add mod">
        <pc:chgData name="John Adams" userId="1143faee-bb16-416e-8056-0ed4c730fe93" providerId="ADAL" clId="{55C7BE6B-0472-4E3F-88DB-729BAE282C9A}" dt="2021-11-30T10:00:09.659" v="1145" actId="20577"/>
        <pc:sldMkLst>
          <pc:docMk/>
          <pc:sldMk cId="2213879086" sldId="383"/>
        </pc:sldMkLst>
        <pc:spChg chg="mod">
          <ac:chgData name="John Adams" userId="1143faee-bb16-416e-8056-0ed4c730fe93" providerId="ADAL" clId="{55C7BE6B-0472-4E3F-88DB-729BAE282C9A}" dt="2021-11-30T10:00:09.659" v="1145" actId="20577"/>
          <ac:spMkLst>
            <pc:docMk/>
            <pc:sldMk cId="2213879086" sldId="383"/>
            <ac:spMk id="8" creationId="{00000000-0000-0000-0000-000000000000}"/>
          </ac:spMkLst>
        </pc:spChg>
        <pc:spChg chg="mod">
          <ac:chgData name="John Adams" userId="1143faee-bb16-416e-8056-0ed4c730fe93" providerId="ADAL" clId="{55C7BE6B-0472-4E3F-88DB-729BAE282C9A}" dt="2021-11-30T09:54:40.211" v="951" actId="1076"/>
          <ac:spMkLst>
            <pc:docMk/>
            <pc:sldMk cId="2213879086" sldId="383"/>
            <ac:spMk id="10" creationId="{BEF7603B-1529-4EAD-8DA8-AA633B148C39}"/>
          </ac:spMkLst>
        </pc:spChg>
        <pc:picChg chg="del">
          <ac:chgData name="John Adams" userId="1143faee-bb16-416e-8056-0ed4c730fe93" providerId="ADAL" clId="{55C7BE6B-0472-4E3F-88DB-729BAE282C9A}" dt="2021-11-30T09:52:14.158" v="893" actId="478"/>
          <ac:picMkLst>
            <pc:docMk/>
            <pc:sldMk cId="2213879086" sldId="383"/>
            <ac:picMk id="3" creationId="{E013AFA3-3A4F-47F9-9F8B-EFBB39900376}"/>
          </ac:picMkLst>
        </pc:picChg>
        <pc:picChg chg="add mod ord modCrop">
          <ac:chgData name="John Adams" userId="1143faee-bb16-416e-8056-0ed4c730fe93" providerId="ADAL" clId="{55C7BE6B-0472-4E3F-88DB-729BAE282C9A}" dt="2021-11-30T09:54:34.049" v="950" actId="1076"/>
          <ac:picMkLst>
            <pc:docMk/>
            <pc:sldMk cId="2213879086" sldId="383"/>
            <ac:picMk id="11" creationId="{B5C0F92A-2DD7-4CFB-B3E2-876383362E0C}"/>
          </ac:picMkLst>
        </pc:picChg>
      </pc:sldChg>
      <pc:sldChg chg="addSp delSp modSp add mod">
        <pc:chgData name="John Adams" userId="1143faee-bb16-416e-8056-0ed4c730fe93" providerId="ADAL" clId="{55C7BE6B-0472-4E3F-88DB-729BAE282C9A}" dt="2021-11-30T10:04:54.769" v="1257" actId="1076"/>
        <pc:sldMkLst>
          <pc:docMk/>
          <pc:sldMk cId="4248229279" sldId="384"/>
        </pc:sldMkLst>
        <pc:spChg chg="mod">
          <ac:chgData name="John Adams" userId="1143faee-bb16-416e-8056-0ed4c730fe93" providerId="ADAL" clId="{55C7BE6B-0472-4E3F-88DB-729BAE282C9A}" dt="2021-11-30T10:01:53.659" v="1231" actId="20577"/>
          <ac:spMkLst>
            <pc:docMk/>
            <pc:sldMk cId="4248229279" sldId="384"/>
            <ac:spMk id="8" creationId="{00000000-0000-0000-0000-000000000000}"/>
          </ac:spMkLst>
        </pc:spChg>
        <pc:spChg chg="mod">
          <ac:chgData name="John Adams" userId="1143faee-bb16-416e-8056-0ed4c730fe93" providerId="ADAL" clId="{55C7BE6B-0472-4E3F-88DB-729BAE282C9A}" dt="2021-11-30T10:04:54.769" v="1257" actId="1076"/>
          <ac:spMkLst>
            <pc:docMk/>
            <pc:sldMk cId="4248229279" sldId="384"/>
            <ac:spMk id="11" creationId="{02F248BF-4340-4EA0-A1A7-2CB3EE0E1E0B}"/>
          </ac:spMkLst>
        </pc:spChg>
        <pc:picChg chg="add mod">
          <ac:chgData name="John Adams" userId="1143faee-bb16-416e-8056-0ed4c730fe93" providerId="ADAL" clId="{55C7BE6B-0472-4E3F-88DB-729BAE282C9A}" dt="2021-11-30T10:03:45.296" v="1234" actId="1076"/>
          <ac:picMkLst>
            <pc:docMk/>
            <pc:sldMk cId="4248229279" sldId="384"/>
            <ac:picMk id="3" creationId="{AC9E88CE-0910-43C6-87DD-883333265201}"/>
          </ac:picMkLst>
        </pc:picChg>
        <pc:picChg chg="del">
          <ac:chgData name="John Adams" userId="1143faee-bb16-416e-8056-0ed4c730fe93" providerId="ADAL" clId="{55C7BE6B-0472-4E3F-88DB-729BAE282C9A}" dt="2021-11-30T10:03:39.971" v="1232" actId="478"/>
          <ac:picMkLst>
            <pc:docMk/>
            <pc:sldMk cId="4248229279" sldId="384"/>
            <ac:picMk id="6146" creationId="{7DEABA4D-65BB-4710-950F-8B182CD68B20}"/>
          </ac:picMkLst>
        </pc:picChg>
      </pc:sldChg>
      <pc:sldChg chg="addSp delSp modSp add mod">
        <pc:chgData name="John Adams" userId="1143faee-bb16-416e-8056-0ed4c730fe93" providerId="ADAL" clId="{55C7BE6B-0472-4E3F-88DB-729BAE282C9A}" dt="2021-11-30T10:27:26.134" v="1388" actId="20577"/>
        <pc:sldMkLst>
          <pc:docMk/>
          <pc:sldMk cId="3539798815" sldId="385"/>
        </pc:sldMkLst>
        <pc:spChg chg="mod">
          <ac:chgData name="John Adams" userId="1143faee-bb16-416e-8056-0ed4c730fe93" providerId="ADAL" clId="{55C7BE6B-0472-4E3F-88DB-729BAE282C9A}" dt="2021-11-30T10:27:26.134" v="1388" actId="20577"/>
          <ac:spMkLst>
            <pc:docMk/>
            <pc:sldMk cId="3539798815" sldId="385"/>
            <ac:spMk id="8" creationId="{00000000-0000-0000-0000-000000000000}"/>
          </ac:spMkLst>
        </pc:spChg>
        <pc:spChg chg="mod">
          <ac:chgData name="John Adams" userId="1143faee-bb16-416e-8056-0ed4c730fe93" providerId="ADAL" clId="{55C7BE6B-0472-4E3F-88DB-729BAE282C9A}" dt="2021-11-30T10:25:30.913" v="1385" actId="20577"/>
          <ac:spMkLst>
            <pc:docMk/>
            <pc:sldMk cId="3539798815" sldId="385"/>
            <ac:spMk id="10" creationId="{BEF7603B-1529-4EAD-8DA8-AA633B148C39}"/>
          </ac:spMkLst>
        </pc:spChg>
        <pc:picChg chg="add mod ord modCrop">
          <ac:chgData name="John Adams" userId="1143faee-bb16-416e-8056-0ed4c730fe93" providerId="ADAL" clId="{55C7BE6B-0472-4E3F-88DB-729BAE282C9A}" dt="2021-11-30T10:25:18.729" v="1363" actId="732"/>
          <ac:picMkLst>
            <pc:docMk/>
            <pc:sldMk cId="3539798815" sldId="385"/>
            <ac:picMk id="3" creationId="{320B844F-392F-4846-856C-C56C628A7076}"/>
          </ac:picMkLst>
        </pc:picChg>
        <pc:picChg chg="del">
          <ac:chgData name="John Adams" userId="1143faee-bb16-416e-8056-0ed4c730fe93" providerId="ADAL" clId="{55C7BE6B-0472-4E3F-88DB-729BAE282C9A}" dt="2021-11-30T10:08:40.187" v="1274" actId="478"/>
          <ac:picMkLst>
            <pc:docMk/>
            <pc:sldMk cId="3539798815" sldId="385"/>
            <ac:picMk id="11" creationId="{B5C0F92A-2DD7-4CFB-B3E2-876383362E0C}"/>
          </ac:picMkLst>
        </pc:picChg>
        <pc:picChg chg="add del mod">
          <ac:chgData name="John Adams" userId="1143faee-bb16-416e-8056-0ed4c730fe93" providerId="ADAL" clId="{55C7BE6B-0472-4E3F-88DB-729BAE282C9A}" dt="2021-11-30T10:24:56.748" v="1359" actId="478"/>
          <ac:picMkLst>
            <pc:docMk/>
            <pc:sldMk cId="3539798815" sldId="385"/>
            <ac:picMk id="8194" creationId="{2E3A25B0-BF1B-4B17-A663-746DF9991DB3}"/>
          </ac:picMkLst>
        </pc:picChg>
      </pc:sldChg>
      <pc:sldChg chg="addSp delSp modSp add mod">
        <pc:chgData name="John Adams" userId="1143faee-bb16-416e-8056-0ed4c730fe93" providerId="ADAL" clId="{55C7BE6B-0472-4E3F-88DB-729BAE282C9A}" dt="2021-11-30T10:14:09.882" v="1327" actId="20577"/>
        <pc:sldMkLst>
          <pc:docMk/>
          <pc:sldMk cId="3398953866" sldId="386"/>
        </pc:sldMkLst>
        <pc:spChg chg="mod">
          <ac:chgData name="John Adams" userId="1143faee-bb16-416e-8056-0ed4c730fe93" providerId="ADAL" clId="{55C7BE6B-0472-4E3F-88DB-729BAE282C9A}" dt="2021-11-30T10:14:09.882" v="1327" actId="20577"/>
          <ac:spMkLst>
            <pc:docMk/>
            <pc:sldMk cId="3398953866" sldId="386"/>
            <ac:spMk id="8" creationId="{00000000-0000-0000-0000-000000000000}"/>
          </ac:spMkLst>
        </pc:spChg>
        <pc:spChg chg="mod">
          <ac:chgData name="John Adams" userId="1143faee-bb16-416e-8056-0ed4c730fe93" providerId="ADAL" clId="{55C7BE6B-0472-4E3F-88DB-729BAE282C9A}" dt="2021-11-30T10:11:41.007" v="1308" actId="20577"/>
          <ac:spMkLst>
            <pc:docMk/>
            <pc:sldMk cId="3398953866" sldId="386"/>
            <ac:spMk id="11" creationId="{02F248BF-4340-4EA0-A1A7-2CB3EE0E1E0B}"/>
          </ac:spMkLst>
        </pc:spChg>
        <pc:picChg chg="del">
          <ac:chgData name="John Adams" userId="1143faee-bb16-416e-8056-0ed4c730fe93" providerId="ADAL" clId="{55C7BE6B-0472-4E3F-88DB-729BAE282C9A}" dt="2021-11-30T10:10:38.752" v="1287" actId="478"/>
          <ac:picMkLst>
            <pc:docMk/>
            <pc:sldMk cId="3398953866" sldId="386"/>
            <ac:picMk id="6146" creationId="{7DEABA4D-65BB-4710-950F-8B182CD68B20}"/>
          </ac:picMkLst>
        </pc:picChg>
        <pc:picChg chg="add mod">
          <ac:chgData name="John Adams" userId="1143faee-bb16-416e-8056-0ed4c730fe93" providerId="ADAL" clId="{55C7BE6B-0472-4E3F-88DB-729BAE282C9A}" dt="2021-11-30T10:11:33.947" v="1299" actId="1076"/>
          <ac:picMkLst>
            <pc:docMk/>
            <pc:sldMk cId="3398953866" sldId="386"/>
            <ac:picMk id="10242" creationId="{D45AAB28-CF71-4756-8D62-6DE74C11DA74}"/>
          </ac:picMkLst>
        </pc:picChg>
      </pc:sldChg>
      <pc:sldChg chg="modSp add mod">
        <pc:chgData name="John Adams" userId="1143faee-bb16-416e-8056-0ed4c730fe93" providerId="ADAL" clId="{55C7BE6B-0472-4E3F-88DB-729BAE282C9A}" dt="2021-11-30T10:28:43.442" v="1391" actId="1076"/>
        <pc:sldMkLst>
          <pc:docMk/>
          <pc:sldMk cId="3016003098" sldId="387"/>
        </pc:sldMkLst>
        <pc:spChg chg="mod">
          <ac:chgData name="John Adams" userId="1143faee-bb16-416e-8056-0ed4c730fe93" providerId="ADAL" clId="{55C7BE6B-0472-4E3F-88DB-729BAE282C9A}" dt="2021-11-30T10:28:43.442" v="1391" actId="1076"/>
          <ac:spMkLst>
            <pc:docMk/>
            <pc:sldMk cId="3016003098" sldId="387"/>
            <ac:spMk id="8" creationId="{00000000-0000-0000-0000-000000000000}"/>
          </ac:spMkLst>
        </pc:spChg>
        <pc:picChg chg="mod">
          <ac:chgData name="John Adams" userId="1143faee-bb16-416e-8056-0ed4c730fe93" providerId="ADAL" clId="{55C7BE6B-0472-4E3F-88DB-729BAE282C9A}" dt="2021-11-30T10:28:39.910" v="1390" actId="1076"/>
          <ac:picMkLst>
            <pc:docMk/>
            <pc:sldMk cId="3016003098" sldId="387"/>
            <ac:picMk id="8194" creationId="{2E3A25B0-BF1B-4B17-A663-746DF9991DB3}"/>
          </ac:picMkLst>
        </pc:picChg>
      </pc:sldChg>
      <pc:sldMasterChg chg="modTransition modSldLayout">
        <pc:chgData name="John Adams" userId="1143faee-bb16-416e-8056-0ed4c730fe93" providerId="ADAL" clId="{55C7BE6B-0472-4E3F-88DB-729BAE282C9A}" dt="2021-11-29T15:19:02.810" v="762"/>
        <pc:sldMasterMkLst>
          <pc:docMk/>
          <pc:sldMasterMk cId="3832578502" sldId="2147483648"/>
        </pc:sldMasterMkLst>
        <pc:sldLayoutChg chg="modTransition">
          <pc:chgData name="John Adams" userId="1143faee-bb16-416e-8056-0ed4c730fe93" providerId="ADAL" clId="{55C7BE6B-0472-4E3F-88DB-729BAE282C9A}" dt="2021-11-29T15:19:02.810" v="762"/>
          <pc:sldLayoutMkLst>
            <pc:docMk/>
            <pc:sldMasterMk cId="3832578502" sldId="2147483648"/>
            <pc:sldLayoutMk cId="82825842" sldId="2147483649"/>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1174852221" sldId="2147483650"/>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164837802" sldId="2147483651"/>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874782591" sldId="2147483652"/>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3191717808" sldId="2147483653"/>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2928818789" sldId="2147483654"/>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461292292" sldId="2147483655"/>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2020422680" sldId="2147483656"/>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2404665318" sldId="2147483657"/>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242539346" sldId="2147483658"/>
          </pc:sldLayoutMkLst>
        </pc:sldLayoutChg>
        <pc:sldLayoutChg chg="modTransition">
          <pc:chgData name="John Adams" userId="1143faee-bb16-416e-8056-0ed4c730fe93" providerId="ADAL" clId="{55C7BE6B-0472-4E3F-88DB-729BAE282C9A}" dt="2021-11-29T15:19:02.810" v="762"/>
          <pc:sldLayoutMkLst>
            <pc:docMk/>
            <pc:sldMasterMk cId="3832578502" sldId="2147483648"/>
            <pc:sldLayoutMk cId="231615292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01/12/2021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217" y="2114209"/>
            <a:ext cx="11323781" cy="3831818"/>
          </a:xfrm>
          <a:prstGeom prst="rect">
            <a:avLst/>
          </a:prstGeom>
        </p:spPr>
        <p:txBody>
          <a:bodyPr wrap="square">
            <a:spAutoFit/>
          </a:bodyPr>
          <a:lstStyle/>
          <a:p>
            <a:pPr algn="ctr"/>
            <a:r>
              <a:rPr lang="en-GB" sz="2700" dirty="0">
                <a:solidFill>
                  <a:schemeClr val="accent5">
                    <a:lumMod val="75000"/>
                  </a:schemeClr>
                </a:solidFill>
                <a:latin typeface="Garamond" panose="02020404030301010803" pitchFamily="18" charset="0"/>
              </a:rPr>
              <a:t>To celebrate the Solemnity of the Immaculate Conception, this </a:t>
            </a:r>
            <a:r>
              <a:rPr lang="en-GB" sz="2700" dirty="0" err="1">
                <a:solidFill>
                  <a:schemeClr val="accent5">
                    <a:lumMod val="75000"/>
                  </a:schemeClr>
                </a:solidFill>
                <a:latin typeface="Garamond" panose="02020404030301010803" pitchFamily="18" charset="0"/>
              </a:rPr>
              <a:t>Powerpoint</a:t>
            </a:r>
            <a:r>
              <a:rPr lang="en-GB" sz="2700" dirty="0">
                <a:solidFill>
                  <a:schemeClr val="accent5">
                    <a:lumMod val="75000"/>
                  </a:schemeClr>
                </a:solidFill>
                <a:latin typeface="Garamond" panose="02020404030301010803" pitchFamily="18" charset="0"/>
              </a:rPr>
              <a:t> shows beautiful and thought-provoking images of Our Lady from the crypt of the Basilica of the National Shrine of the Immaculate Conception in Washington, DC.</a:t>
            </a:r>
          </a:p>
          <a:p>
            <a:pPr algn="ctr"/>
            <a:endParaRPr lang="en-GB" sz="2700" dirty="0">
              <a:solidFill>
                <a:schemeClr val="accent5">
                  <a:lumMod val="75000"/>
                </a:schemeClr>
              </a:solidFill>
              <a:latin typeface="Garamond" panose="02020404030301010803" pitchFamily="18" charset="0"/>
            </a:endParaRPr>
          </a:p>
          <a:p>
            <a:pPr algn="ctr"/>
            <a:r>
              <a:rPr lang="en-GB" sz="2700" dirty="0">
                <a:solidFill>
                  <a:schemeClr val="accent5">
                    <a:lumMod val="75000"/>
                  </a:schemeClr>
                </a:solidFill>
                <a:latin typeface="Garamond" panose="02020404030301010803" pitchFamily="18" charset="0"/>
              </a:rPr>
              <a:t>The images are set to a prayer based on Pope Francis’ Prayer to the Immaculate,          an act of veneration to the Blessed Virgin Mary at the Spanish Steps on the occasion of the Solemnity of the Immaculate Conception in 2013.</a:t>
            </a:r>
          </a:p>
          <a:p>
            <a:pPr algn="ctr"/>
            <a:endParaRPr lang="en-GB" sz="2700" dirty="0">
              <a:solidFill>
                <a:schemeClr val="accent5">
                  <a:lumMod val="75000"/>
                </a:schemeClr>
              </a:solidFill>
              <a:latin typeface="Garamond" panose="02020404030301010803" pitchFamily="18" charset="0"/>
            </a:endParaRPr>
          </a:p>
          <a:p>
            <a:pPr algn="just"/>
            <a:endParaRPr lang="en-GB" sz="2700" dirty="0">
              <a:solidFill>
                <a:schemeClr val="accent5">
                  <a:lumMod val="75000"/>
                </a:schemeClr>
              </a:solidFill>
              <a:latin typeface="Garamond" panose="02020404030301010803" pitchFamily="18" charset="0"/>
            </a:endParaRPr>
          </a:p>
        </p:txBody>
      </p:sp>
      <p:sp>
        <p:nvSpPr>
          <p:cNvPr id="5" name="Title 1"/>
          <p:cNvSpPr txBox="1">
            <a:spLocks/>
          </p:cNvSpPr>
          <p:nvPr/>
        </p:nvSpPr>
        <p:spPr>
          <a:xfrm>
            <a:off x="646543" y="290023"/>
            <a:ext cx="1075113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About this Powerpoint</a:t>
            </a:r>
            <a:endParaRPr lang="en-GB" sz="6000" b="1" dirty="0">
              <a:solidFill>
                <a:schemeClr val="accent4">
                  <a:lumMod val="7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A73CC63E-01F9-4CA9-BBEC-EA52954B8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9" name="Footer Placeholder 2">
            <a:extLst>
              <a:ext uri="{FF2B5EF4-FFF2-40B4-BE49-F238E27FC236}">
                <a16:creationId xmlns:a16="http://schemas.microsoft.com/office/drawing/2014/main" id="{E3A89AE2-3A18-4749-ABA9-819938985C13}"/>
              </a:ext>
            </a:extLst>
          </p:cNvPr>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0" name="TextBox 9">
            <a:extLst>
              <a:ext uri="{FF2B5EF4-FFF2-40B4-BE49-F238E27FC236}">
                <a16:creationId xmlns:a16="http://schemas.microsoft.com/office/drawing/2014/main" id="{EF2167AA-8CCC-4367-9891-FA7FA9F80264}"/>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41044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902698" y="257369"/>
            <a:ext cx="5938319" cy="46099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0" dirty="0">
                <a:solidFill>
                  <a:schemeClr val="accent4">
                    <a:lumMod val="75000"/>
                  </a:schemeClr>
                </a:solidFill>
                <a:effectLst/>
                <a:latin typeface="Garamond" panose="02020404030301010803" pitchFamily="18" charset="0"/>
              </a:rPr>
              <a:t>Help us never to forget the meaning of our earthly journey:</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May the kindly light of faith   illumine our days,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the comforting power of hope    direct our steps,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the contagious warmth of love      stir our hearts;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and may our gaze be fixed on God, in whom true joy is found.</a:t>
            </a: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1" name="TextBox 10">
            <a:extLst>
              <a:ext uri="{FF2B5EF4-FFF2-40B4-BE49-F238E27FC236}">
                <a16:creationId xmlns:a16="http://schemas.microsoft.com/office/drawing/2014/main" id="{02F248BF-4340-4EA0-A1A7-2CB3EE0E1E0B}"/>
              </a:ext>
            </a:extLst>
          </p:cNvPr>
          <p:cNvSpPr txBox="1"/>
          <p:nvPr/>
        </p:nvSpPr>
        <p:spPr>
          <a:xfrm>
            <a:off x="6283792" y="5009165"/>
            <a:ext cx="3322823" cy="1754326"/>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Ta’ </a:t>
            </a:r>
            <a:r>
              <a:rPr lang="en-US" sz="5400" dirty="0" err="1">
                <a:solidFill>
                  <a:schemeClr val="bg1">
                    <a:lumMod val="85000"/>
                  </a:schemeClr>
                </a:solidFill>
                <a:latin typeface="Garamond" panose="02020404030301010803" pitchFamily="18" charset="0"/>
              </a:rPr>
              <a:t>Pinu</a:t>
            </a:r>
            <a:endParaRPr lang="en-GB" sz="5400" dirty="0">
              <a:solidFill>
                <a:schemeClr val="bg1">
                  <a:lumMod val="85000"/>
                </a:schemeClr>
              </a:solidFill>
              <a:latin typeface="Garamond" panose="02020404030301010803" pitchFamily="18" charset="0"/>
            </a:endParaRPr>
          </a:p>
        </p:txBody>
      </p:sp>
      <p:pic>
        <p:nvPicPr>
          <p:cNvPr id="10242" name="Picture 2" descr="The Motherly Protection of Our Lady of Ta&amp;#39;Pinu - National Shrine of the  Immaculate Conception">
            <a:extLst>
              <a:ext uri="{FF2B5EF4-FFF2-40B4-BE49-F238E27FC236}">
                <a16:creationId xmlns:a16="http://schemas.microsoft.com/office/drawing/2014/main" id="{D45AAB28-CF71-4756-8D62-6DE74C11D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0" b="6278"/>
          <a:stretch/>
        </p:blipFill>
        <p:spPr bwMode="auto">
          <a:xfrm>
            <a:off x="189662" y="0"/>
            <a:ext cx="5600021" cy="756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E3A25B0-BF1B-4B17-A663-746DF9991D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b="17599"/>
          <a:stretch/>
        </p:blipFill>
        <p:spPr bwMode="auto">
          <a:xfrm>
            <a:off x="0" y="-800100"/>
            <a:ext cx="12258675" cy="6734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8293398" y="94509"/>
            <a:ext cx="3804639" cy="47420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0" dirty="0">
                <a:solidFill>
                  <a:schemeClr val="accent4">
                    <a:lumMod val="75000"/>
                  </a:schemeClr>
                </a:solidFill>
                <a:effectLst/>
                <a:latin typeface="Garamond" panose="02020404030301010803" pitchFamily="18" charset="0"/>
              </a:rPr>
              <a:t>You are all-beautiful,   O Mary!</a:t>
            </a:r>
            <a:br>
              <a:rPr lang="en-US" sz="3000" b="0" dirty="0">
                <a:solidFill>
                  <a:schemeClr val="accent4">
                    <a:lumMod val="75000"/>
                  </a:schemeClr>
                </a:solidFill>
                <a:effectLst/>
                <a:latin typeface="Garamond" panose="02020404030301010803" pitchFamily="18" charset="0"/>
              </a:rPr>
            </a:br>
            <a:r>
              <a:rPr lang="en-US" sz="3000" b="0" dirty="0">
                <a:solidFill>
                  <a:schemeClr val="accent4">
                    <a:lumMod val="75000"/>
                  </a:schemeClr>
                </a:solidFill>
                <a:effectLst/>
                <a:latin typeface="Garamond" panose="02020404030301010803" pitchFamily="18" charset="0"/>
              </a:rPr>
              <a:t>Hear our prayer, graciously hear our plea:</a:t>
            </a:r>
            <a:br>
              <a:rPr lang="en-US" sz="3000" b="0" dirty="0">
                <a:solidFill>
                  <a:schemeClr val="accent4">
                    <a:lumMod val="75000"/>
                  </a:schemeClr>
                </a:solidFill>
                <a:effectLst/>
                <a:latin typeface="Garamond" panose="02020404030301010803" pitchFamily="18" charset="0"/>
              </a:rPr>
            </a:br>
            <a:r>
              <a:rPr lang="en-US" sz="3000" b="0" dirty="0">
                <a:solidFill>
                  <a:schemeClr val="accent4">
                    <a:lumMod val="75000"/>
                  </a:schemeClr>
                </a:solidFill>
                <a:effectLst/>
                <a:latin typeface="Garamond" panose="02020404030301010803" pitchFamily="18" charset="0"/>
              </a:rPr>
              <a:t>May the beauty of God’s merciful love </a:t>
            </a:r>
          </a:p>
          <a:p>
            <a:pPr algn="ctr"/>
            <a:r>
              <a:rPr lang="en-US" sz="3000" b="0" dirty="0">
                <a:solidFill>
                  <a:schemeClr val="accent4">
                    <a:lumMod val="75000"/>
                  </a:schemeClr>
                </a:solidFill>
                <a:effectLst/>
                <a:latin typeface="Garamond" panose="02020404030301010803" pitchFamily="18" charset="0"/>
              </a:rPr>
              <a:t>in Jesus </a:t>
            </a:r>
          </a:p>
          <a:p>
            <a:pPr algn="ctr"/>
            <a:r>
              <a:rPr lang="en-US" sz="3000" b="0" dirty="0">
                <a:solidFill>
                  <a:schemeClr val="accent4">
                    <a:lumMod val="75000"/>
                  </a:schemeClr>
                </a:solidFill>
                <a:effectLst/>
                <a:latin typeface="Garamond" panose="02020404030301010803" pitchFamily="18" charset="0"/>
              </a:rPr>
              <a:t>abide in our hearts,</a:t>
            </a:r>
            <a:br>
              <a:rPr lang="en-US" sz="3000" b="0" dirty="0">
                <a:solidFill>
                  <a:schemeClr val="accent4">
                    <a:lumMod val="75000"/>
                  </a:schemeClr>
                </a:solidFill>
                <a:effectLst/>
                <a:latin typeface="Garamond" panose="02020404030301010803" pitchFamily="18" charset="0"/>
              </a:rPr>
            </a:br>
            <a:r>
              <a:rPr lang="en-US" sz="3000" b="0" dirty="0">
                <a:solidFill>
                  <a:schemeClr val="accent4">
                    <a:lumMod val="75000"/>
                  </a:schemeClr>
                </a:solidFill>
                <a:effectLst/>
                <a:latin typeface="Garamond" panose="02020404030301010803" pitchFamily="18" charset="0"/>
              </a:rPr>
              <a:t>and may this divine beauty save us, </a:t>
            </a:r>
          </a:p>
          <a:p>
            <a:pPr algn="ctr"/>
            <a:r>
              <a:rPr lang="en-US" sz="3000" b="0" dirty="0">
                <a:solidFill>
                  <a:schemeClr val="accent4">
                    <a:lumMod val="75000"/>
                  </a:schemeClr>
                </a:solidFill>
                <a:effectLst/>
                <a:latin typeface="Garamond" panose="02020404030301010803" pitchFamily="18" charset="0"/>
              </a:rPr>
              <a:t>and the entire world.</a:t>
            </a:r>
            <a:endParaRPr lang="en-GB" sz="30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extBox 9">
            <a:extLst>
              <a:ext uri="{FF2B5EF4-FFF2-40B4-BE49-F238E27FC236}">
                <a16:creationId xmlns:a16="http://schemas.microsoft.com/office/drawing/2014/main" id="{BEF7603B-1529-4EAD-8DA8-AA633B148C39}"/>
              </a:ext>
            </a:extLst>
          </p:cNvPr>
          <p:cNvSpPr txBox="1"/>
          <p:nvPr/>
        </p:nvSpPr>
        <p:spPr>
          <a:xfrm>
            <a:off x="2044443" y="5934670"/>
            <a:ext cx="7716509" cy="923330"/>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Hope</a:t>
            </a:r>
            <a:endParaRPr lang="en-GB" sz="5400" dirty="0">
              <a:solidFill>
                <a:schemeClr val="bg1">
                  <a:lumMod val="85000"/>
                </a:schemeClr>
              </a:solidFill>
              <a:latin typeface="Garamond" panose="02020404030301010803" pitchFamily="18" charset="0"/>
            </a:endParaRPr>
          </a:p>
        </p:txBody>
      </p:sp>
    </p:spTree>
    <p:extLst>
      <p:ext uri="{BB962C8B-B14F-4D97-AF65-F5344CB8AC3E}">
        <p14:creationId xmlns:p14="http://schemas.microsoft.com/office/powerpoint/2010/main" val="301600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545" y="1854486"/>
            <a:ext cx="10898909" cy="5247590"/>
          </a:xfrm>
          <a:prstGeom prst="rect">
            <a:avLst/>
          </a:prstGeom>
        </p:spPr>
        <p:txBody>
          <a:bodyPr wrap="square">
            <a:spAutoFit/>
          </a:bodyPr>
          <a:lstStyle/>
          <a:p>
            <a:pPr algn="ctr"/>
            <a:r>
              <a:rPr lang="en-GB" sz="2700" dirty="0">
                <a:solidFill>
                  <a:schemeClr val="accent5">
                    <a:lumMod val="75000"/>
                  </a:schemeClr>
                </a:solidFill>
                <a:latin typeface="Garamond" panose="02020404030301010803" pitchFamily="18" charset="0"/>
              </a:rPr>
              <a:t>The Powerpoint can be used, edited, enhanced or adapted according to the needs and wishes of each individual school.</a:t>
            </a:r>
          </a:p>
          <a:p>
            <a:pPr algn="ctr"/>
            <a:endParaRPr lang="en-GB" sz="1100" dirty="0">
              <a:solidFill>
                <a:schemeClr val="accent5">
                  <a:lumMod val="75000"/>
                </a:schemeClr>
              </a:solidFill>
              <a:latin typeface="Garamond" panose="02020404030301010803" pitchFamily="18" charset="0"/>
            </a:endParaRPr>
          </a:p>
          <a:p>
            <a:pPr algn="ctr"/>
            <a:r>
              <a:rPr lang="en-GB" sz="2700" dirty="0">
                <a:solidFill>
                  <a:schemeClr val="accent5">
                    <a:lumMod val="75000"/>
                  </a:schemeClr>
                </a:solidFill>
                <a:latin typeface="Garamond" panose="02020404030301010803" pitchFamily="18" charset="0"/>
              </a:rPr>
              <a:t>You may wish to augment these slides with images which better reflect the culture, charism, mission, location, concerns, needs or current prayer intentions of the school community or groups or individuals within it.</a:t>
            </a:r>
          </a:p>
          <a:p>
            <a:pPr algn="ctr"/>
            <a:endParaRPr lang="en-GB" sz="2700" dirty="0">
              <a:solidFill>
                <a:schemeClr val="accent5">
                  <a:lumMod val="75000"/>
                </a:schemeClr>
              </a:solidFill>
              <a:latin typeface="Garamond" panose="02020404030301010803" pitchFamily="18" charset="0"/>
            </a:endParaRPr>
          </a:p>
          <a:p>
            <a:pPr algn="ctr"/>
            <a:r>
              <a:rPr lang="en-GB" sz="2700" dirty="0">
                <a:solidFill>
                  <a:schemeClr val="accent5">
                    <a:lumMod val="75000"/>
                  </a:schemeClr>
                </a:solidFill>
                <a:latin typeface="Garamond" panose="02020404030301010803" pitchFamily="18" charset="0"/>
              </a:rPr>
              <a:t>Similarly, you may wish to adapt and edit the language used as you feel appropriate to your context.</a:t>
            </a:r>
          </a:p>
          <a:p>
            <a:pPr algn="ctr"/>
            <a:endParaRPr lang="en-GB" sz="2700" dirty="0">
              <a:solidFill>
                <a:schemeClr val="accent5">
                  <a:lumMod val="75000"/>
                </a:schemeClr>
              </a:solidFill>
              <a:latin typeface="Garamond" panose="02020404030301010803" pitchFamily="18" charset="0"/>
            </a:endParaRPr>
          </a:p>
          <a:p>
            <a:pPr algn="ctr"/>
            <a:r>
              <a:rPr lang="en-GB" sz="2700" dirty="0">
                <a:solidFill>
                  <a:schemeClr val="accent5">
                    <a:lumMod val="75000"/>
                  </a:schemeClr>
                </a:solidFill>
                <a:latin typeface="Garamond" panose="02020404030301010803" pitchFamily="18" charset="0"/>
              </a:rPr>
              <a:t>God bless you all on this special day in the Church’s calendar.</a:t>
            </a:r>
          </a:p>
          <a:p>
            <a:pPr algn="ctr"/>
            <a:endParaRPr lang="en-GB" sz="2700" dirty="0">
              <a:solidFill>
                <a:schemeClr val="accent5">
                  <a:lumMod val="75000"/>
                </a:schemeClr>
              </a:solidFill>
              <a:latin typeface="Garamond" panose="02020404030301010803" pitchFamily="18" charset="0"/>
            </a:endParaRPr>
          </a:p>
          <a:p>
            <a:pPr algn="just"/>
            <a:endParaRPr lang="en-GB" sz="2700" dirty="0">
              <a:solidFill>
                <a:schemeClr val="accent5">
                  <a:lumMod val="75000"/>
                </a:schemeClr>
              </a:solidFill>
              <a:latin typeface="Garamond" panose="02020404030301010803" pitchFamily="18" charset="0"/>
            </a:endParaRPr>
          </a:p>
        </p:txBody>
      </p:sp>
      <p:sp>
        <p:nvSpPr>
          <p:cNvPr id="5" name="Title 1"/>
          <p:cNvSpPr txBox="1">
            <a:spLocks/>
          </p:cNvSpPr>
          <p:nvPr/>
        </p:nvSpPr>
        <p:spPr>
          <a:xfrm>
            <a:off x="646543" y="290023"/>
            <a:ext cx="10751130" cy="13255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How to use this Powerpoint</a:t>
            </a:r>
            <a:endParaRPr lang="en-GB" sz="6000" b="1" dirty="0">
              <a:solidFill>
                <a:schemeClr val="accent4">
                  <a:lumMod val="7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A73CC63E-01F9-4CA9-BBEC-EA52954B8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9" name="Footer Placeholder 2">
            <a:extLst>
              <a:ext uri="{FF2B5EF4-FFF2-40B4-BE49-F238E27FC236}">
                <a16:creationId xmlns:a16="http://schemas.microsoft.com/office/drawing/2014/main" id="{E3A89AE2-3A18-4749-ABA9-819938985C13}"/>
              </a:ext>
            </a:extLst>
          </p:cNvPr>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0" name="TextBox 9">
            <a:extLst>
              <a:ext uri="{FF2B5EF4-FFF2-40B4-BE49-F238E27FC236}">
                <a16:creationId xmlns:a16="http://schemas.microsoft.com/office/drawing/2014/main" id="{EF2167AA-8CCC-4367-9891-FA7FA9F80264}"/>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807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32" y="5741417"/>
            <a:ext cx="771525" cy="914400"/>
          </a:xfrm>
          <a:prstGeom prst="rect">
            <a:avLst/>
          </a:prstGeom>
        </p:spPr>
      </p:pic>
      <p:sp>
        <p:nvSpPr>
          <p:cNvPr id="10" name="Title 1"/>
          <p:cNvSpPr txBox="1">
            <a:spLocks/>
          </p:cNvSpPr>
          <p:nvPr/>
        </p:nvSpPr>
        <p:spPr>
          <a:xfrm>
            <a:off x="333650" y="118913"/>
            <a:ext cx="11524698" cy="14788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000" dirty="0">
                <a:solidFill>
                  <a:schemeClr val="accent4">
                    <a:lumMod val="75000"/>
                  </a:schemeClr>
                </a:solidFill>
                <a:latin typeface="Garamond" panose="02020404030301010803" pitchFamily="18" charset="0"/>
              </a:rPr>
              <a:t>Feast of the Immaculate Conception</a:t>
            </a:r>
          </a:p>
          <a:p>
            <a:r>
              <a:rPr lang="en-GB" sz="4900" dirty="0">
                <a:solidFill>
                  <a:schemeClr val="accent4">
                    <a:lumMod val="75000"/>
                  </a:schemeClr>
                </a:solidFill>
                <a:latin typeface="Garamond" panose="02020404030301010803" pitchFamily="18" charset="0"/>
              </a:rPr>
              <a:t> </a:t>
            </a:r>
          </a:p>
        </p:txBody>
      </p:sp>
      <p:sp>
        <p:nvSpPr>
          <p:cNvPr id="8" name="TextBox 7">
            <a:extLst>
              <a:ext uri="{FF2B5EF4-FFF2-40B4-BE49-F238E27FC236}">
                <a16:creationId xmlns:a16="http://schemas.microsoft.com/office/drawing/2014/main" id="{9F9669BB-F0DB-4110-B585-8BB0D99AF4A3}"/>
              </a:ext>
            </a:extLst>
          </p:cNvPr>
          <p:cNvSpPr txBox="1"/>
          <p:nvPr/>
        </p:nvSpPr>
        <p:spPr>
          <a:xfrm>
            <a:off x="1347570" y="5956525"/>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4" name="Picture 6">
            <a:extLst>
              <a:ext uri="{FF2B5EF4-FFF2-40B4-BE49-F238E27FC236}">
                <a16:creationId xmlns:a16="http://schemas.microsoft.com/office/drawing/2014/main" id="{8FE4C614-A519-4CE8-9ACF-A985234FD0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151" b="8458"/>
          <a:stretch/>
        </p:blipFill>
        <p:spPr bwMode="auto">
          <a:xfrm>
            <a:off x="3362009" y="1723818"/>
            <a:ext cx="8496339" cy="4931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9AF295-801A-4025-9D0A-B9E525C45B26}"/>
              </a:ext>
            </a:extLst>
          </p:cNvPr>
          <p:cNvSpPr txBox="1"/>
          <p:nvPr/>
        </p:nvSpPr>
        <p:spPr>
          <a:xfrm>
            <a:off x="267827" y="1969577"/>
            <a:ext cx="3094182" cy="2585323"/>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the Missions</a:t>
            </a:r>
            <a:endParaRPr lang="en-GB" sz="5400" dirty="0">
              <a:solidFill>
                <a:schemeClr val="bg1">
                  <a:lumMod val="85000"/>
                </a:schemeClr>
              </a:solidFill>
              <a:latin typeface="Garamond" panose="02020404030301010803" pitchFamily="18" charset="0"/>
            </a:endParaRPr>
          </a:p>
        </p:txBody>
      </p:sp>
      <p:sp>
        <p:nvSpPr>
          <p:cNvPr id="13" name="Title 1">
            <a:extLst>
              <a:ext uri="{FF2B5EF4-FFF2-40B4-BE49-F238E27FC236}">
                <a16:creationId xmlns:a16="http://schemas.microsoft.com/office/drawing/2014/main" id="{4B9EF450-C12F-493C-A133-198DA1996398}"/>
              </a:ext>
            </a:extLst>
          </p:cNvPr>
          <p:cNvSpPr txBox="1">
            <a:spLocks/>
          </p:cNvSpPr>
          <p:nvPr/>
        </p:nvSpPr>
        <p:spPr>
          <a:xfrm>
            <a:off x="333650" y="5030942"/>
            <a:ext cx="3993584" cy="64308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chemeClr val="accent4">
                    <a:lumMod val="75000"/>
                  </a:schemeClr>
                </a:solidFill>
                <a:latin typeface="Garamond" panose="02020404030301010803" pitchFamily="18" charset="0"/>
              </a:rPr>
              <a:t>8</a:t>
            </a:r>
            <a:r>
              <a:rPr lang="en-GB" sz="4400" baseline="30000" dirty="0">
                <a:solidFill>
                  <a:schemeClr val="accent4">
                    <a:lumMod val="75000"/>
                  </a:schemeClr>
                </a:solidFill>
                <a:latin typeface="Garamond" panose="02020404030301010803" pitchFamily="18" charset="0"/>
              </a:rPr>
              <a:t>th </a:t>
            </a:r>
            <a:r>
              <a:rPr lang="en-GB" sz="4400" dirty="0">
                <a:solidFill>
                  <a:schemeClr val="accent4">
                    <a:lumMod val="75000"/>
                  </a:schemeClr>
                </a:solidFill>
                <a:latin typeface="Garamond" panose="02020404030301010803" pitchFamily="18" charset="0"/>
              </a:rPr>
              <a:t>December 2021</a:t>
            </a:r>
            <a:r>
              <a:rPr lang="en-GB" sz="4900" dirty="0">
                <a:solidFill>
                  <a:schemeClr val="accent4">
                    <a:lumMod val="75000"/>
                  </a:schemeClr>
                </a:solidFill>
                <a:latin typeface="Garamond" panose="02020404030301010803" pitchFamily="18" charset="0"/>
              </a:rPr>
              <a:t> </a:t>
            </a:r>
          </a:p>
        </p:txBody>
      </p:sp>
    </p:spTree>
    <p:extLst>
      <p:ext uri="{BB962C8B-B14F-4D97-AF65-F5344CB8AC3E}">
        <p14:creationId xmlns:p14="http://schemas.microsoft.com/office/powerpoint/2010/main" val="3543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902698" y="257369"/>
            <a:ext cx="5938319" cy="174692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4">
                    <a:lumMod val="75000"/>
                  </a:schemeClr>
                </a:solidFill>
                <a:effectLst/>
                <a:latin typeface="Garamond" panose="02020404030301010803" pitchFamily="18" charset="0"/>
              </a:rPr>
              <a:t>V</a:t>
            </a:r>
            <a:r>
              <a:rPr lang="en-US" sz="3200" b="0" dirty="0">
                <a:solidFill>
                  <a:schemeClr val="accent4">
                    <a:lumMod val="75000"/>
                  </a:schemeClr>
                </a:solidFill>
                <a:effectLst/>
                <a:latin typeface="Garamond" panose="02020404030301010803" pitchFamily="18" charset="0"/>
              </a:rPr>
              <a:t>irgin most holy and immaculate,</a:t>
            </a:r>
            <a:br>
              <a:rPr lang="en-US" sz="3200" b="0" dirty="0">
                <a:solidFill>
                  <a:schemeClr val="accent4">
                    <a:lumMod val="75000"/>
                  </a:schemeClr>
                </a:solidFill>
                <a:effectLst/>
                <a:latin typeface="Garamond" panose="02020404030301010803" pitchFamily="18" charset="0"/>
              </a:rPr>
            </a:br>
            <a:r>
              <a:rPr lang="en-US" sz="3200" b="0" dirty="0">
                <a:solidFill>
                  <a:schemeClr val="accent4">
                    <a:lumMod val="75000"/>
                  </a:schemeClr>
                </a:solidFill>
                <a:effectLst/>
                <a:latin typeface="Garamond" panose="02020404030301010803" pitchFamily="18" charset="0"/>
              </a:rPr>
              <a:t>to you, our </a:t>
            </a:r>
            <a:r>
              <a:rPr lang="en-US" sz="3200" b="0" dirty="0" err="1">
                <a:solidFill>
                  <a:schemeClr val="accent4">
                    <a:lumMod val="75000"/>
                  </a:schemeClr>
                </a:solidFill>
                <a:effectLst/>
                <a:latin typeface="Garamond" panose="02020404030301010803" pitchFamily="18" charset="0"/>
              </a:rPr>
              <a:t>honour</a:t>
            </a:r>
            <a:r>
              <a:rPr lang="en-US" sz="3200" b="0" dirty="0">
                <a:solidFill>
                  <a:schemeClr val="accent4">
                    <a:lumMod val="75000"/>
                  </a:schemeClr>
                </a:solidFill>
                <a:effectLst/>
                <a:latin typeface="Garamond" panose="02020404030301010803" pitchFamily="18" charset="0"/>
              </a:rPr>
              <a:t> and protector,</a:t>
            </a:r>
            <a:br>
              <a:rPr lang="en-US" sz="3200" b="0" dirty="0">
                <a:solidFill>
                  <a:schemeClr val="accent4">
                    <a:lumMod val="75000"/>
                  </a:schemeClr>
                </a:solidFill>
                <a:effectLst/>
                <a:latin typeface="Garamond" panose="02020404030301010803" pitchFamily="18" charset="0"/>
              </a:rPr>
            </a:br>
            <a:r>
              <a:rPr lang="en-US" sz="3200" b="0" dirty="0">
                <a:solidFill>
                  <a:schemeClr val="accent4">
                    <a:lumMod val="75000"/>
                  </a:schemeClr>
                </a:solidFill>
                <a:effectLst/>
                <a:latin typeface="Garamond" panose="02020404030301010803" pitchFamily="18" charset="0"/>
              </a:rPr>
              <a:t>do we turn with loving trust.</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3076" name="Picture 4">
            <a:extLst>
              <a:ext uri="{FF2B5EF4-FFF2-40B4-BE49-F238E27FC236}">
                <a16:creationId xmlns:a16="http://schemas.microsoft.com/office/drawing/2014/main" id="{E707CE3E-004C-4D8F-A921-B5F7E5800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2" y="228625"/>
            <a:ext cx="5292717" cy="63661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2F248BF-4340-4EA0-A1A7-2CB3EE0E1E0B}"/>
              </a:ext>
            </a:extLst>
          </p:cNvPr>
          <p:cNvSpPr txBox="1"/>
          <p:nvPr/>
        </p:nvSpPr>
        <p:spPr>
          <a:xfrm>
            <a:off x="7324766" y="2754668"/>
            <a:ext cx="3094182" cy="2585323"/>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Ephesus</a:t>
            </a:r>
            <a:endParaRPr lang="en-GB" sz="5400" dirty="0">
              <a:solidFill>
                <a:schemeClr val="bg1">
                  <a:lumMod val="85000"/>
                </a:schemeClr>
              </a:solidFill>
              <a:latin typeface="Garamond" panose="02020404030301010803" pitchFamily="18" charset="0"/>
            </a:endParaRPr>
          </a:p>
        </p:txBody>
      </p:sp>
    </p:spTree>
    <p:extLst>
      <p:ext uri="{BB962C8B-B14F-4D97-AF65-F5344CB8AC3E}">
        <p14:creationId xmlns:p14="http://schemas.microsoft.com/office/powerpoint/2010/main" val="35342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3AFA3-3A4F-47F9-9F8B-EFBB39900376}"/>
              </a:ext>
            </a:extLst>
          </p:cNvPr>
          <p:cNvPicPr>
            <a:picLocks noChangeAspect="1"/>
          </p:cNvPicPr>
          <p:nvPr/>
        </p:nvPicPr>
        <p:blipFill>
          <a:blip r:embed="rId2"/>
          <a:stretch>
            <a:fillRect/>
          </a:stretch>
        </p:blipFill>
        <p:spPr>
          <a:xfrm>
            <a:off x="0" y="-177567"/>
            <a:ext cx="12209657" cy="6139543"/>
          </a:xfrm>
          <a:prstGeom prst="rect">
            <a:avLst/>
          </a:prstGeom>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8677276" y="215379"/>
            <a:ext cx="3404588" cy="174692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0" dirty="0">
                <a:solidFill>
                  <a:schemeClr val="accent4">
                    <a:lumMod val="75000"/>
                  </a:schemeClr>
                </a:solidFill>
                <a:effectLst/>
                <a:latin typeface="Garamond" panose="02020404030301010803" pitchFamily="18" charset="0"/>
              </a:rPr>
              <a:t>You are all-beautiful, O Mary!</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In you there is no sin.</a:t>
            </a:r>
            <a:endParaRPr lang="en-GB" sz="31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extBox 9">
            <a:extLst>
              <a:ext uri="{FF2B5EF4-FFF2-40B4-BE49-F238E27FC236}">
                <a16:creationId xmlns:a16="http://schemas.microsoft.com/office/drawing/2014/main" id="{BEF7603B-1529-4EAD-8DA8-AA633B148C39}"/>
              </a:ext>
            </a:extLst>
          </p:cNvPr>
          <p:cNvSpPr txBox="1"/>
          <p:nvPr/>
        </p:nvSpPr>
        <p:spPr>
          <a:xfrm>
            <a:off x="2669661" y="5989852"/>
            <a:ext cx="6466073" cy="923330"/>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a:t>
            </a:r>
            <a:r>
              <a:rPr lang="en-US" sz="5400" dirty="0" err="1">
                <a:solidFill>
                  <a:schemeClr val="bg1">
                    <a:lumMod val="85000"/>
                  </a:schemeClr>
                </a:solidFill>
                <a:latin typeface="Garamond" panose="02020404030301010803" pitchFamily="18" charset="0"/>
              </a:rPr>
              <a:t>Hostyn</a:t>
            </a:r>
            <a:endParaRPr lang="en-GB" sz="5400" dirty="0">
              <a:solidFill>
                <a:schemeClr val="bg1">
                  <a:lumMod val="85000"/>
                </a:schemeClr>
              </a:solidFill>
              <a:latin typeface="Garamond" panose="02020404030301010803" pitchFamily="18" charset="0"/>
            </a:endParaRPr>
          </a:p>
        </p:txBody>
      </p:sp>
    </p:spTree>
    <p:extLst>
      <p:ext uri="{BB962C8B-B14F-4D97-AF65-F5344CB8AC3E}">
        <p14:creationId xmlns:p14="http://schemas.microsoft.com/office/powerpoint/2010/main" val="365047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902698" y="257369"/>
            <a:ext cx="5938319" cy="46099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0" dirty="0">
                <a:solidFill>
                  <a:schemeClr val="accent4">
                    <a:lumMod val="75000"/>
                  </a:schemeClr>
                </a:solidFill>
                <a:effectLst/>
                <a:latin typeface="Garamond" panose="02020404030301010803" pitchFamily="18" charset="0"/>
              </a:rPr>
              <a:t>Awaken in all of us a renewed desire for holiness: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May the </a:t>
            </a:r>
            <a:r>
              <a:rPr lang="en-US" sz="3100" b="0" dirty="0" err="1">
                <a:solidFill>
                  <a:schemeClr val="accent4">
                    <a:lumMod val="75000"/>
                  </a:schemeClr>
                </a:solidFill>
                <a:effectLst/>
                <a:latin typeface="Garamond" panose="02020404030301010803" pitchFamily="18" charset="0"/>
              </a:rPr>
              <a:t>splendour</a:t>
            </a:r>
            <a:r>
              <a:rPr lang="en-US" sz="3100" b="0" dirty="0">
                <a:solidFill>
                  <a:schemeClr val="accent4">
                    <a:lumMod val="75000"/>
                  </a:schemeClr>
                </a:solidFill>
                <a:effectLst/>
                <a:latin typeface="Garamond" panose="02020404030301010803" pitchFamily="18" charset="0"/>
              </a:rPr>
              <a:t> of truth         shine forth in our words,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the song of charity resound             in our works,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purity and chastity abide                  in our hearts and bodies,</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and the full beauty of the Gospel    be evident in our lives.</a:t>
            </a:r>
            <a:endParaRPr lang="en-GB" sz="31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1" name="TextBox 10">
            <a:extLst>
              <a:ext uri="{FF2B5EF4-FFF2-40B4-BE49-F238E27FC236}">
                <a16:creationId xmlns:a16="http://schemas.microsoft.com/office/drawing/2014/main" id="{02F248BF-4340-4EA0-A1A7-2CB3EE0E1E0B}"/>
              </a:ext>
            </a:extLst>
          </p:cNvPr>
          <p:cNvSpPr txBox="1"/>
          <p:nvPr/>
        </p:nvSpPr>
        <p:spPr>
          <a:xfrm>
            <a:off x="6283792" y="5009165"/>
            <a:ext cx="3322823" cy="1754326"/>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La Vang</a:t>
            </a:r>
            <a:endParaRPr lang="en-GB" sz="5400" dirty="0">
              <a:solidFill>
                <a:schemeClr val="bg1">
                  <a:lumMod val="85000"/>
                </a:schemeClr>
              </a:solidFill>
              <a:latin typeface="Garamond" panose="02020404030301010803" pitchFamily="18" charset="0"/>
            </a:endParaRPr>
          </a:p>
        </p:txBody>
      </p:sp>
      <p:pic>
        <p:nvPicPr>
          <p:cNvPr id="6146" name="Picture 2" descr="Our lady of La Vang | Blessed mother mary, Mary and jesus, Blessed mother">
            <a:extLst>
              <a:ext uri="{FF2B5EF4-FFF2-40B4-BE49-F238E27FC236}">
                <a16:creationId xmlns:a16="http://schemas.microsoft.com/office/drawing/2014/main" id="{7DEABA4D-65BB-4710-950F-8B182CD68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0" y="0"/>
            <a:ext cx="4683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C0F92A-2DD7-4CFB-B3E2-876383362E0C}"/>
              </a:ext>
            </a:extLst>
          </p:cNvPr>
          <p:cNvPicPr>
            <a:picLocks noChangeAspect="1"/>
          </p:cNvPicPr>
          <p:nvPr/>
        </p:nvPicPr>
        <p:blipFill rotWithShape="1">
          <a:blip r:embed="rId2"/>
          <a:srcRect t="5721" r="287"/>
          <a:stretch/>
        </p:blipFill>
        <p:spPr>
          <a:xfrm>
            <a:off x="0" y="0"/>
            <a:ext cx="12258675" cy="5906895"/>
          </a:xfrm>
          <a:prstGeom prst="rect">
            <a:avLst/>
          </a:prstGeom>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8677276" y="215379"/>
            <a:ext cx="3404588" cy="240399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0" dirty="0">
                <a:solidFill>
                  <a:schemeClr val="accent4">
                    <a:lumMod val="75000"/>
                  </a:schemeClr>
                </a:solidFill>
                <a:effectLst/>
                <a:latin typeface="Garamond" panose="02020404030301010803" pitchFamily="18" charset="0"/>
              </a:rPr>
              <a:t>You are all-beautiful, O Mary!</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In you the Word of God became flesh.</a:t>
            </a:r>
            <a:endParaRPr lang="en-GB" sz="31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extBox 9">
            <a:extLst>
              <a:ext uri="{FF2B5EF4-FFF2-40B4-BE49-F238E27FC236}">
                <a16:creationId xmlns:a16="http://schemas.microsoft.com/office/drawing/2014/main" id="{BEF7603B-1529-4EAD-8DA8-AA633B148C39}"/>
              </a:ext>
            </a:extLst>
          </p:cNvPr>
          <p:cNvSpPr txBox="1"/>
          <p:nvPr/>
        </p:nvSpPr>
        <p:spPr>
          <a:xfrm>
            <a:off x="2044443" y="5934670"/>
            <a:ext cx="7716509" cy="923330"/>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Our Lady of Guadeloupe</a:t>
            </a:r>
            <a:endParaRPr lang="en-GB" sz="5400" dirty="0">
              <a:solidFill>
                <a:schemeClr val="bg1">
                  <a:lumMod val="85000"/>
                </a:schemeClr>
              </a:solidFill>
              <a:latin typeface="Garamond" panose="02020404030301010803" pitchFamily="18" charset="0"/>
            </a:endParaRPr>
          </a:p>
        </p:txBody>
      </p:sp>
    </p:spTree>
    <p:extLst>
      <p:ext uri="{BB962C8B-B14F-4D97-AF65-F5344CB8AC3E}">
        <p14:creationId xmlns:p14="http://schemas.microsoft.com/office/powerpoint/2010/main" val="22138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902698" y="257369"/>
            <a:ext cx="5938319" cy="493234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0" dirty="0">
                <a:solidFill>
                  <a:schemeClr val="accent4">
                    <a:lumMod val="75000"/>
                  </a:schemeClr>
                </a:solidFill>
                <a:effectLst/>
                <a:latin typeface="Garamond" panose="02020404030301010803" pitchFamily="18" charset="0"/>
              </a:rPr>
              <a:t>Help us always to heed                   the Lord’s voice:</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May we never be indifferent            to the cry of the poor,</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or untouched by the sufferings        of the sick and those in need;</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may we be sensitive to                    the loneliness of the elderly           and the vulnerability of children,</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and always love and cherish            the life of every human being.</a:t>
            </a:r>
            <a:endParaRPr lang="en-GB" sz="31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1" name="TextBox 10">
            <a:extLst>
              <a:ext uri="{FF2B5EF4-FFF2-40B4-BE49-F238E27FC236}">
                <a16:creationId xmlns:a16="http://schemas.microsoft.com/office/drawing/2014/main" id="{02F248BF-4340-4EA0-A1A7-2CB3EE0E1E0B}"/>
              </a:ext>
            </a:extLst>
          </p:cNvPr>
          <p:cNvSpPr txBox="1"/>
          <p:nvPr/>
        </p:nvSpPr>
        <p:spPr>
          <a:xfrm>
            <a:off x="6648264" y="5245459"/>
            <a:ext cx="3332348" cy="1569660"/>
          </a:xfrm>
          <a:prstGeom prst="rect">
            <a:avLst/>
          </a:prstGeom>
          <a:noFill/>
        </p:spPr>
        <p:txBody>
          <a:bodyPr wrap="square" rtlCol="0">
            <a:spAutoFit/>
          </a:bodyPr>
          <a:lstStyle/>
          <a:p>
            <a:pPr algn="ctr"/>
            <a:r>
              <a:rPr lang="en-US" sz="4800" dirty="0">
                <a:solidFill>
                  <a:schemeClr val="bg1">
                    <a:lumMod val="85000"/>
                  </a:schemeClr>
                </a:solidFill>
                <a:latin typeface="Garamond" panose="02020404030301010803" pitchFamily="18" charset="0"/>
              </a:rPr>
              <a:t>Our Mother of Africa</a:t>
            </a:r>
            <a:endParaRPr lang="en-GB" sz="4800" dirty="0">
              <a:solidFill>
                <a:schemeClr val="bg1">
                  <a:lumMod val="85000"/>
                </a:schemeClr>
              </a:solidFill>
              <a:latin typeface="Garamond" panose="02020404030301010803" pitchFamily="18" charset="0"/>
            </a:endParaRPr>
          </a:p>
        </p:txBody>
      </p:sp>
      <p:pic>
        <p:nvPicPr>
          <p:cNvPr id="3" name="Picture 2">
            <a:extLst>
              <a:ext uri="{FF2B5EF4-FFF2-40B4-BE49-F238E27FC236}">
                <a16:creationId xmlns:a16="http://schemas.microsoft.com/office/drawing/2014/main" id="{AC9E88CE-0910-43C6-87DD-883333265201}"/>
              </a:ext>
            </a:extLst>
          </p:cNvPr>
          <p:cNvPicPr>
            <a:picLocks noChangeAspect="1"/>
          </p:cNvPicPr>
          <p:nvPr/>
        </p:nvPicPr>
        <p:blipFill>
          <a:blip r:embed="rId3"/>
          <a:stretch>
            <a:fillRect/>
          </a:stretch>
        </p:blipFill>
        <p:spPr>
          <a:xfrm>
            <a:off x="126805" y="257369"/>
            <a:ext cx="5611008" cy="6173061"/>
          </a:xfrm>
          <a:prstGeom prst="rect">
            <a:avLst/>
          </a:prstGeom>
        </p:spPr>
      </p:pic>
    </p:spTree>
    <p:extLst>
      <p:ext uri="{BB962C8B-B14F-4D97-AF65-F5344CB8AC3E}">
        <p14:creationId xmlns:p14="http://schemas.microsoft.com/office/powerpoint/2010/main" val="42482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0B844F-392F-4846-856C-C56C628A7076}"/>
              </a:ext>
            </a:extLst>
          </p:cNvPr>
          <p:cNvPicPr>
            <a:picLocks noChangeAspect="1"/>
          </p:cNvPicPr>
          <p:nvPr/>
        </p:nvPicPr>
        <p:blipFill rotWithShape="1">
          <a:blip r:embed="rId2"/>
          <a:srcRect b="1881"/>
          <a:stretch/>
        </p:blipFill>
        <p:spPr>
          <a:xfrm>
            <a:off x="0" y="0"/>
            <a:ext cx="12192000" cy="6029325"/>
          </a:xfrm>
          <a:prstGeom prst="rect">
            <a:avLst/>
          </a:prstGeom>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8677276" y="215379"/>
            <a:ext cx="3404588" cy="271832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b="0" dirty="0">
                <a:solidFill>
                  <a:schemeClr val="accent4">
                    <a:lumMod val="75000"/>
                  </a:schemeClr>
                </a:solidFill>
                <a:effectLst/>
                <a:latin typeface="Garamond" panose="02020404030301010803" pitchFamily="18" charset="0"/>
              </a:rPr>
              <a:t>You are all-beautiful, O Mary!</a:t>
            </a:r>
            <a:br>
              <a:rPr lang="en-US" sz="3100" b="0" dirty="0">
                <a:solidFill>
                  <a:schemeClr val="accent4">
                    <a:lumMod val="75000"/>
                  </a:schemeClr>
                </a:solidFill>
                <a:effectLst/>
                <a:latin typeface="Garamond" panose="02020404030301010803" pitchFamily="18" charset="0"/>
              </a:rPr>
            </a:br>
            <a:r>
              <a:rPr lang="en-US" sz="3100" b="0" dirty="0">
                <a:solidFill>
                  <a:schemeClr val="accent4">
                    <a:lumMod val="75000"/>
                  </a:schemeClr>
                </a:solidFill>
                <a:effectLst/>
                <a:latin typeface="Garamond" panose="02020404030301010803" pitchFamily="18" charset="0"/>
              </a:rPr>
              <a:t>In you is the </a:t>
            </a:r>
          </a:p>
          <a:p>
            <a:pPr algn="ctr"/>
            <a:r>
              <a:rPr lang="en-US" sz="3100" b="0" dirty="0">
                <a:solidFill>
                  <a:schemeClr val="accent4">
                    <a:lumMod val="75000"/>
                  </a:schemeClr>
                </a:solidFill>
                <a:effectLst/>
                <a:latin typeface="Garamond" panose="02020404030301010803" pitchFamily="18" charset="0"/>
              </a:rPr>
              <a:t>fullness of joy </a:t>
            </a:r>
          </a:p>
          <a:p>
            <a:pPr algn="ctr"/>
            <a:r>
              <a:rPr lang="en-US" sz="3100" b="0" dirty="0">
                <a:solidFill>
                  <a:schemeClr val="accent4">
                    <a:lumMod val="75000"/>
                  </a:schemeClr>
                </a:solidFill>
                <a:effectLst/>
                <a:latin typeface="Garamond" panose="02020404030301010803" pitchFamily="18" charset="0"/>
              </a:rPr>
              <a:t>born of life </a:t>
            </a:r>
          </a:p>
          <a:p>
            <a:pPr algn="ctr"/>
            <a:r>
              <a:rPr lang="en-US" sz="3100" b="0" dirty="0">
                <a:solidFill>
                  <a:schemeClr val="accent4">
                    <a:lumMod val="75000"/>
                  </a:schemeClr>
                </a:solidFill>
                <a:effectLst/>
                <a:latin typeface="Garamond" panose="02020404030301010803" pitchFamily="18" charset="0"/>
              </a:rPr>
              <a:t>with God.</a:t>
            </a:r>
            <a:endParaRPr lang="en-GB" sz="31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10" name="TextBox 9">
            <a:extLst>
              <a:ext uri="{FF2B5EF4-FFF2-40B4-BE49-F238E27FC236}">
                <a16:creationId xmlns:a16="http://schemas.microsoft.com/office/drawing/2014/main" id="{BEF7603B-1529-4EAD-8DA8-AA633B148C39}"/>
              </a:ext>
            </a:extLst>
          </p:cNvPr>
          <p:cNvSpPr txBox="1"/>
          <p:nvPr/>
        </p:nvSpPr>
        <p:spPr>
          <a:xfrm>
            <a:off x="2044443" y="5934670"/>
            <a:ext cx="7716509" cy="923330"/>
          </a:xfrm>
          <a:prstGeom prst="rect">
            <a:avLst/>
          </a:prstGeom>
          <a:noFill/>
        </p:spPr>
        <p:txBody>
          <a:bodyPr wrap="square" rtlCol="0">
            <a:spAutoFit/>
          </a:bodyPr>
          <a:lstStyle/>
          <a:p>
            <a:pPr algn="ctr"/>
            <a:r>
              <a:rPr lang="en-US" sz="5400" dirty="0">
                <a:solidFill>
                  <a:schemeClr val="bg1">
                    <a:lumMod val="85000"/>
                  </a:schemeClr>
                </a:solidFill>
                <a:latin typeface="Garamond" panose="02020404030301010803" pitchFamily="18" charset="0"/>
              </a:rPr>
              <a:t>Mary the Mother of God</a:t>
            </a:r>
            <a:endParaRPr lang="en-GB" sz="5400" dirty="0">
              <a:solidFill>
                <a:schemeClr val="bg1">
                  <a:lumMod val="85000"/>
                </a:schemeClr>
              </a:solidFill>
              <a:latin typeface="Garamond" panose="02020404030301010803" pitchFamily="18" charset="0"/>
            </a:endParaRPr>
          </a:p>
        </p:txBody>
      </p:sp>
    </p:spTree>
    <p:extLst>
      <p:ext uri="{BB962C8B-B14F-4D97-AF65-F5344CB8AC3E}">
        <p14:creationId xmlns:p14="http://schemas.microsoft.com/office/powerpoint/2010/main" val="353979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6446</TotalTime>
  <Words>590</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227</cp:revision>
  <dcterms:created xsi:type="dcterms:W3CDTF">2019-09-06T14:56:38Z</dcterms:created>
  <dcterms:modified xsi:type="dcterms:W3CDTF">2021-12-01T16:18:43Z</dcterms:modified>
</cp:coreProperties>
</file>