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4" r:id="rId2"/>
    <p:sldId id="289" r:id="rId3"/>
    <p:sldId id="340" r:id="rId4"/>
    <p:sldId id="341" r:id="rId5"/>
    <p:sldId id="343" r:id="rId6"/>
    <p:sldId id="297" r:id="rId7"/>
    <p:sldId id="333" r:id="rId8"/>
    <p:sldId id="258" r:id="rId9"/>
    <p:sldId id="272" r:id="rId10"/>
    <p:sldId id="321" r:id="rId11"/>
    <p:sldId id="34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75B1A4-D021-4114-A998-A5B4F6B0F5CF}" v="38" dt="2021-12-08T07:16:03.7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4660"/>
  </p:normalViewPr>
  <p:slideViewPr>
    <p:cSldViewPr snapToGrid="0">
      <p:cViewPr varScale="1">
        <p:scale>
          <a:sx n="66" d="100"/>
          <a:sy n="66" d="100"/>
        </p:scale>
        <p:origin x="542"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1B75B1A4-D021-4114-A998-A5B4F6B0F5CF}"/>
    <pc:docChg chg="undo custSel addSld delSld modSld">
      <pc:chgData name="John Adams" userId="1143faee-bb16-416e-8056-0ed4c730fe93" providerId="ADAL" clId="{1B75B1A4-D021-4114-A998-A5B4F6B0F5CF}" dt="2021-12-08T07:19:35.931" v="1514" actId="113"/>
      <pc:docMkLst>
        <pc:docMk/>
      </pc:docMkLst>
      <pc:sldChg chg="modSp mod">
        <pc:chgData name="John Adams" userId="1143faee-bb16-416e-8056-0ed4c730fe93" providerId="ADAL" clId="{1B75B1A4-D021-4114-A998-A5B4F6B0F5CF}" dt="2021-12-08T07:00:06.204" v="974" actId="1036"/>
        <pc:sldMkLst>
          <pc:docMk/>
          <pc:sldMk cId="2656554078" sldId="258"/>
        </pc:sldMkLst>
        <pc:spChg chg="mod">
          <ac:chgData name="John Adams" userId="1143faee-bb16-416e-8056-0ed4c730fe93" providerId="ADAL" clId="{1B75B1A4-D021-4114-A998-A5B4F6B0F5CF}" dt="2021-12-08T07:00:06.204" v="974" actId="1036"/>
          <ac:spMkLst>
            <pc:docMk/>
            <pc:sldMk cId="2656554078" sldId="258"/>
            <ac:spMk id="4" creationId="{00000000-0000-0000-0000-000000000000}"/>
          </ac:spMkLst>
        </pc:spChg>
      </pc:sldChg>
      <pc:sldChg chg="addSp delSp modSp mod">
        <pc:chgData name="John Adams" userId="1143faee-bb16-416e-8056-0ed4c730fe93" providerId="ADAL" clId="{1B75B1A4-D021-4114-A998-A5B4F6B0F5CF}" dt="2021-12-08T07:05:15.806" v="1103" actId="1076"/>
        <pc:sldMkLst>
          <pc:docMk/>
          <pc:sldMk cId="2339235338" sldId="272"/>
        </pc:sldMkLst>
        <pc:spChg chg="mod">
          <ac:chgData name="John Adams" userId="1143faee-bb16-416e-8056-0ed4c730fe93" providerId="ADAL" clId="{1B75B1A4-D021-4114-A998-A5B4F6B0F5CF}" dt="2021-12-08T07:05:15.806" v="1103" actId="1076"/>
          <ac:spMkLst>
            <pc:docMk/>
            <pc:sldMk cId="2339235338" sldId="272"/>
            <ac:spMk id="3" creationId="{00000000-0000-0000-0000-000000000000}"/>
          </ac:spMkLst>
        </pc:spChg>
        <pc:spChg chg="mod">
          <ac:chgData name="John Adams" userId="1143faee-bb16-416e-8056-0ed4c730fe93" providerId="ADAL" clId="{1B75B1A4-D021-4114-A998-A5B4F6B0F5CF}" dt="2021-12-08T07:00:27.171" v="993" actId="20577"/>
          <ac:spMkLst>
            <pc:docMk/>
            <pc:sldMk cId="2339235338" sldId="272"/>
            <ac:spMk id="8" creationId="{00000000-0000-0000-0000-000000000000}"/>
          </ac:spMkLst>
        </pc:spChg>
        <pc:picChg chg="del">
          <ac:chgData name="John Adams" userId="1143faee-bb16-416e-8056-0ed4c730fe93" providerId="ADAL" clId="{1B75B1A4-D021-4114-A998-A5B4F6B0F5CF}" dt="2021-12-08T07:01:40.698" v="994" actId="478"/>
          <ac:picMkLst>
            <pc:docMk/>
            <pc:sldMk cId="2339235338" sldId="272"/>
            <ac:picMk id="4" creationId="{1C5B73FF-80C5-466C-9B30-A2256BBBFEF2}"/>
          </ac:picMkLst>
        </pc:picChg>
        <pc:picChg chg="add mod">
          <ac:chgData name="John Adams" userId="1143faee-bb16-416e-8056-0ed4c730fe93" providerId="ADAL" clId="{1B75B1A4-D021-4114-A998-A5B4F6B0F5CF}" dt="2021-12-08T07:02:20.788" v="1003" actId="14100"/>
          <ac:picMkLst>
            <pc:docMk/>
            <pc:sldMk cId="2339235338" sldId="272"/>
            <ac:picMk id="4098" creationId="{7E0DB889-87D8-4791-9CE0-134FD1B008BA}"/>
          </ac:picMkLst>
        </pc:picChg>
      </pc:sldChg>
      <pc:sldChg chg="modSp mod">
        <pc:chgData name="John Adams" userId="1143faee-bb16-416e-8056-0ed4c730fe93" providerId="ADAL" clId="{1B75B1A4-D021-4114-A998-A5B4F6B0F5CF}" dt="2021-12-08T06:46:06.070" v="677" actId="20577"/>
        <pc:sldMkLst>
          <pc:docMk/>
          <pc:sldMk cId="835714311" sldId="289"/>
        </pc:sldMkLst>
        <pc:spChg chg="mod">
          <ac:chgData name="John Adams" userId="1143faee-bb16-416e-8056-0ed4c730fe93" providerId="ADAL" clId="{1B75B1A4-D021-4114-A998-A5B4F6B0F5CF}" dt="2021-12-08T06:46:06.070" v="677" actId="20577"/>
          <ac:spMkLst>
            <pc:docMk/>
            <pc:sldMk cId="835714311" sldId="289"/>
            <ac:spMk id="10" creationId="{00000000-0000-0000-0000-000000000000}"/>
          </ac:spMkLst>
        </pc:spChg>
        <pc:spChg chg="mod">
          <ac:chgData name="John Adams" userId="1143faee-bb16-416e-8056-0ed4c730fe93" providerId="ADAL" clId="{1B75B1A4-D021-4114-A998-A5B4F6B0F5CF}" dt="2021-12-08T06:37:51.834" v="10" actId="6549"/>
          <ac:spMkLst>
            <pc:docMk/>
            <pc:sldMk cId="835714311" sldId="289"/>
            <ac:spMk id="11" creationId="{00000000-0000-0000-0000-000000000000}"/>
          </ac:spMkLst>
        </pc:spChg>
      </pc:sldChg>
      <pc:sldChg chg="addSp delSp modSp mod">
        <pc:chgData name="John Adams" userId="1143faee-bb16-416e-8056-0ed4c730fe93" providerId="ADAL" clId="{1B75B1A4-D021-4114-A998-A5B4F6B0F5CF}" dt="2021-12-08T06:54:45.977" v="948" actId="1076"/>
        <pc:sldMkLst>
          <pc:docMk/>
          <pc:sldMk cId="2058881387" sldId="297"/>
        </pc:sldMkLst>
        <pc:spChg chg="mod">
          <ac:chgData name="John Adams" userId="1143faee-bb16-416e-8056-0ed4c730fe93" providerId="ADAL" clId="{1B75B1A4-D021-4114-A998-A5B4F6B0F5CF}" dt="2021-12-08T06:52:49.661" v="942" actId="1076"/>
          <ac:spMkLst>
            <pc:docMk/>
            <pc:sldMk cId="2058881387" sldId="297"/>
            <ac:spMk id="3" creationId="{00000000-0000-0000-0000-000000000000}"/>
          </ac:spMkLst>
        </pc:spChg>
        <pc:picChg chg="add mod">
          <ac:chgData name="John Adams" userId="1143faee-bb16-416e-8056-0ed4c730fe93" providerId="ADAL" clId="{1B75B1A4-D021-4114-A998-A5B4F6B0F5CF}" dt="2021-12-08T06:54:45.977" v="948" actId="1076"/>
          <ac:picMkLst>
            <pc:docMk/>
            <pc:sldMk cId="2058881387" sldId="297"/>
            <ac:picMk id="2" creationId="{84AF8202-A21C-4EC0-A415-0F28272912FE}"/>
          </ac:picMkLst>
        </pc:picChg>
        <pc:picChg chg="del">
          <ac:chgData name="John Adams" userId="1143faee-bb16-416e-8056-0ed4c730fe93" providerId="ADAL" clId="{1B75B1A4-D021-4114-A998-A5B4F6B0F5CF}" dt="2021-12-08T06:52:38.890" v="941" actId="478"/>
          <ac:picMkLst>
            <pc:docMk/>
            <pc:sldMk cId="2058881387" sldId="297"/>
            <ac:picMk id="2050" creationId="{44B8546A-0888-4E22-88E5-04C94C16C384}"/>
          </ac:picMkLst>
        </pc:picChg>
      </pc:sldChg>
      <pc:sldChg chg="addSp delSp modSp mod">
        <pc:chgData name="John Adams" userId="1143faee-bb16-416e-8056-0ed4c730fe93" providerId="ADAL" clId="{1B75B1A4-D021-4114-A998-A5B4F6B0F5CF}" dt="2021-12-08T07:19:35.931" v="1514" actId="113"/>
        <pc:sldMkLst>
          <pc:docMk/>
          <pc:sldMk cId="2734715491" sldId="321"/>
        </pc:sldMkLst>
        <pc:spChg chg="mod">
          <ac:chgData name="John Adams" userId="1143faee-bb16-416e-8056-0ed4c730fe93" providerId="ADAL" clId="{1B75B1A4-D021-4114-A998-A5B4F6B0F5CF}" dt="2021-12-08T07:19:35.931" v="1514" actId="113"/>
          <ac:spMkLst>
            <pc:docMk/>
            <pc:sldMk cId="2734715491" sldId="321"/>
            <ac:spMk id="9" creationId="{86DF3ECD-1A94-4E29-B9CC-75D7B04FE216}"/>
          </ac:spMkLst>
        </pc:spChg>
        <pc:spChg chg="mod">
          <ac:chgData name="John Adams" userId="1143faee-bb16-416e-8056-0ed4c730fe93" providerId="ADAL" clId="{1B75B1A4-D021-4114-A998-A5B4F6B0F5CF}" dt="2021-12-08T07:05:34.839" v="1115" actId="20577"/>
          <ac:spMkLst>
            <pc:docMk/>
            <pc:sldMk cId="2734715491" sldId="321"/>
            <ac:spMk id="10" creationId="{00000000-0000-0000-0000-000000000000}"/>
          </ac:spMkLst>
        </pc:spChg>
        <pc:picChg chg="del">
          <ac:chgData name="John Adams" userId="1143faee-bb16-416e-8056-0ed4c730fe93" providerId="ADAL" clId="{1B75B1A4-D021-4114-A998-A5B4F6B0F5CF}" dt="2021-12-08T07:06:30.567" v="1120" actId="478"/>
          <ac:picMkLst>
            <pc:docMk/>
            <pc:sldMk cId="2734715491" sldId="321"/>
            <ac:picMk id="4" creationId="{F9C3DA18-C7B4-4DB7-8232-1CFB16FD0957}"/>
          </ac:picMkLst>
        </pc:picChg>
        <pc:picChg chg="add mod">
          <ac:chgData name="John Adams" userId="1143faee-bb16-416e-8056-0ed4c730fe93" providerId="ADAL" clId="{1B75B1A4-D021-4114-A998-A5B4F6B0F5CF}" dt="2021-12-08T07:16:03.771" v="1459" actId="1076"/>
          <ac:picMkLst>
            <pc:docMk/>
            <pc:sldMk cId="2734715491" sldId="321"/>
            <ac:picMk id="5122" creationId="{DFC0D5B6-E9A5-4E45-89AE-898F6EBA176A}"/>
          </ac:picMkLst>
        </pc:picChg>
      </pc:sldChg>
      <pc:sldChg chg="addSp delSp modSp mod">
        <pc:chgData name="John Adams" userId="1143faee-bb16-416e-8056-0ed4c730fe93" providerId="ADAL" clId="{1B75B1A4-D021-4114-A998-A5B4F6B0F5CF}" dt="2021-12-08T06:57:38.093" v="965" actId="14100"/>
        <pc:sldMkLst>
          <pc:docMk/>
          <pc:sldMk cId="2697338157" sldId="333"/>
        </pc:sldMkLst>
        <pc:spChg chg="mod">
          <ac:chgData name="John Adams" userId="1143faee-bb16-416e-8056-0ed4c730fe93" providerId="ADAL" clId="{1B75B1A4-D021-4114-A998-A5B4F6B0F5CF}" dt="2021-12-08T06:55:40.034" v="958" actId="20577"/>
          <ac:spMkLst>
            <pc:docMk/>
            <pc:sldMk cId="2697338157" sldId="333"/>
            <ac:spMk id="9" creationId="{1E52ECCE-938B-4059-BCFC-5863C6E8CB5A}"/>
          </ac:spMkLst>
        </pc:spChg>
        <pc:picChg chg="del">
          <ac:chgData name="John Adams" userId="1143faee-bb16-416e-8056-0ed4c730fe93" providerId="ADAL" clId="{1B75B1A4-D021-4114-A998-A5B4F6B0F5CF}" dt="2021-12-08T06:55:52.614" v="959" actId="478"/>
          <ac:picMkLst>
            <pc:docMk/>
            <pc:sldMk cId="2697338157" sldId="333"/>
            <ac:picMk id="3" creationId="{5F9788B3-E815-4C10-AC2B-6DBFC65F080E}"/>
          </ac:picMkLst>
        </pc:picChg>
        <pc:picChg chg="add mod">
          <ac:chgData name="John Adams" userId="1143faee-bb16-416e-8056-0ed4c730fe93" providerId="ADAL" clId="{1B75B1A4-D021-4114-A998-A5B4F6B0F5CF}" dt="2021-12-08T06:57:38.093" v="965" actId="14100"/>
          <ac:picMkLst>
            <pc:docMk/>
            <pc:sldMk cId="2697338157" sldId="333"/>
            <ac:picMk id="3074" creationId="{70AC134E-D1D0-438A-B302-4F4770F83354}"/>
          </ac:picMkLst>
        </pc:picChg>
      </pc:sldChg>
      <pc:sldChg chg="addSp delSp modSp mod">
        <pc:chgData name="John Adams" userId="1143faee-bb16-416e-8056-0ed4c730fe93" providerId="ADAL" clId="{1B75B1A4-D021-4114-A998-A5B4F6B0F5CF}" dt="2021-12-08T06:37:40.774" v="9" actId="1076"/>
        <pc:sldMkLst>
          <pc:docMk/>
          <pc:sldMk cId="2413920719" sldId="334"/>
        </pc:sldMkLst>
        <pc:spChg chg="mod">
          <ac:chgData name="John Adams" userId="1143faee-bb16-416e-8056-0ed4c730fe93" providerId="ADAL" clId="{1B75B1A4-D021-4114-A998-A5B4F6B0F5CF}" dt="2021-12-08T06:36:42.822" v="4" actId="20577"/>
          <ac:spMkLst>
            <pc:docMk/>
            <pc:sldMk cId="2413920719" sldId="334"/>
            <ac:spMk id="3" creationId="{00000000-0000-0000-0000-000000000000}"/>
          </ac:spMkLst>
        </pc:spChg>
        <pc:picChg chg="add mod">
          <ac:chgData name="John Adams" userId="1143faee-bb16-416e-8056-0ed4c730fe93" providerId="ADAL" clId="{1B75B1A4-D021-4114-A998-A5B4F6B0F5CF}" dt="2021-12-08T06:37:40.774" v="9" actId="1076"/>
          <ac:picMkLst>
            <pc:docMk/>
            <pc:sldMk cId="2413920719" sldId="334"/>
            <ac:picMk id="2" creationId="{58EF9293-4B93-4641-9883-D940DCBA7D4E}"/>
          </ac:picMkLst>
        </pc:picChg>
        <pc:picChg chg="del">
          <ac:chgData name="John Adams" userId="1143faee-bb16-416e-8056-0ed4c730fe93" providerId="ADAL" clId="{1B75B1A4-D021-4114-A998-A5B4F6B0F5CF}" dt="2021-12-08T06:37:28.627" v="5" actId="478"/>
          <ac:picMkLst>
            <pc:docMk/>
            <pc:sldMk cId="2413920719" sldId="334"/>
            <ac:picMk id="1026" creationId="{AFDCD4DC-0FC6-4B1A-9E8A-012899CB2565}"/>
          </ac:picMkLst>
        </pc:picChg>
      </pc:sldChg>
      <pc:sldChg chg="modSp mod">
        <pc:chgData name="John Adams" userId="1143faee-bb16-416e-8056-0ed4c730fe93" providerId="ADAL" clId="{1B75B1A4-D021-4114-A998-A5B4F6B0F5CF}" dt="2021-12-08T06:47:52.092" v="771" actId="20577"/>
        <pc:sldMkLst>
          <pc:docMk/>
          <pc:sldMk cId="3838954245" sldId="340"/>
        </pc:sldMkLst>
        <pc:spChg chg="mod">
          <ac:chgData name="John Adams" userId="1143faee-bb16-416e-8056-0ed4c730fe93" providerId="ADAL" clId="{1B75B1A4-D021-4114-A998-A5B4F6B0F5CF}" dt="2021-12-08T06:47:52.092" v="771" actId="20577"/>
          <ac:spMkLst>
            <pc:docMk/>
            <pc:sldMk cId="3838954245" sldId="340"/>
            <ac:spMk id="10" creationId="{00000000-0000-0000-0000-000000000000}"/>
          </ac:spMkLst>
        </pc:spChg>
        <pc:spChg chg="mod">
          <ac:chgData name="John Adams" userId="1143faee-bb16-416e-8056-0ed4c730fe93" providerId="ADAL" clId="{1B75B1A4-D021-4114-A998-A5B4F6B0F5CF}" dt="2021-12-08T06:43:37.866" v="435" actId="6549"/>
          <ac:spMkLst>
            <pc:docMk/>
            <pc:sldMk cId="3838954245" sldId="340"/>
            <ac:spMk id="11" creationId="{00000000-0000-0000-0000-000000000000}"/>
          </ac:spMkLst>
        </pc:spChg>
      </pc:sldChg>
      <pc:sldChg chg="modSp mod">
        <pc:chgData name="John Adams" userId="1143faee-bb16-416e-8056-0ed4c730fe93" providerId="ADAL" clId="{1B75B1A4-D021-4114-A998-A5B4F6B0F5CF}" dt="2021-12-08T06:47:10.032" v="718" actId="20577"/>
        <pc:sldMkLst>
          <pc:docMk/>
          <pc:sldMk cId="1545271704" sldId="341"/>
        </pc:sldMkLst>
        <pc:spChg chg="mod">
          <ac:chgData name="John Adams" userId="1143faee-bb16-416e-8056-0ed4c730fe93" providerId="ADAL" clId="{1B75B1A4-D021-4114-A998-A5B4F6B0F5CF}" dt="2021-12-08T06:47:10.032" v="718" actId="20577"/>
          <ac:spMkLst>
            <pc:docMk/>
            <pc:sldMk cId="1545271704" sldId="341"/>
            <ac:spMk id="10" creationId="{00000000-0000-0000-0000-000000000000}"/>
          </ac:spMkLst>
        </pc:spChg>
        <pc:spChg chg="mod">
          <ac:chgData name="John Adams" userId="1143faee-bb16-416e-8056-0ed4c730fe93" providerId="ADAL" clId="{1B75B1A4-D021-4114-A998-A5B4F6B0F5CF}" dt="2021-12-08T06:43:49.847" v="436" actId="6549"/>
          <ac:spMkLst>
            <pc:docMk/>
            <pc:sldMk cId="1545271704" sldId="341"/>
            <ac:spMk id="11" creationId="{00000000-0000-0000-0000-000000000000}"/>
          </ac:spMkLst>
        </pc:spChg>
      </pc:sldChg>
      <pc:sldChg chg="del">
        <pc:chgData name="John Adams" userId="1143faee-bb16-416e-8056-0ed4c730fe93" providerId="ADAL" clId="{1B75B1A4-D021-4114-A998-A5B4F6B0F5CF}" dt="2021-12-08T07:05:55.784" v="1118" actId="47"/>
        <pc:sldMkLst>
          <pc:docMk/>
          <pc:sldMk cId="3101228434" sldId="342"/>
        </pc:sldMkLst>
      </pc:sldChg>
      <pc:sldChg chg="modSp add mod">
        <pc:chgData name="John Adams" userId="1143faee-bb16-416e-8056-0ed4c730fe93" providerId="ADAL" clId="{1B75B1A4-D021-4114-A998-A5B4F6B0F5CF}" dt="2021-12-08T06:50:57.874" v="918" actId="403"/>
        <pc:sldMkLst>
          <pc:docMk/>
          <pc:sldMk cId="1142578127" sldId="343"/>
        </pc:sldMkLst>
        <pc:spChg chg="mod">
          <ac:chgData name="John Adams" userId="1143faee-bb16-416e-8056-0ed4c730fe93" providerId="ADAL" clId="{1B75B1A4-D021-4114-A998-A5B4F6B0F5CF}" dt="2021-12-08T06:50:57.874" v="918" actId="403"/>
          <ac:spMkLst>
            <pc:docMk/>
            <pc:sldMk cId="1142578127" sldId="343"/>
            <ac:spMk id="10" creationId="{00000000-0000-0000-0000-000000000000}"/>
          </ac:spMkLst>
        </pc:spChg>
      </pc:sldChg>
      <pc:sldChg chg="add del">
        <pc:chgData name="John Adams" userId="1143faee-bb16-416e-8056-0ed4c730fe93" providerId="ADAL" clId="{1B75B1A4-D021-4114-A998-A5B4F6B0F5CF}" dt="2021-12-08T07:05:52.421" v="1117" actId="47"/>
        <pc:sldMkLst>
          <pc:docMk/>
          <pc:sldMk cId="906589" sldId="344"/>
        </pc:sldMkLst>
      </pc:sldChg>
      <pc:sldChg chg="add">
        <pc:chgData name="John Adams" userId="1143faee-bb16-416e-8056-0ed4c730fe93" providerId="ADAL" clId="{1B75B1A4-D021-4114-A998-A5B4F6B0F5CF}" dt="2021-12-08T07:05:57.636" v="1119"/>
        <pc:sldMkLst>
          <pc:docMk/>
          <pc:sldMk cId="2718039894" sldId="34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09/12/2021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09/12/2021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09/12/2021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09/12/2021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09/12/2021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09/12/2021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09/12/2021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09/12/2021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09/12/2021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09/12/2021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09/12/2021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09/12/2021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13</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December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Church That Looks Forward ~</a:t>
            </a:r>
          </a:p>
        </p:txBody>
      </p:sp>
      <p:pic>
        <p:nvPicPr>
          <p:cNvPr id="2" name="Picture 2" descr="THIRD SUNDAY OF ADVENT, YEAR A.">
            <a:extLst>
              <a:ext uri="{FF2B5EF4-FFF2-40B4-BE49-F238E27FC236}">
                <a16:creationId xmlns:a16="http://schemas.microsoft.com/office/drawing/2014/main" id="{58EF9293-4B93-4641-9883-D940DCBA7D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3168" y="1886903"/>
            <a:ext cx="5325664" cy="2915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453375"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600" i="1" dirty="0">
                <a:solidFill>
                  <a:schemeClr val="accent4">
                    <a:lumMod val="75000"/>
                  </a:schemeClr>
                </a:solidFill>
                <a:latin typeface="Garamond" panose="02020404030301010803" pitchFamily="18" charset="0"/>
              </a:rPr>
              <a:t>Saints and schools # 7 </a:t>
            </a:r>
            <a:r>
              <a:rPr lang="en-GB" altLang="en-US" sz="4600" dirty="0">
                <a:solidFill>
                  <a:schemeClr val="accent4">
                    <a:lumMod val="75000"/>
                  </a:schemeClr>
                </a:solidFill>
                <a:latin typeface="Garamond" panose="02020404030301010803" pitchFamily="18" charset="0"/>
              </a:rPr>
              <a:t>: </a:t>
            </a:r>
            <a:r>
              <a:rPr lang="en-GB" sz="4600" dirty="0">
                <a:solidFill>
                  <a:schemeClr val="accent4">
                    <a:lumMod val="75000"/>
                  </a:schemeClr>
                </a:solidFill>
                <a:effectLst/>
                <a:latin typeface="Garamond" panose="02020404030301010803" pitchFamily="18" charset="0"/>
                <a:ea typeface="Calibri" panose="020F0502020204030204" pitchFamily="34" charset="0"/>
                <a:cs typeface="Times New Roman" panose="02020603050405020304" pitchFamily="18" charset="0"/>
              </a:rPr>
              <a:t>Holy Family</a:t>
            </a:r>
            <a:endParaRPr lang="en-GB" sz="46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8">
            <a:extLst>
              <a:ext uri="{FF2B5EF4-FFF2-40B4-BE49-F238E27FC236}">
                <a16:creationId xmlns:a16="http://schemas.microsoft.com/office/drawing/2014/main" id="{86DF3ECD-1A94-4E29-B9CC-75D7B04FE216}"/>
              </a:ext>
            </a:extLst>
          </p:cNvPr>
          <p:cNvSpPr/>
          <p:nvPr/>
        </p:nvSpPr>
        <p:spPr>
          <a:xfrm>
            <a:off x="4373563" y="1826988"/>
            <a:ext cx="7513636" cy="4770537"/>
          </a:xfrm>
          <a:prstGeom prst="rect">
            <a:avLst/>
          </a:prstGeom>
        </p:spPr>
        <p:txBody>
          <a:bodyPr wrap="square">
            <a:spAutoFit/>
          </a:bodyPr>
          <a:lstStyle/>
          <a:p>
            <a:pPr algn="just">
              <a:defRPr/>
            </a:pPr>
            <a:r>
              <a:rPr lang="en-GB" sz="2200" dirty="0">
                <a:latin typeface="Garamond" panose="02020404030301010803" pitchFamily="18" charset="0"/>
              </a:rPr>
              <a:t>In 1988, Holy Family Catholic School and Sixth Form was founded in Walthamstow. The school’s mission statement contains the wisdom that “w</a:t>
            </a:r>
            <a:r>
              <a:rPr lang="en-US" sz="2200" b="0" i="0" dirty="0">
                <a:solidFill>
                  <a:srgbClr val="1F1F1F"/>
                </a:solidFill>
                <a:effectLst/>
                <a:latin typeface="Garamond" panose="02020404030301010803" pitchFamily="18" charset="0"/>
              </a:rPr>
              <a:t>e are a family of many cultures sharing one faith.”</a:t>
            </a:r>
          </a:p>
          <a:p>
            <a:pPr algn="just">
              <a:defRPr/>
            </a:pPr>
            <a:endParaRPr lang="en-US" sz="600" dirty="0">
              <a:solidFill>
                <a:srgbClr val="1F1F1F"/>
              </a:solidFill>
              <a:latin typeface="Garamond" panose="02020404030301010803" pitchFamily="18" charset="0"/>
            </a:endParaRPr>
          </a:p>
          <a:p>
            <a:pPr algn="just">
              <a:defRPr/>
            </a:pPr>
            <a:r>
              <a:rPr lang="en-US" sz="2200" dirty="0">
                <a:solidFill>
                  <a:srgbClr val="1F1F1F"/>
                </a:solidFill>
                <a:latin typeface="Garamond" panose="02020404030301010803" pitchFamily="18" charset="0"/>
              </a:rPr>
              <a:t>In his book on love and the family, Amoris Laetitia, Pope Francis has a prayer to the Holy Family which includes these lines :</a:t>
            </a:r>
            <a:endParaRPr lang="en-US" sz="600" dirty="0">
              <a:solidFill>
                <a:srgbClr val="1F1F1F"/>
              </a:solidFill>
              <a:latin typeface="Garamond" panose="02020404030301010803" pitchFamily="18" charset="0"/>
            </a:endParaRPr>
          </a:p>
          <a:p>
            <a:pPr algn="just">
              <a:defRPr/>
            </a:pPr>
            <a:endParaRPr lang="en-US" sz="600" dirty="0">
              <a:solidFill>
                <a:srgbClr val="1F1F1F"/>
              </a:solidFill>
              <a:latin typeface="Garamond" panose="02020404030301010803" pitchFamily="18" charset="0"/>
            </a:endParaRPr>
          </a:p>
          <a:p>
            <a:pPr>
              <a:defRPr/>
            </a:pPr>
            <a:r>
              <a:rPr lang="en-US" sz="2200" b="1" i="0" dirty="0">
                <a:effectLst/>
                <a:latin typeface="Garamond" panose="02020404030301010803" pitchFamily="18" charset="0"/>
              </a:rPr>
              <a:t>Jesus, Mary and Joseph, </a:t>
            </a:r>
          </a:p>
          <a:p>
            <a:pPr>
              <a:defRPr/>
            </a:pPr>
            <a:r>
              <a:rPr lang="en-US" sz="2200" b="1" i="0" dirty="0">
                <a:effectLst/>
                <a:latin typeface="Garamond" panose="02020404030301010803" pitchFamily="18" charset="0"/>
              </a:rPr>
              <a:t>in you we contemplate </a:t>
            </a:r>
          </a:p>
          <a:p>
            <a:pPr>
              <a:defRPr/>
            </a:pPr>
            <a:r>
              <a:rPr lang="en-US" sz="2200" b="1" i="0" dirty="0">
                <a:effectLst/>
                <a:latin typeface="Garamond" panose="02020404030301010803" pitchFamily="18" charset="0"/>
              </a:rPr>
              <a:t>the </a:t>
            </a:r>
            <a:r>
              <a:rPr lang="en-US" sz="2200" b="1" i="0" dirty="0" err="1">
                <a:effectLst/>
                <a:latin typeface="Garamond" panose="02020404030301010803" pitchFamily="18" charset="0"/>
              </a:rPr>
              <a:t>splendour</a:t>
            </a:r>
            <a:r>
              <a:rPr lang="en-US" sz="2200" b="1" i="0" dirty="0">
                <a:effectLst/>
                <a:latin typeface="Garamond" panose="02020404030301010803" pitchFamily="18" charset="0"/>
              </a:rPr>
              <a:t> of true love;</a:t>
            </a:r>
            <a:r>
              <a:rPr lang="en-US" sz="2200" b="1" dirty="0">
                <a:latin typeface="Garamond" panose="02020404030301010803" pitchFamily="18" charset="0"/>
              </a:rPr>
              <a:t/>
            </a:r>
            <a:br>
              <a:rPr lang="en-US" sz="2200" b="1" dirty="0">
                <a:latin typeface="Garamond" panose="02020404030301010803" pitchFamily="18" charset="0"/>
              </a:rPr>
            </a:br>
            <a:r>
              <a:rPr lang="en-US" sz="2200" b="1" i="0" dirty="0">
                <a:effectLst/>
                <a:latin typeface="Garamond" panose="02020404030301010803" pitchFamily="18" charset="0"/>
              </a:rPr>
              <a:t>to you we turn with trust.</a:t>
            </a:r>
            <a:r>
              <a:rPr lang="en-US" sz="600" b="1" dirty="0">
                <a:latin typeface="Garamond" panose="02020404030301010803" pitchFamily="18" charset="0"/>
              </a:rPr>
              <a:t/>
            </a:r>
            <a:br>
              <a:rPr lang="en-US" sz="600" b="1" dirty="0">
                <a:latin typeface="Garamond" panose="02020404030301010803" pitchFamily="18" charset="0"/>
              </a:rPr>
            </a:br>
            <a:r>
              <a:rPr lang="en-US" sz="600" b="1" dirty="0">
                <a:latin typeface="Garamond" panose="02020404030301010803" pitchFamily="18" charset="0"/>
              </a:rPr>
              <a:t/>
            </a:r>
            <a:br>
              <a:rPr lang="en-US" sz="600" b="1" dirty="0">
                <a:latin typeface="Garamond" panose="02020404030301010803" pitchFamily="18" charset="0"/>
              </a:rPr>
            </a:br>
            <a:r>
              <a:rPr lang="en-US" sz="2200" b="1" i="0" dirty="0">
                <a:effectLst/>
                <a:latin typeface="Garamond" panose="02020404030301010803" pitchFamily="18" charset="0"/>
              </a:rPr>
              <a:t>Holy Family of Nazareth, grant that our families too</a:t>
            </a:r>
            <a:r>
              <a:rPr lang="en-US" sz="2200" b="1" dirty="0">
                <a:latin typeface="Garamond" panose="02020404030301010803" pitchFamily="18" charset="0"/>
              </a:rPr>
              <a:t/>
            </a:r>
            <a:br>
              <a:rPr lang="en-US" sz="2200" b="1" dirty="0">
                <a:latin typeface="Garamond" panose="02020404030301010803" pitchFamily="18" charset="0"/>
              </a:rPr>
            </a:br>
            <a:r>
              <a:rPr lang="en-US" sz="2200" b="1" i="0" dirty="0">
                <a:effectLst/>
                <a:latin typeface="Garamond" panose="02020404030301010803" pitchFamily="18" charset="0"/>
              </a:rPr>
              <a:t>may be places of communion and prayer,</a:t>
            </a:r>
            <a:r>
              <a:rPr lang="en-US" sz="2200" b="1" dirty="0">
                <a:latin typeface="Garamond" panose="02020404030301010803" pitchFamily="18" charset="0"/>
              </a:rPr>
              <a:t/>
            </a:r>
            <a:br>
              <a:rPr lang="en-US" sz="2200" b="1" dirty="0">
                <a:latin typeface="Garamond" panose="02020404030301010803" pitchFamily="18" charset="0"/>
              </a:rPr>
            </a:br>
            <a:r>
              <a:rPr lang="en-US" sz="2200" b="1" i="0" dirty="0">
                <a:effectLst/>
                <a:latin typeface="Garamond" panose="02020404030301010803" pitchFamily="18" charset="0"/>
              </a:rPr>
              <a:t>authentic schools of the Gospel </a:t>
            </a:r>
          </a:p>
          <a:p>
            <a:pPr>
              <a:defRPr/>
            </a:pPr>
            <a:r>
              <a:rPr lang="en-US" sz="2200" b="1" i="0" dirty="0">
                <a:effectLst/>
                <a:latin typeface="Garamond" panose="02020404030301010803" pitchFamily="18" charset="0"/>
              </a:rPr>
              <a:t>and small domestic churches.</a:t>
            </a:r>
            <a:endParaRPr lang="en-GB" sz="2200" b="1" dirty="0">
              <a:latin typeface="Garamond" panose="02020404030301010803" pitchFamily="18" charset="0"/>
            </a:endParaRPr>
          </a:p>
        </p:txBody>
      </p:sp>
      <p:pic>
        <p:nvPicPr>
          <p:cNvPr id="5122" name="Picture 2" descr="The Holy Family">
            <a:extLst>
              <a:ext uri="{FF2B5EF4-FFF2-40B4-BE49-F238E27FC236}">
                <a16:creationId xmlns:a16="http://schemas.microsoft.com/office/drawing/2014/main" id="{DFC0D5B6-E9A5-4E45-89AE-898F6EBA176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1379" t="354" r="21476" b="354"/>
          <a:stretch/>
        </p:blipFill>
        <p:spPr bwMode="auto">
          <a:xfrm>
            <a:off x="217837" y="1859339"/>
            <a:ext cx="4008089" cy="4749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715491"/>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13</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December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Church That Looks Forward ~</a:t>
            </a:r>
          </a:p>
        </p:txBody>
      </p:sp>
      <p:pic>
        <p:nvPicPr>
          <p:cNvPr id="2" name="Picture 2" descr="THIRD SUNDAY OF ADVENT, YEAR A.">
            <a:extLst>
              <a:ext uri="{FF2B5EF4-FFF2-40B4-BE49-F238E27FC236}">
                <a16:creationId xmlns:a16="http://schemas.microsoft.com/office/drawing/2014/main" id="{58EF9293-4B93-4641-9883-D940DCBA7D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3168" y="1886903"/>
            <a:ext cx="5325664" cy="2915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039894"/>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640051" y="1463614"/>
            <a:ext cx="10659319" cy="500307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200" dirty="0">
              <a:latin typeface="Garamond" panose="02020404030301010803" pitchFamily="18" charset="0"/>
            </a:endParaRPr>
          </a:p>
          <a:p>
            <a:pPr algn="ctr"/>
            <a:endParaRPr lang="en-US" sz="2400" b="0" i="0" dirty="0">
              <a:solidFill>
                <a:srgbClr val="222222"/>
              </a:solidFill>
              <a:effectLst/>
              <a:latin typeface="Garamond" panose="02020404030301010803" pitchFamily="18" charset="0"/>
            </a:endParaRPr>
          </a:p>
          <a:p>
            <a:pPr algn="ctr"/>
            <a:r>
              <a:rPr lang="en-US" sz="2400" b="0" i="0" dirty="0">
                <a:solidFill>
                  <a:srgbClr val="222222"/>
                </a:solidFill>
                <a:effectLst/>
                <a:latin typeface="Garamond" panose="02020404030301010803" pitchFamily="18" charset="0"/>
              </a:rPr>
              <a:t>Rejoice and be glad!</a:t>
            </a:r>
          </a:p>
          <a:p>
            <a:pPr algn="ctr"/>
            <a:endParaRPr lang="en-US" sz="2400" b="0" i="0" dirty="0">
              <a:solidFill>
                <a:srgbClr val="222222"/>
              </a:solidFill>
              <a:effectLst/>
              <a:latin typeface="Garamond" panose="02020404030301010803" pitchFamily="18" charset="0"/>
            </a:endParaRPr>
          </a:p>
          <a:p>
            <a:pPr algn="ctr"/>
            <a:r>
              <a:rPr lang="en-US" sz="2400" b="0" i="0" dirty="0">
                <a:solidFill>
                  <a:srgbClr val="222222"/>
                </a:solidFill>
                <a:effectLst/>
                <a:latin typeface="Garamond" panose="02020404030301010803" pitchFamily="18" charset="0"/>
              </a:rPr>
              <a:t>Last Sunday was Gaudete Sunday.  </a:t>
            </a:r>
          </a:p>
          <a:p>
            <a:pPr algn="ctr"/>
            <a:r>
              <a:rPr lang="en-US" sz="2400" b="0" i="1" dirty="0">
                <a:solidFill>
                  <a:srgbClr val="222222"/>
                </a:solidFill>
                <a:effectLst/>
                <a:latin typeface="Garamond" panose="02020404030301010803" pitchFamily="18" charset="0"/>
              </a:rPr>
              <a:t>Gaudete</a:t>
            </a:r>
            <a:r>
              <a:rPr lang="en-US" sz="2400" b="0" i="0" dirty="0">
                <a:solidFill>
                  <a:srgbClr val="222222"/>
                </a:solidFill>
                <a:effectLst/>
                <a:latin typeface="Garamond" panose="02020404030301010803" pitchFamily="18" charset="0"/>
              </a:rPr>
              <a:t> is Latin, and means “Rejoice!”</a:t>
            </a:r>
          </a:p>
          <a:p>
            <a:pPr algn="ctr"/>
            <a:r>
              <a:rPr lang="en-US" sz="2400" b="0" i="0" dirty="0">
                <a:solidFill>
                  <a:srgbClr val="222222"/>
                </a:solidFill>
                <a:effectLst/>
                <a:latin typeface="Garamond" panose="02020404030301010803" pitchFamily="18" charset="0"/>
              </a:rPr>
              <a:t>Why the joy?</a:t>
            </a:r>
          </a:p>
          <a:p>
            <a:pPr algn="ctr"/>
            <a:endParaRPr lang="en-US" sz="2400" b="0" i="0" dirty="0">
              <a:solidFill>
                <a:srgbClr val="222222"/>
              </a:solidFill>
              <a:effectLst/>
              <a:latin typeface="Garamond" panose="02020404030301010803" pitchFamily="18" charset="0"/>
            </a:endParaRPr>
          </a:p>
          <a:p>
            <a:pPr algn="ctr"/>
            <a:r>
              <a:rPr lang="en-US" sz="2400" dirty="0">
                <a:solidFill>
                  <a:srgbClr val="222222"/>
                </a:solidFill>
                <a:latin typeface="Garamond" panose="02020404030301010803" pitchFamily="18" charset="0"/>
              </a:rPr>
              <a:t>Because we are looking forward to Christmas.</a:t>
            </a:r>
          </a:p>
          <a:p>
            <a:pPr algn="ctr"/>
            <a:endParaRPr lang="en-US" sz="2400" dirty="0">
              <a:solidFill>
                <a:srgbClr val="222222"/>
              </a:solidFill>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64789"/>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 Box 2">
            <a:extLst>
              <a:ext uri="{FF2B5EF4-FFF2-40B4-BE49-F238E27FC236}">
                <a16:creationId xmlns:a16="http://schemas.microsoft.com/office/drawing/2014/main" id="{56F80F41-B0BB-45AD-A3FF-A9A28F07CF12}"/>
              </a:ext>
            </a:extLst>
          </p:cNvPr>
          <p:cNvSpPr txBox="1">
            <a:spLocks noChangeArrowheads="1"/>
          </p:cNvSpPr>
          <p:nvPr/>
        </p:nvSpPr>
        <p:spPr bwMode="auto">
          <a:xfrm>
            <a:off x="2328954" y="5198029"/>
            <a:ext cx="6971146" cy="1610754"/>
          </a:xfrm>
          <a:prstGeom prst="rect">
            <a:avLst/>
          </a:prstGeom>
          <a:solidFill>
            <a:srgbClr val="7030A0"/>
          </a:solidFill>
          <a:ln w="57150">
            <a:solidFill>
              <a:schemeClr val="accent4">
                <a:lumMod val="60000"/>
                <a:lumOff val="40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In Advent </a:t>
            </a:r>
            <a:r>
              <a:rPr lang="en-GB" sz="3600" dirty="0">
                <a:solidFill>
                  <a:schemeClr val="bg1"/>
                </a:solidFill>
                <a:latin typeface="Garamond" panose="02020404030301010803" pitchFamily="18" charset="0"/>
                <a:ea typeface="Calibri" panose="020F0502020204030204" pitchFamily="34" charset="0"/>
                <a:cs typeface="Times New Roman" panose="02020603050405020304" pitchFamily="18" charset="0"/>
              </a:rPr>
              <a:t>~</a:t>
            </a:r>
            <a:endParaRPr lang="en-GB"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45942" y="1463614"/>
            <a:ext cx="11845683" cy="500307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200" dirty="0">
              <a:latin typeface="Garamond" panose="02020404030301010803" pitchFamily="18" charset="0"/>
            </a:endParaRPr>
          </a:p>
          <a:p>
            <a:pPr algn="ctr"/>
            <a:endParaRPr lang="en-US" sz="2400" dirty="0">
              <a:solidFill>
                <a:srgbClr val="222222"/>
              </a:solidFill>
              <a:latin typeface="Garamond" panose="02020404030301010803" pitchFamily="18" charset="0"/>
            </a:endParaRPr>
          </a:p>
          <a:p>
            <a:pPr algn="ctr"/>
            <a:r>
              <a:rPr lang="en-US" sz="2400" dirty="0">
                <a:solidFill>
                  <a:srgbClr val="222222"/>
                </a:solidFill>
                <a:latin typeface="Garamond" panose="02020404030301010803" pitchFamily="18" charset="0"/>
              </a:rPr>
              <a:t>Because Christmas brings wholeness.</a:t>
            </a:r>
          </a:p>
          <a:p>
            <a:pPr algn="ctr"/>
            <a:endParaRPr lang="en-US" sz="2400" b="0" i="0" dirty="0">
              <a:solidFill>
                <a:srgbClr val="222222"/>
              </a:solidFill>
              <a:effectLst/>
              <a:latin typeface="Garamond" panose="02020404030301010803" pitchFamily="18" charset="0"/>
            </a:endParaRPr>
          </a:p>
          <a:p>
            <a:pPr algn="ctr"/>
            <a:r>
              <a:rPr lang="en-US" sz="2400" b="0" i="0" dirty="0">
                <a:solidFill>
                  <a:srgbClr val="222222"/>
                </a:solidFill>
                <a:effectLst/>
                <a:latin typeface="Garamond" panose="02020404030301010803" pitchFamily="18" charset="0"/>
              </a:rPr>
              <a:t>Because Christmas brings generosity of spirit and generosity of heart</a:t>
            </a:r>
            <a:r>
              <a:rPr lang="en-US" sz="2400" dirty="0">
                <a:solidFill>
                  <a:srgbClr val="222222"/>
                </a:solidFill>
                <a:latin typeface="Garamond" panose="02020404030301010803" pitchFamily="18" charset="0"/>
              </a:rPr>
              <a:t>.</a:t>
            </a:r>
          </a:p>
          <a:p>
            <a:pPr algn="ctr"/>
            <a:endParaRPr lang="en-US" sz="2400" b="0" i="0" dirty="0">
              <a:solidFill>
                <a:srgbClr val="222222"/>
              </a:solidFill>
              <a:effectLst/>
              <a:latin typeface="Garamond" panose="02020404030301010803" pitchFamily="18" charset="0"/>
            </a:endParaRPr>
          </a:p>
          <a:p>
            <a:pPr algn="ctr"/>
            <a:r>
              <a:rPr lang="en-US" sz="2400" b="0" i="0" dirty="0">
                <a:solidFill>
                  <a:srgbClr val="222222"/>
                </a:solidFill>
                <a:effectLst/>
                <a:latin typeface="Garamond" panose="02020404030301010803" pitchFamily="18" charset="0"/>
              </a:rPr>
              <a:t>Because we think of the poor, the homeless, the needy.</a:t>
            </a:r>
          </a:p>
          <a:p>
            <a:pPr algn="ctr"/>
            <a:endParaRPr lang="en-US" sz="2400" dirty="0">
              <a:solidFill>
                <a:srgbClr val="222222"/>
              </a:solidFill>
              <a:latin typeface="Garamond" panose="02020404030301010803" pitchFamily="18" charset="0"/>
            </a:endParaRPr>
          </a:p>
          <a:p>
            <a:pPr algn="ctr"/>
            <a:r>
              <a:rPr lang="en-US" sz="2400" dirty="0">
                <a:solidFill>
                  <a:srgbClr val="222222"/>
                </a:solidFill>
                <a:latin typeface="Garamond" panose="02020404030301010803" pitchFamily="18" charset="0"/>
              </a:rPr>
              <a:t>Because we respond to their needs with charity.</a:t>
            </a: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64789"/>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 Box 2">
            <a:extLst>
              <a:ext uri="{FF2B5EF4-FFF2-40B4-BE49-F238E27FC236}">
                <a16:creationId xmlns:a16="http://schemas.microsoft.com/office/drawing/2014/main" id="{56F80F41-B0BB-45AD-A3FF-A9A28F07CF12}"/>
              </a:ext>
            </a:extLst>
          </p:cNvPr>
          <p:cNvSpPr txBox="1">
            <a:spLocks noChangeArrowheads="1"/>
          </p:cNvSpPr>
          <p:nvPr/>
        </p:nvSpPr>
        <p:spPr bwMode="auto">
          <a:xfrm>
            <a:off x="2328954" y="5198029"/>
            <a:ext cx="6971146" cy="1610754"/>
          </a:xfrm>
          <a:prstGeom prst="rect">
            <a:avLst/>
          </a:prstGeom>
          <a:solidFill>
            <a:srgbClr val="7030A0"/>
          </a:solidFill>
          <a:ln w="57150">
            <a:solidFill>
              <a:schemeClr val="accent4">
                <a:lumMod val="60000"/>
                <a:lumOff val="40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In Advent </a:t>
            </a:r>
            <a:r>
              <a:rPr lang="en-GB" sz="3600" dirty="0">
                <a:solidFill>
                  <a:schemeClr val="bg1"/>
                </a:solidFill>
                <a:latin typeface="Garamond" panose="02020404030301010803" pitchFamily="18" charset="0"/>
                <a:ea typeface="Calibri" panose="020F0502020204030204" pitchFamily="34" charset="0"/>
                <a:cs typeface="Times New Roman" panose="02020603050405020304" pitchFamily="18" charset="0"/>
              </a:rPr>
              <a:t>~</a:t>
            </a:r>
            <a:endParaRPr lang="en-GB"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895424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45942" y="1675543"/>
            <a:ext cx="11845683" cy="500307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200" dirty="0">
              <a:latin typeface="Garamond" panose="02020404030301010803" pitchFamily="18" charset="0"/>
            </a:endParaRPr>
          </a:p>
          <a:p>
            <a:pPr algn="ctr"/>
            <a:r>
              <a:rPr lang="en-US" sz="2400" b="0" i="0" dirty="0">
                <a:solidFill>
                  <a:srgbClr val="222222"/>
                </a:solidFill>
                <a:effectLst/>
                <a:latin typeface="Garamond" panose="02020404030301010803" pitchFamily="18" charset="0"/>
              </a:rPr>
              <a:t>Because we spend time with people important to us.</a:t>
            </a:r>
          </a:p>
          <a:p>
            <a:pPr algn="ctr"/>
            <a:endParaRPr lang="en-US" sz="2400" b="0" i="0" dirty="0">
              <a:solidFill>
                <a:srgbClr val="222222"/>
              </a:solidFill>
              <a:effectLst/>
              <a:latin typeface="Garamond" panose="02020404030301010803" pitchFamily="18" charset="0"/>
            </a:endParaRPr>
          </a:p>
          <a:p>
            <a:pPr algn="ctr"/>
            <a:r>
              <a:rPr lang="en-US" sz="2400" dirty="0">
                <a:solidFill>
                  <a:srgbClr val="222222"/>
                </a:solidFill>
                <a:latin typeface="Garamond" panose="02020404030301010803" pitchFamily="18" charset="0"/>
              </a:rPr>
              <a:t>Because we take time out of the busy, bustling business of life to relax.</a:t>
            </a:r>
          </a:p>
          <a:p>
            <a:pPr algn="ctr"/>
            <a:endParaRPr lang="en-US" sz="2400" dirty="0">
              <a:solidFill>
                <a:srgbClr val="222222"/>
              </a:solidFill>
              <a:latin typeface="Garamond" panose="02020404030301010803" pitchFamily="18" charset="0"/>
            </a:endParaRPr>
          </a:p>
          <a:p>
            <a:pPr algn="ctr"/>
            <a:r>
              <a:rPr lang="en-US" sz="2400" b="0" i="0" dirty="0">
                <a:solidFill>
                  <a:srgbClr val="222222"/>
                </a:solidFill>
                <a:effectLst/>
                <a:latin typeface="Garamond" panose="02020404030301010803" pitchFamily="18" charset="0"/>
              </a:rPr>
              <a:t>Because of the calmness.</a:t>
            </a:r>
          </a:p>
          <a:p>
            <a:pPr algn="ctr"/>
            <a:endParaRPr lang="en-US" sz="2400" b="0" i="0" dirty="0">
              <a:solidFill>
                <a:srgbClr val="222222"/>
              </a:solidFill>
              <a:effectLst/>
              <a:latin typeface="Garamond" panose="02020404030301010803" pitchFamily="18" charset="0"/>
            </a:endParaRPr>
          </a:p>
          <a:p>
            <a:pPr algn="ctr"/>
            <a:r>
              <a:rPr lang="en-US" sz="2400" dirty="0">
                <a:solidFill>
                  <a:srgbClr val="222222"/>
                </a:solidFill>
                <a:latin typeface="Garamond" panose="02020404030301010803" pitchFamily="18" charset="0"/>
              </a:rPr>
              <a:t>Because of the stillness.</a:t>
            </a: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64789"/>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 Box 2">
            <a:extLst>
              <a:ext uri="{FF2B5EF4-FFF2-40B4-BE49-F238E27FC236}">
                <a16:creationId xmlns:a16="http://schemas.microsoft.com/office/drawing/2014/main" id="{56F80F41-B0BB-45AD-A3FF-A9A28F07CF12}"/>
              </a:ext>
            </a:extLst>
          </p:cNvPr>
          <p:cNvSpPr txBox="1">
            <a:spLocks noChangeArrowheads="1"/>
          </p:cNvSpPr>
          <p:nvPr/>
        </p:nvSpPr>
        <p:spPr bwMode="auto">
          <a:xfrm>
            <a:off x="2328954" y="5198029"/>
            <a:ext cx="6971146" cy="1610754"/>
          </a:xfrm>
          <a:prstGeom prst="rect">
            <a:avLst/>
          </a:prstGeom>
          <a:solidFill>
            <a:srgbClr val="7030A0"/>
          </a:solidFill>
          <a:ln w="57150">
            <a:solidFill>
              <a:schemeClr val="accent4">
                <a:lumMod val="60000"/>
                <a:lumOff val="40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In Advent </a:t>
            </a:r>
            <a:r>
              <a:rPr lang="en-GB" sz="3600" dirty="0">
                <a:solidFill>
                  <a:schemeClr val="bg1"/>
                </a:solidFill>
                <a:latin typeface="Garamond" panose="02020404030301010803" pitchFamily="18" charset="0"/>
                <a:ea typeface="Calibri" panose="020F0502020204030204" pitchFamily="34" charset="0"/>
                <a:cs typeface="Times New Roman" panose="02020603050405020304" pitchFamily="18" charset="0"/>
              </a:rPr>
              <a:t>~</a:t>
            </a:r>
            <a:endParaRPr lang="en-GB"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527170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45942" y="1675543"/>
            <a:ext cx="11845683" cy="500307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200" dirty="0">
              <a:latin typeface="Garamond" panose="02020404030301010803" pitchFamily="18" charset="0"/>
            </a:endParaRPr>
          </a:p>
          <a:p>
            <a:pPr algn="ctr"/>
            <a:r>
              <a:rPr lang="en-US" sz="2400" b="0" i="0" dirty="0">
                <a:solidFill>
                  <a:srgbClr val="222222"/>
                </a:solidFill>
                <a:effectLst/>
                <a:latin typeface="Garamond" panose="02020404030301010803" pitchFamily="18" charset="0"/>
              </a:rPr>
              <a:t>Because of the love we have for each other.</a:t>
            </a:r>
          </a:p>
          <a:p>
            <a:pPr algn="ctr"/>
            <a:endParaRPr lang="en-US" sz="2400" b="0" i="0" dirty="0">
              <a:solidFill>
                <a:srgbClr val="222222"/>
              </a:solidFill>
              <a:effectLst/>
              <a:latin typeface="Garamond" panose="02020404030301010803" pitchFamily="18" charset="0"/>
            </a:endParaRPr>
          </a:p>
          <a:p>
            <a:pPr algn="ctr"/>
            <a:r>
              <a:rPr lang="en-US" sz="2400" dirty="0">
                <a:solidFill>
                  <a:srgbClr val="222222"/>
                </a:solidFill>
                <a:latin typeface="Garamond" panose="02020404030301010803" pitchFamily="18" charset="0"/>
              </a:rPr>
              <a:t>Because of the love God has for us.</a:t>
            </a:r>
          </a:p>
          <a:p>
            <a:pPr algn="ctr"/>
            <a:endParaRPr lang="en-US" sz="2400" dirty="0">
              <a:solidFill>
                <a:srgbClr val="222222"/>
              </a:solidFill>
              <a:latin typeface="Garamond" panose="02020404030301010803" pitchFamily="18" charset="0"/>
            </a:endParaRPr>
          </a:p>
          <a:p>
            <a:pPr algn="ctr"/>
            <a:r>
              <a:rPr lang="en-US" sz="2400" dirty="0">
                <a:solidFill>
                  <a:srgbClr val="222222"/>
                </a:solidFill>
                <a:latin typeface="Garamond" panose="02020404030301010803" pitchFamily="18" charset="0"/>
              </a:rPr>
              <a:t>Because, in the words of Cardinal Hume :</a:t>
            </a:r>
          </a:p>
          <a:p>
            <a:pPr algn="ctr"/>
            <a:endParaRPr lang="en-US" sz="2400" dirty="0">
              <a:solidFill>
                <a:srgbClr val="222222"/>
              </a:solidFill>
              <a:latin typeface="Garamond" panose="02020404030301010803" pitchFamily="18" charset="0"/>
            </a:endParaRPr>
          </a:p>
          <a:p>
            <a:pPr algn="ctr"/>
            <a:r>
              <a:rPr lang="en-US" sz="4000" dirty="0">
                <a:solidFill>
                  <a:srgbClr val="222222"/>
                </a:solidFill>
                <a:latin typeface="Garamond" panose="02020404030301010803" pitchFamily="18" charset="0"/>
              </a:rPr>
              <a:t>“The great and awesome God became man for me.”</a:t>
            </a: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64789"/>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 Box 2">
            <a:extLst>
              <a:ext uri="{FF2B5EF4-FFF2-40B4-BE49-F238E27FC236}">
                <a16:creationId xmlns:a16="http://schemas.microsoft.com/office/drawing/2014/main" id="{56F80F41-B0BB-45AD-A3FF-A9A28F07CF12}"/>
              </a:ext>
            </a:extLst>
          </p:cNvPr>
          <p:cNvSpPr txBox="1">
            <a:spLocks noChangeArrowheads="1"/>
          </p:cNvSpPr>
          <p:nvPr/>
        </p:nvSpPr>
        <p:spPr bwMode="auto">
          <a:xfrm>
            <a:off x="2328954" y="5198029"/>
            <a:ext cx="6971146" cy="1610754"/>
          </a:xfrm>
          <a:prstGeom prst="rect">
            <a:avLst/>
          </a:prstGeom>
          <a:solidFill>
            <a:srgbClr val="7030A0"/>
          </a:solidFill>
          <a:ln w="57150">
            <a:solidFill>
              <a:schemeClr val="accent4">
                <a:lumMod val="60000"/>
                <a:lumOff val="40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In Advent </a:t>
            </a:r>
            <a:r>
              <a:rPr lang="en-GB" sz="3600" dirty="0">
                <a:solidFill>
                  <a:schemeClr val="bg1"/>
                </a:solidFill>
                <a:latin typeface="Garamond" panose="02020404030301010803" pitchFamily="18" charset="0"/>
                <a:ea typeface="Calibri" panose="020F0502020204030204" pitchFamily="34" charset="0"/>
                <a:cs typeface="Times New Roman" panose="02020603050405020304" pitchFamily="18" charset="0"/>
              </a:rPr>
              <a:t>~</a:t>
            </a:r>
            <a:endParaRPr lang="en-GB"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257812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830560" y="2345204"/>
            <a:ext cx="5139282" cy="3200876"/>
          </a:xfrm>
          <a:prstGeom prst="rect">
            <a:avLst/>
          </a:prstGeom>
        </p:spPr>
        <p:txBody>
          <a:bodyPr wrap="square">
            <a:spAutoFit/>
          </a:bodyPr>
          <a:lstStyle/>
          <a:p>
            <a:pPr algn="ctr"/>
            <a:r>
              <a:rPr lang="en-GB" sz="2600" b="1" dirty="0">
                <a:latin typeface="Garamond" panose="02020404030301010803" pitchFamily="18" charset="0"/>
              </a:rPr>
              <a:t>12</a:t>
            </a:r>
            <a:r>
              <a:rPr lang="en-GB" sz="2600" b="1" baseline="30000" dirty="0">
                <a:latin typeface="Garamond" panose="02020404030301010803" pitchFamily="18" charset="0"/>
              </a:rPr>
              <a:t>th</a:t>
            </a:r>
            <a:r>
              <a:rPr lang="en-GB" sz="2600" b="1" dirty="0">
                <a:latin typeface="Garamond" panose="02020404030301010803" pitchFamily="18" charset="0"/>
              </a:rPr>
              <a:t> December 2021</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Luke,                we are told :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4400" dirty="0">
                <a:latin typeface="Garamond" panose="02020404030301010803" pitchFamily="18" charset="0"/>
              </a:rPr>
              <a:t>“</a:t>
            </a:r>
            <a:r>
              <a:rPr lang="en-GB" sz="4400" dirty="0">
                <a:effectLst/>
                <a:latin typeface="Garamond" panose="02020404030301010803" pitchFamily="18" charset="0"/>
                <a:ea typeface="Calibri" panose="020F0502020204030204" pitchFamily="34" charset="0"/>
                <a:cs typeface="Times New Roman" panose="02020603050405020304" pitchFamily="18" charset="0"/>
              </a:rPr>
              <a:t>He shall baptise you with the Holy Spirit</a:t>
            </a:r>
            <a:r>
              <a:rPr lang="en-GB" sz="4400" dirty="0">
                <a:solidFill>
                  <a:srgbClr val="000000"/>
                </a:solidFill>
                <a:effectLst/>
                <a:latin typeface="Garamond" panose="02020404030301010803" pitchFamily="18" charset="0"/>
                <a:ea typeface="Calibri" panose="020F0502020204030204" pitchFamily="34" charset="0"/>
                <a:cs typeface="Open Sans" panose="020B0606030504020204" pitchFamily="34" charset="0"/>
              </a:rPr>
              <a:t>.</a:t>
            </a:r>
            <a:r>
              <a:rPr lang="en-GB" sz="44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 name="Picture 2" descr="Strange Fire: John MacArthur, Mark Driscoll, the Holy Spirit, and the Satan  | Sojourners">
            <a:extLst>
              <a:ext uri="{FF2B5EF4-FFF2-40B4-BE49-F238E27FC236}">
                <a16:creationId xmlns:a16="http://schemas.microsoft.com/office/drawing/2014/main" id="{84AF8202-A21C-4EC0-A415-0F28272912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438" y="2284106"/>
            <a:ext cx="6464394" cy="4309596"/>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extBox 8">
            <a:extLst>
              <a:ext uri="{FF2B5EF4-FFF2-40B4-BE49-F238E27FC236}">
                <a16:creationId xmlns:a16="http://schemas.microsoft.com/office/drawing/2014/main" id="{1E52ECCE-938B-4059-BCFC-5863C6E8CB5A}"/>
              </a:ext>
            </a:extLst>
          </p:cNvPr>
          <p:cNvSpPr txBox="1"/>
          <p:nvPr/>
        </p:nvSpPr>
        <p:spPr>
          <a:xfrm>
            <a:off x="7741195" y="2611935"/>
            <a:ext cx="4004716" cy="2954655"/>
          </a:xfrm>
          <a:prstGeom prst="rect">
            <a:avLst/>
          </a:prstGeom>
          <a:noFill/>
        </p:spPr>
        <p:txBody>
          <a:bodyPr wrap="square" rtlCol="0">
            <a:spAutoFit/>
          </a:bodyPr>
          <a:lstStyle/>
          <a:p>
            <a:pPr algn="ctr"/>
            <a:r>
              <a:rPr lang="en-GB" sz="4400" dirty="0">
                <a:latin typeface="Garamond" panose="02020404030301010803" pitchFamily="18" charset="0"/>
              </a:rPr>
              <a:t>“W</a:t>
            </a:r>
            <a:r>
              <a:rPr lang="en-GB" sz="44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here there is sadness, let me bring joy.</a:t>
            </a:r>
            <a:r>
              <a:rPr lang="en-GB" sz="4400" dirty="0">
                <a:latin typeface="Garamond" panose="02020404030301010803" pitchFamily="18" charset="0"/>
              </a:rPr>
              <a:t>” </a:t>
            </a:r>
            <a:r>
              <a:rPr lang="en-GB" sz="4400" dirty="0">
                <a:solidFill>
                  <a:schemeClr val="bg1"/>
                </a:solidFill>
                <a:latin typeface="Garamond" panose="02020404030301010803" pitchFamily="18" charset="0"/>
              </a:rPr>
              <a:t>x</a:t>
            </a:r>
            <a:r>
              <a:rPr lang="en-GB" sz="4400" i="1" dirty="0">
                <a:latin typeface="Garamond" panose="02020404030301010803" pitchFamily="18" charset="0"/>
              </a:rPr>
              <a:t>                                                       </a:t>
            </a:r>
            <a:r>
              <a:rPr lang="en-GB" sz="3600" i="1" dirty="0">
                <a:latin typeface="Garamond" panose="02020404030301010803" pitchFamily="18" charset="0"/>
              </a:rPr>
              <a:t>– Prayer of St Francis</a:t>
            </a:r>
            <a:endParaRPr lang="en-GB" sz="6000" i="1" dirty="0">
              <a:latin typeface="Garamond" panose="02020404030301010803" pitchFamily="18" charset="0"/>
            </a:endParaRPr>
          </a:p>
          <a:p>
            <a:pPr algn="ctr"/>
            <a:endParaRPr lang="en-GB" dirty="0"/>
          </a:p>
        </p:txBody>
      </p:sp>
      <p:pic>
        <p:nvPicPr>
          <p:cNvPr id="3074" name="Picture 2" descr="Laughing, Happy, Man, Portrait, Face, Laugh, Joy">
            <a:extLst>
              <a:ext uri="{FF2B5EF4-FFF2-40B4-BE49-F238E27FC236}">
                <a16:creationId xmlns:a16="http://schemas.microsoft.com/office/drawing/2014/main" id="{70AC134E-D1D0-438A-B302-4F4770F833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814" y="2028825"/>
            <a:ext cx="7232462" cy="4829175"/>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3938286" y="2411264"/>
            <a:ext cx="7685071" cy="3462486"/>
          </a:xfrm>
          <a:prstGeom prst="rect">
            <a:avLst/>
          </a:prstGeom>
          <a:noFill/>
        </p:spPr>
        <p:txBody>
          <a:bodyPr wrap="square" rtlCol="0">
            <a:spAutoFit/>
          </a:bodyPr>
          <a:lstStyle/>
          <a:p>
            <a:pPr algn="ctr"/>
            <a:r>
              <a:rPr lang="en-GB" sz="4400" dirty="0">
                <a:latin typeface="Garamond" panose="02020404030301010803" pitchFamily="18" charset="0"/>
              </a:rPr>
              <a:t>“</a:t>
            </a:r>
            <a:r>
              <a:rPr lang="en-GB" sz="44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True love strives to discover its own road to happiness, </a:t>
            </a:r>
          </a:p>
          <a:p>
            <a:pPr algn="ctr"/>
            <a:r>
              <a:rPr lang="en-GB" sz="44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while allowing others </a:t>
            </a:r>
          </a:p>
          <a:p>
            <a:pPr algn="ctr"/>
            <a:r>
              <a:rPr lang="en-GB" sz="44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to find theirs.</a:t>
            </a:r>
            <a:r>
              <a:rPr lang="en-GB" sz="4400"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a:t>
            </a:r>
            <a:endParaRPr lang="en-GB" sz="4400" dirty="0">
              <a:effectLst/>
              <a:latin typeface="Garamond" panose="02020404030301010803" pitchFamily="18" charset="0"/>
              <a:ea typeface="Calibri" panose="020F0502020204030204" pitchFamily="34" charset="0"/>
              <a:cs typeface="Times New Roman" panose="02020603050405020304" pitchFamily="18" charset="0"/>
            </a:endParaRPr>
          </a:p>
          <a:p>
            <a:pPr algn="just"/>
            <a:endParaRPr lang="en-GB" dirty="0">
              <a:latin typeface="Garamond" panose="02020404030301010803" pitchFamily="18" charset="0"/>
            </a:endParaRPr>
          </a:p>
          <a:p>
            <a:pPr algn="r"/>
            <a:endParaRPr lang="en-GB" sz="100" dirty="0">
              <a:latin typeface="Garamond" panose="02020404030301010803" pitchFamily="18" charset="0"/>
            </a:endParaRPr>
          </a:p>
          <a:p>
            <a:pPr algn="r"/>
            <a:r>
              <a:rPr lang="en-GB" sz="2400" dirty="0">
                <a:latin typeface="Garamond" panose="02020404030301010803" pitchFamily="18" charset="0"/>
              </a:rPr>
              <a:t>- Pope Francis, </a:t>
            </a:r>
            <a:r>
              <a:rPr lang="en-GB" sz="2400" i="1" dirty="0" err="1">
                <a:latin typeface="Garamond" panose="02020404030301010803" pitchFamily="18" charset="0"/>
              </a:rPr>
              <a:t>Amoris</a:t>
            </a:r>
            <a:r>
              <a:rPr lang="en-GB" sz="2400" i="1" dirty="0">
                <a:latin typeface="Garamond" panose="02020404030301010803" pitchFamily="18" charset="0"/>
              </a:rPr>
              <a:t> Laetitia</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432151" y="271531"/>
            <a:ext cx="7025924" cy="285266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St. Lucy</a:t>
            </a:r>
          </a:p>
          <a:p>
            <a:pPr algn="ctr"/>
            <a:r>
              <a:rPr lang="en-GB" altLang="en-US" sz="6600" dirty="0">
                <a:solidFill>
                  <a:schemeClr val="accent4">
                    <a:lumMod val="75000"/>
                  </a:schemeClr>
                </a:solidFill>
                <a:latin typeface="Garamond" panose="02020404030301010803" pitchFamily="18" charset="0"/>
              </a:rPr>
              <a:t>Feast day : </a:t>
            </a:r>
          </a:p>
          <a:p>
            <a:pPr algn="ctr"/>
            <a:r>
              <a:rPr lang="en-GB" altLang="en-US" sz="6600" dirty="0">
                <a:solidFill>
                  <a:schemeClr val="accent4">
                    <a:lumMod val="75000"/>
                  </a:schemeClr>
                </a:solidFill>
                <a:latin typeface="Garamond" panose="02020404030301010803" pitchFamily="18" charset="0"/>
              </a:rPr>
              <a:t>13</a:t>
            </a:r>
            <a:r>
              <a:rPr lang="en-GB" altLang="en-US" sz="6600" baseline="30000" dirty="0">
                <a:solidFill>
                  <a:schemeClr val="accent4">
                    <a:lumMod val="75000"/>
                  </a:schemeClr>
                </a:solidFill>
                <a:latin typeface="Garamond" panose="02020404030301010803" pitchFamily="18" charset="0"/>
              </a:rPr>
              <a:t>th</a:t>
            </a:r>
            <a:r>
              <a:rPr lang="en-GB" altLang="en-US" sz="6600" dirty="0">
                <a:solidFill>
                  <a:schemeClr val="accent4">
                    <a:lumMod val="75000"/>
                  </a:schemeClr>
                </a:solidFill>
                <a:latin typeface="Garamond" panose="02020404030301010803" pitchFamily="18" charset="0"/>
              </a:rPr>
              <a:t> December  </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7753350" y="271531"/>
            <a:ext cx="4210050" cy="5847755"/>
          </a:xfrm>
          <a:prstGeom prst="rect">
            <a:avLst/>
          </a:prstGeom>
          <a:noFill/>
        </p:spPr>
        <p:txBody>
          <a:bodyPr wrap="square" rtlCol="0">
            <a:spAutoFit/>
          </a:bodyPr>
          <a:lstStyle/>
          <a:p>
            <a:pPr algn="just"/>
            <a:r>
              <a:rPr lang="en-US" sz="2200" b="0" i="0" dirty="0">
                <a:solidFill>
                  <a:srgbClr val="212529"/>
                </a:solidFill>
                <a:effectLst/>
                <a:latin typeface="Garamond" panose="02020404030301010803" pitchFamily="18" charset="0"/>
              </a:rPr>
              <a:t>Born in Sicily, St. Lucy converted to Christianity after her blind mother recovered her eyesight. She was martyred at a young age under the persecution of the Emperor Diocletian. The exact reason is uncertain, but tradition holds that a spurned suitor reported her to the governor, who had her killed for her faith. Another tradition holds that, as part of her torture, she was blinded, but her eyesight was miraculously restored. For this reason, she is the patron saint for eyesight. Her feast day marks the beginning of the  Christmas season in Scandinavian countries.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pic>
        <p:nvPicPr>
          <p:cNvPr id="4098" name="Picture 2" descr="Saint Lucy Chapel">
            <a:extLst>
              <a:ext uri="{FF2B5EF4-FFF2-40B4-BE49-F238E27FC236}">
                <a16:creationId xmlns:a16="http://schemas.microsoft.com/office/drawing/2014/main" id="{7E0DB889-87D8-4791-9CE0-134FD1B008B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02" t="-1092" r="1598"/>
          <a:stretch/>
        </p:blipFill>
        <p:spPr bwMode="auto">
          <a:xfrm>
            <a:off x="432150" y="3162762"/>
            <a:ext cx="7035181" cy="3658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235338"/>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4178</TotalTime>
  <Words>600</Words>
  <Application>Microsoft Office PowerPoint</Application>
  <PresentationFormat>Widescreen</PresentationFormat>
  <Paragraphs>110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Garamond</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223</cp:revision>
  <dcterms:created xsi:type="dcterms:W3CDTF">2019-09-06T14:56:38Z</dcterms:created>
  <dcterms:modified xsi:type="dcterms:W3CDTF">2021-12-09T09:11:08Z</dcterms:modified>
</cp:coreProperties>
</file>