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4" r:id="rId2"/>
    <p:sldId id="289" r:id="rId3"/>
    <p:sldId id="297" r:id="rId4"/>
    <p:sldId id="333" r:id="rId5"/>
    <p:sldId id="258" r:id="rId6"/>
    <p:sldId id="272" r:id="rId7"/>
    <p:sldId id="321" r:id="rId8"/>
    <p:sldId id="34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55B599-B815-4FC6-BD6C-9B988E9EDAB7}" v="64" dt="2022-01-02T21:39:33.6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878" autoAdjust="0"/>
    <p:restoredTop sz="94660"/>
  </p:normalViewPr>
  <p:slideViewPr>
    <p:cSldViewPr snapToGrid="0">
      <p:cViewPr varScale="1">
        <p:scale>
          <a:sx n="66" d="100"/>
          <a:sy n="66" d="100"/>
        </p:scale>
        <p:origin x="70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Adams" userId="1143faee-bb16-416e-8056-0ed4c730fe93" providerId="ADAL" clId="{7055B599-B815-4FC6-BD6C-9B988E9EDAB7}"/>
    <pc:docChg chg="undo custSel addSld delSld modSld">
      <pc:chgData name="John Adams" userId="1143faee-bb16-416e-8056-0ed4c730fe93" providerId="ADAL" clId="{7055B599-B815-4FC6-BD6C-9B988E9EDAB7}" dt="2022-01-02T21:48:59.141" v="1954" actId="20577"/>
      <pc:docMkLst>
        <pc:docMk/>
      </pc:docMkLst>
      <pc:sldChg chg="modSp mod">
        <pc:chgData name="John Adams" userId="1143faee-bb16-416e-8056-0ed4c730fe93" providerId="ADAL" clId="{7055B599-B815-4FC6-BD6C-9B988E9EDAB7}" dt="2022-01-02T13:33:36.350" v="141" actId="20577"/>
        <pc:sldMkLst>
          <pc:docMk/>
          <pc:sldMk cId="2656554078" sldId="258"/>
        </pc:sldMkLst>
        <pc:spChg chg="mod">
          <ac:chgData name="John Adams" userId="1143faee-bb16-416e-8056-0ed4c730fe93" providerId="ADAL" clId="{7055B599-B815-4FC6-BD6C-9B988E9EDAB7}" dt="2022-01-02T13:33:36.350" v="141" actId="20577"/>
          <ac:spMkLst>
            <pc:docMk/>
            <pc:sldMk cId="2656554078" sldId="258"/>
            <ac:spMk id="4" creationId="{00000000-0000-0000-0000-000000000000}"/>
          </ac:spMkLst>
        </pc:spChg>
        <pc:spChg chg="mod">
          <ac:chgData name="John Adams" userId="1143faee-bb16-416e-8056-0ed4c730fe93" providerId="ADAL" clId="{7055B599-B815-4FC6-BD6C-9B988E9EDAB7}" dt="2022-01-02T13:30:56.135" v="86" actId="14100"/>
          <ac:spMkLst>
            <pc:docMk/>
            <pc:sldMk cId="2656554078" sldId="258"/>
            <ac:spMk id="5" creationId="{00000000-0000-0000-0000-000000000000}"/>
          </ac:spMkLst>
        </pc:spChg>
      </pc:sldChg>
      <pc:sldChg chg="addSp delSp modSp mod">
        <pc:chgData name="John Adams" userId="1143faee-bb16-416e-8056-0ed4c730fe93" providerId="ADAL" clId="{7055B599-B815-4FC6-BD6C-9B988E9EDAB7}" dt="2022-01-02T13:51:07.918" v="820" actId="20577"/>
        <pc:sldMkLst>
          <pc:docMk/>
          <pc:sldMk cId="2339235338" sldId="272"/>
        </pc:sldMkLst>
        <pc:spChg chg="mod">
          <ac:chgData name="John Adams" userId="1143faee-bb16-416e-8056-0ed4c730fe93" providerId="ADAL" clId="{7055B599-B815-4FC6-BD6C-9B988E9EDAB7}" dt="2022-01-02T13:51:07.918" v="820" actId="20577"/>
          <ac:spMkLst>
            <pc:docMk/>
            <pc:sldMk cId="2339235338" sldId="272"/>
            <ac:spMk id="3" creationId="{00000000-0000-0000-0000-000000000000}"/>
          </ac:spMkLst>
        </pc:spChg>
        <pc:spChg chg="add del">
          <ac:chgData name="John Adams" userId="1143faee-bb16-416e-8056-0ed4c730fe93" providerId="ADAL" clId="{7055B599-B815-4FC6-BD6C-9B988E9EDAB7}" dt="2022-01-02T13:39:33.270" v="367"/>
          <ac:spMkLst>
            <pc:docMk/>
            <pc:sldMk cId="2339235338" sldId="272"/>
            <ac:spMk id="4" creationId="{12D29E32-5417-4C20-8740-C422AFC29C8E}"/>
          </ac:spMkLst>
        </pc:spChg>
        <pc:spChg chg="add del">
          <ac:chgData name="John Adams" userId="1143faee-bb16-416e-8056-0ed4c730fe93" providerId="ADAL" clId="{7055B599-B815-4FC6-BD6C-9B988E9EDAB7}" dt="2022-01-02T13:40:13.728" v="423"/>
          <ac:spMkLst>
            <pc:docMk/>
            <pc:sldMk cId="2339235338" sldId="272"/>
            <ac:spMk id="5" creationId="{CA660CA0-3F7B-412C-A74B-E27EAEB75CA7}"/>
          </ac:spMkLst>
        </pc:spChg>
        <pc:spChg chg="mod">
          <ac:chgData name="John Adams" userId="1143faee-bb16-416e-8056-0ed4c730fe93" providerId="ADAL" clId="{7055B599-B815-4FC6-BD6C-9B988E9EDAB7}" dt="2022-01-02T13:36:35.286" v="178" actId="20577"/>
          <ac:spMkLst>
            <pc:docMk/>
            <pc:sldMk cId="2339235338" sldId="272"/>
            <ac:spMk id="8" creationId="{00000000-0000-0000-0000-000000000000}"/>
          </ac:spMkLst>
        </pc:spChg>
        <pc:picChg chg="add mod">
          <ac:chgData name="John Adams" userId="1143faee-bb16-416e-8056-0ed4c730fe93" providerId="ADAL" clId="{7055B599-B815-4FC6-BD6C-9B988E9EDAB7}" dt="2022-01-02T13:35:49.193" v="166" actId="1076"/>
          <ac:picMkLst>
            <pc:docMk/>
            <pc:sldMk cId="2339235338" sldId="272"/>
            <ac:picMk id="2" creationId="{B5464617-C38C-45FA-AE25-35E830D3CCCD}"/>
          </ac:picMkLst>
        </pc:picChg>
        <pc:picChg chg="del">
          <ac:chgData name="John Adams" userId="1143faee-bb16-416e-8056-0ed4c730fe93" providerId="ADAL" clId="{7055B599-B815-4FC6-BD6C-9B988E9EDAB7}" dt="2022-01-02T13:35:32.148" v="161" actId="478"/>
          <ac:picMkLst>
            <pc:docMk/>
            <pc:sldMk cId="2339235338" sldId="272"/>
            <ac:picMk id="4098" creationId="{7E0DB889-87D8-4791-9CE0-134FD1B008BA}"/>
          </ac:picMkLst>
        </pc:picChg>
        <pc:picChg chg="add del">
          <ac:chgData name="John Adams" userId="1143faee-bb16-416e-8056-0ed4c730fe93" providerId="ADAL" clId="{7055B599-B815-4FC6-BD6C-9B988E9EDAB7}" dt="2022-01-02T13:39:33.270" v="367"/>
          <ac:picMkLst>
            <pc:docMk/>
            <pc:sldMk cId="2339235338" sldId="272"/>
            <ac:picMk id="4100" creationId="{4EA9F74E-63EC-4566-A660-FDD0510A1D7B}"/>
          </ac:picMkLst>
        </pc:picChg>
        <pc:picChg chg="add del">
          <ac:chgData name="John Adams" userId="1143faee-bb16-416e-8056-0ed4c730fe93" providerId="ADAL" clId="{7055B599-B815-4FC6-BD6C-9B988E9EDAB7}" dt="2022-01-02T13:40:13.728" v="423"/>
          <ac:picMkLst>
            <pc:docMk/>
            <pc:sldMk cId="2339235338" sldId="272"/>
            <ac:picMk id="4102" creationId="{5512E05E-06EB-458B-8C4B-D85E3D2DCD80}"/>
          </ac:picMkLst>
        </pc:picChg>
      </pc:sldChg>
      <pc:sldChg chg="delSp modSp mod">
        <pc:chgData name="John Adams" userId="1143faee-bb16-416e-8056-0ed4c730fe93" providerId="ADAL" clId="{7055B599-B815-4FC6-BD6C-9B988E9EDAB7}" dt="2022-01-02T21:48:59.141" v="1954" actId="20577"/>
        <pc:sldMkLst>
          <pc:docMk/>
          <pc:sldMk cId="835714311" sldId="289"/>
        </pc:sldMkLst>
        <pc:spChg chg="del">
          <ac:chgData name="John Adams" userId="1143faee-bb16-416e-8056-0ed4c730fe93" providerId="ADAL" clId="{7055B599-B815-4FC6-BD6C-9B988E9EDAB7}" dt="2022-01-02T21:40:24.093" v="1588" actId="478"/>
          <ac:spMkLst>
            <pc:docMk/>
            <pc:sldMk cId="835714311" sldId="289"/>
            <ac:spMk id="6" creationId="{56F80F41-B0BB-45AD-A3FF-A9A28F07CF12}"/>
          </ac:spMkLst>
        </pc:spChg>
        <pc:spChg chg="mod">
          <ac:chgData name="John Adams" userId="1143faee-bb16-416e-8056-0ed4c730fe93" providerId="ADAL" clId="{7055B599-B815-4FC6-BD6C-9B988E9EDAB7}" dt="2022-01-02T21:48:59.141" v="1954" actId="20577"/>
          <ac:spMkLst>
            <pc:docMk/>
            <pc:sldMk cId="835714311" sldId="289"/>
            <ac:spMk id="10" creationId="{00000000-0000-0000-0000-000000000000}"/>
          </ac:spMkLst>
        </pc:spChg>
        <pc:spChg chg="mod">
          <ac:chgData name="John Adams" userId="1143faee-bb16-416e-8056-0ed4c730fe93" providerId="ADAL" clId="{7055B599-B815-4FC6-BD6C-9B988E9EDAB7}" dt="2022-01-02T21:41:59.187" v="1589" actId="1076"/>
          <ac:spMkLst>
            <pc:docMk/>
            <pc:sldMk cId="835714311" sldId="289"/>
            <ac:spMk id="11" creationId="{00000000-0000-0000-0000-000000000000}"/>
          </ac:spMkLst>
        </pc:spChg>
      </pc:sldChg>
      <pc:sldChg chg="addSp delSp modSp mod">
        <pc:chgData name="John Adams" userId="1143faee-bb16-416e-8056-0ed4c730fe93" providerId="ADAL" clId="{7055B599-B815-4FC6-BD6C-9B988E9EDAB7}" dt="2022-01-02T13:27:14.723" v="72" actId="1076"/>
        <pc:sldMkLst>
          <pc:docMk/>
          <pc:sldMk cId="2058881387" sldId="297"/>
        </pc:sldMkLst>
        <pc:spChg chg="mod">
          <ac:chgData name="John Adams" userId="1143faee-bb16-416e-8056-0ed4c730fe93" providerId="ADAL" clId="{7055B599-B815-4FC6-BD6C-9B988E9EDAB7}" dt="2022-01-02T13:21:13.686" v="57" actId="255"/>
          <ac:spMkLst>
            <pc:docMk/>
            <pc:sldMk cId="2058881387" sldId="297"/>
            <ac:spMk id="3" creationId="{00000000-0000-0000-0000-000000000000}"/>
          </ac:spMkLst>
        </pc:spChg>
        <pc:picChg chg="del">
          <ac:chgData name="John Adams" userId="1143faee-bb16-416e-8056-0ed4c730fe93" providerId="ADAL" clId="{7055B599-B815-4FC6-BD6C-9B988E9EDAB7}" dt="2022-01-02T13:22:01.782" v="58" actId="478"/>
          <ac:picMkLst>
            <pc:docMk/>
            <pc:sldMk cId="2058881387" sldId="297"/>
            <ac:picMk id="2" creationId="{84AF8202-A21C-4EC0-A415-0F28272912FE}"/>
          </ac:picMkLst>
        </pc:picChg>
        <pc:picChg chg="add del">
          <ac:chgData name="John Adams" userId="1143faee-bb16-416e-8056-0ed4c730fe93" providerId="ADAL" clId="{7055B599-B815-4FC6-BD6C-9B988E9EDAB7}" dt="2022-01-02T13:20:50.258" v="55"/>
          <ac:picMkLst>
            <pc:docMk/>
            <pc:sldMk cId="2058881387" sldId="297"/>
            <ac:picMk id="2050" creationId="{4479E8E3-4A83-4A91-B310-7E9C582DDAC7}"/>
          </ac:picMkLst>
        </pc:picChg>
        <pc:picChg chg="add mod">
          <ac:chgData name="John Adams" userId="1143faee-bb16-416e-8056-0ed4c730fe93" providerId="ADAL" clId="{7055B599-B815-4FC6-BD6C-9B988E9EDAB7}" dt="2022-01-02T13:27:14.723" v="72" actId="1076"/>
          <ac:picMkLst>
            <pc:docMk/>
            <pc:sldMk cId="2058881387" sldId="297"/>
            <ac:picMk id="2052" creationId="{E002FCB0-4AF1-4DFA-A75D-D4AC2F7ADBD9}"/>
          </ac:picMkLst>
        </pc:picChg>
      </pc:sldChg>
      <pc:sldChg chg="addSp delSp modSp mod">
        <pc:chgData name="John Adams" userId="1143faee-bb16-416e-8056-0ed4c730fe93" providerId="ADAL" clId="{7055B599-B815-4FC6-BD6C-9B988E9EDAB7}" dt="2022-01-02T21:38:53.210" v="1584" actId="1076"/>
        <pc:sldMkLst>
          <pc:docMk/>
          <pc:sldMk cId="2734715491" sldId="321"/>
        </pc:sldMkLst>
        <pc:spChg chg="mod">
          <ac:chgData name="John Adams" userId="1143faee-bb16-416e-8056-0ed4c730fe93" providerId="ADAL" clId="{7055B599-B815-4FC6-BD6C-9B988E9EDAB7}" dt="2022-01-02T21:37:06.906" v="1492" actId="20577"/>
          <ac:spMkLst>
            <pc:docMk/>
            <pc:sldMk cId="2734715491" sldId="321"/>
            <ac:spMk id="9" creationId="{86DF3ECD-1A94-4E29-B9CC-75D7B04FE216}"/>
          </ac:spMkLst>
        </pc:spChg>
        <pc:spChg chg="mod">
          <ac:chgData name="John Adams" userId="1143faee-bb16-416e-8056-0ed4c730fe93" providerId="ADAL" clId="{7055B599-B815-4FC6-BD6C-9B988E9EDAB7}" dt="2022-01-02T21:38:53.210" v="1584" actId="1076"/>
          <ac:spMkLst>
            <pc:docMk/>
            <pc:sldMk cId="2734715491" sldId="321"/>
            <ac:spMk id="10" creationId="{00000000-0000-0000-0000-000000000000}"/>
          </ac:spMkLst>
        </pc:spChg>
        <pc:spChg chg="add mod">
          <ac:chgData name="John Adams" userId="1143faee-bb16-416e-8056-0ed4c730fe93" providerId="ADAL" clId="{7055B599-B815-4FC6-BD6C-9B988E9EDAB7}" dt="2022-01-02T21:38:42.533" v="1583" actId="207"/>
          <ac:spMkLst>
            <pc:docMk/>
            <pc:sldMk cId="2734715491" sldId="321"/>
            <ac:spMk id="11" creationId="{8C0819C2-B585-49A3-99B9-0C1B726A5F5D}"/>
          </ac:spMkLst>
        </pc:spChg>
        <pc:picChg chg="add mod">
          <ac:chgData name="John Adams" userId="1143faee-bb16-416e-8056-0ed4c730fe93" providerId="ADAL" clId="{7055B599-B815-4FC6-BD6C-9B988E9EDAB7}" dt="2022-01-02T13:55:17.232" v="898" actId="1076"/>
          <ac:picMkLst>
            <pc:docMk/>
            <pc:sldMk cId="2734715491" sldId="321"/>
            <ac:picMk id="2" creationId="{E95CFB8E-6B7C-49A5-AEEE-CDB7E49E491B}"/>
          </ac:picMkLst>
        </pc:picChg>
        <pc:picChg chg="del">
          <ac:chgData name="John Adams" userId="1143faee-bb16-416e-8056-0ed4c730fe93" providerId="ADAL" clId="{7055B599-B815-4FC6-BD6C-9B988E9EDAB7}" dt="2022-01-02T13:54:28.937" v="889" actId="478"/>
          <ac:picMkLst>
            <pc:docMk/>
            <pc:sldMk cId="2734715491" sldId="321"/>
            <ac:picMk id="5122" creationId="{DFC0D5B6-E9A5-4E45-89AE-898F6EBA176A}"/>
          </ac:picMkLst>
        </pc:picChg>
        <pc:picChg chg="add mod">
          <ac:chgData name="John Adams" userId="1143faee-bb16-416e-8056-0ed4c730fe93" providerId="ADAL" clId="{7055B599-B815-4FC6-BD6C-9B988E9EDAB7}" dt="2022-01-02T13:55:43.917" v="903" actId="1076"/>
          <ac:picMkLst>
            <pc:docMk/>
            <pc:sldMk cId="2734715491" sldId="321"/>
            <ac:picMk id="5124" creationId="{07A98FFD-0E4E-44C2-ABCB-3249AA5B022A}"/>
          </ac:picMkLst>
        </pc:picChg>
      </pc:sldChg>
      <pc:sldChg chg="addSp delSp modSp mod">
        <pc:chgData name="John Adams" userId="1143faee-bb16-416e-8056-0ed4c730fe93" providerId="ADAL" clId="{7055B599-B815-4FC6-BD6C-9B988E9EDAB7}" dt="2022-01-02T13:30:02.600" v="82" actId="14861"/>
        <pc:sldMkLst>
          <pc:docMk/>
          <pc:sldMk cId="2697338157" sldId="333"/>
        </pc:sldMkLst>
        <pc:spChg chg="mod">
          <ac:chgData name="John Adams" userId="1143faee-bb16-416e-8056-0ed4c730fe93" providerId="ADAL" clId="{7055B599-B815-4FC6-BD6C-9B988E9EDAB7}" dt="2022-01-02T13:27:38.857" v="74" actId="20577"/>
          <ac:spMkLst>
            <pc:docMk/>
            <pc:sldMk cId="2697338157" sldId="333"/>
            <ac:spMk id="9" creationId="{1E52ECCE-938B-4059-BCFC-5863C6E8CB5A}"/>
          </ac:spMkLst>
        </pc:spChg>
        <pc:picChg chg="add del mod">
          <ac:chgData name="John Adams" userId="1143faee-bb16-416e-8056-0ed4c730fe93" providerId="ADAL" clId="{7055B599-B815-4FC6-BD6C-9B988E9EDAB7}" dt="2022-01-02T13:29:00.311" v="79"/>
          <ac:picMkLst>
            <pc:docMk/>
            <pc:sldMk cId="2697338157" sldId="333"/>
            <ac:picMk id="2" creationId="{A8344568-8342-48E9-A57C-F709DDD77007}"/>
          </ac:picMkLst>
        </pc:picChg>
        <pc:picChg chg="del">
          <ac:chgData name="John Adams" userId="1143faee-bb16-416e-8056-0ed4c730fe93" providerId="ADAL" clId="{7055B599-B815-4FC6-BD6C-9B988E9EDAB7}" dt="2022-01-02T13:28:53.542" v="75" actId="478"/>
          <ac:picMkLst>
            <pc:docMk/>
            <pc:sldMk cId="2697338157" sldId="333"/>
            <ac:picMk id="3074" creationId="{70AC134E-D1D0-438A-B302-4F4770F83354}"/>
          </ac:picMkLst>
        </pc:picChg>
        <pc:picChg chg="add mod">
          <ac:chgData name="John Adams" userId="1143faee-bb16-416e-8056-0ed4c730fe93" providerId="ADAL" clId="{7055B599-B815-4FC6-BD6C-9B988E9EDAB7}" dt="2022-01-02T13:30:02.600" v="82" actId="14861"/>
          <ac:picMkLst>
            <pc:docMk/>
            <pc:sldMk cId="2697338157" sldId="333"/>
            <ac:picMk id="3076" creationId="{97F0E5BE-A08C-4B2B-A509-22AEFACE69CF}"/>
          </ac:picMkLst>
        </pc:picChg>
      </pc:sldChg>
      <pc:sldChg chg="addSp delSp modSp mod">
        <pc:chgData name="John Adams" userId="1143faee-bb16-416e-8056-0ed4c730fe93" providerId="ADAL" clId="{7055B599-B815-4FC6-BD6C-9B988E9EDAB7}" dt="2022-01-02T13:19:42.316" v="43" actId="1076"/>
        <pc:sldMkLst>
          <pc:docMk/>
          <pc:sldMk cId="2413920719" sldId="334"/>
        </pc:sldMkLst>
        <pc:spChg chg="mod">
          <ac:chgData name="John Adams" userId="1143faee-bb16-416e-8056-0ed4c730fe93" providerId="ADAL" clId="{7055B599-B815-4FC6-BD6C-9B988E9EDAB7}" dt="2022-01-02T13:16:59.343" v="31" actId="20577"/>
          <ac:spMkLst>
            <pc:docMk/>
            <pc:sldMk cId="2413920719" sldId="334"/>
            <ac:spMk id="3" creationId="{00000000-0000-0000-0000-000000000000}"/>
          </ac:spMkLst>
        </pc:spChg>
        <pc:spChg chg="mod">
          <ac:chgData name="John Adams" userId="1143faee-bb16-416e-8056-0ed4c730fe93" providerId="ADAL" clId="{7055B599-B815-4FC6-BD6C-9B988E9EDAB7}" dt="2022-01-02T13:16:43.725" v="20" actId="20577"/>
          <ac:spMkLst>
            <pc:docMk/>
            <pc:sldMk cId="2413920719" sldId="334"/>
            <ac:spMk id="9" creationId="{00000000-0000-0000-0000-000000000000}"/>
          </ac:spMkLst>
        </pc:spChg>
        <pc:picChg chg="del">
          <ac:chgData name="John Adams" userId="1143faee-bb16-416e-8056-0ed4c730fe93" providerId="ADAL" clId="{7055B599-B815-4FC6-BD6C-9B988E9EDAB7}" dt="2022-01-02T13:18:59.294" v="32" actId="478"/>
          <ac:picMkLst>
            <pc:docMk/>
            <pc:sldMk cId="2413920719" sldId="334"/>
            <ac:picMk id="2" creationId="{58EF9293-4B93-4641-9883-D940DCBA7D4E}"/>
          </ac:picMkLst>
        </pc:picChg>
        <pc:picChg chg="add mod">
          <ac:chgData name="John Adams" userId="1143faee-bb16-416e-8056-0ed4c730fe93" providerId="ADAL" clId="{7055B599-B815-4FC6-BD6C-9B988E9EDAB7}" dt="2022-01-02T13:19:42.316" v="43" actId="1076"/>
          <ac:picMkLst>
            <pc:docMk/>
            <pc:sldMk cId="2413920719" sldId="334"/>
            <ac:picMk id="1026" creationId="{9A2D8542-616C-4E1C-A663-F1B7281E3FEA}"/>
          </ac:picMkLst>
        </pc:picChg>
      </pc:sldChg>
      <pc:sldChg chg="del">
        <pc:chgData name="John Adams" userId="1143faee-bb16-416e-8056-0ed4c730fe93" providerId="ADAL" clId="{7055B599-B815-4FC6-BD6C-9B988E9EDAB7}" dt="2022-01-02T21:40:15.211" v="1585" actId="47"/>
        <pc:sldMkLst>
          <pc:docMk/>
          <pc:sldMk cId="3838954245" sldId="340"/>
        </pc:sldMkLst>
      </pc:sldChg>
      <pc:sldChg chg="del">
        <pc:chgData name="John Adams" userId="1143faee-bb16-416e-8056-0ed4c730fe93" providerId="ADAL" clId="{7055B599-B815-4FC6-BD6C-9B988E9EDAB7}" dt="2022-01-02T21:40:16.626" v="1586" actId="47"/>
        <pc:sldMkLst>
          <pc:docMk/>
          <pc:sldMk cId="1545271704" sldId="341"/>
        </pc:sldMkLst>
      </pc:sldChg>
      <pc:sldChg chg="del">
        <pc:chgData name="John Adams" userId="1143faee-bb16-416e-8056-0ed4c730fe93" providerId="ADAL" clId="{7055B599-B815-4FC6-BD6C-9B988E9EDAB7}" dt="2022-01-02T21:40:17.930" v="1587" actId="47"/>
        <pc:sldMkLst>
          <pc:docMk/>
          <pc:sldMk cId="1142578127" sldId="343"/>
        </pc:sldMkLst>
      </pc:sldChg>
      <pc:sldChg chg="del">
        <pc:chgData name="John Adams" userId="1143faee-bb16-416e-8056-0ed4c730fe93" providerId="ADAL" clId="{7055B599-B815-4FC6-BD6C-9B988E9EDAB7}" dt="2022-01-02T13:51:31.113" v="822" actId="47"/>
        <pc:sldMkLst>
          <pc:docMk/>
          <pc:sldMk cId="2718039894" sldId="344"/>
        </pc:sldMkLst>
      </pc:sldChg>
      <pc:sldChg chg="add">
        <pc:chgData name="John Adams" userId="1143faee-bb16-416e-8056-0ed4c730fe93" providerId="ADAL" clId="{7055B599-B815-4FC6-BD6C-9B988E9EDAB7}" dt="2022-01-02T13:51:26.757" v="821"/>
        <pc:sldMkLst>
          <pc:docMk/>
          <pc:sldMk cId="2930171989" sldId="34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04/01/2022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825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04/01/2022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539346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04/01/2022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6152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04/01/2022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4852221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04/01/2022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837802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04/01/2022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782591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04/01/2022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1717808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04/01/2022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881878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04/01/2022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1292292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04/01/2022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0422680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04/01/2022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466531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02A62-F375-41FE-A154-0A2551C1B81C}" type="datetimeFigureOut">
              <a:rPr lang="en-GB" smtClean="0"/>
              <a:t>04/01/2022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257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8" y="5700381"/>
            <a:ext cx="9144000" cy="1655762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Monday 10</a:t>
            </a:r>
            <a:r>
              <a:rPr lang="en-GB" sz="2800" baseline="300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th</a:t>
            </a:r>
            <a:r>
              <a:rPr lang="en-GB" sz="28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 January 2022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64400" y="6089134"/>
            <a:ext cx="4465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Brentwood Diocese Education Service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524000" y="249839"/>
            <a:ext cx="9144000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Looking Forward</a:t>
            </a:r>
          </a:p>
        </p:txBody>
      </p:sp>
      <p:pic>
        <p:nvPicPr>
          <p:cNvPr id="8" name="Picture 7" descr="World Youth Day Lisbon 2023 unveils Marian logo | Angelus News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20" t="2314" r="22249" b="2792"/>
          <a:stretch/>
        </p:blipFill>
        <p:spPr bwMode="auto">
          <a:xfrm>
            <a:off x="227489" y="4971098"/>
            <a:ext cx="1789747" cy="175990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Subtitle 2"/>
          <p:cNvSpPr txBox="1">
            <a:spLocks/>
          </p:cNvSpPr>
          <p:nvPr/>
        </p:nvSpPr>
        <p:spPr>
          <a:xfrm>
            <a:off x="1391795" y="5023168"/>
            <a:ext cx="9901645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400" dirty="0">
                <a:latin typeface="Garamond" panose="02020404030301010803" pitchFamily="18" charset="0"/>
              </a:rPr>
              <a:t>~ New Year, Good News ~</a:t>
            </a:r>
          </a:p>
        </p:txBody>
      </p:sp>
      <p:pic>
        <p:nvPicPr>
          <p:cNvPr id="1026" name="Picture 2" descr="The Good News of Christ - By Motion Worship - YouTube">
            <a:extLst>
              <a:ext uri="{FF2B5EF4-FFF2-40B4-BE49-F238E27FC236}">
                <a16:creationId xmlns:a16="http://schemas.microsoft.com/office/drawing/2014/main" id="{9A2D8542-616C-4E1C-A663-F1B7281E3F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6813" r="-43" b="15738"/>
          <a:stretch/>
        </p:blipFill>
        <p:spPr bwMode="auto">
          <a:xfrm>
            <a:off x="2062692" y="1911927"/>
            <a:ext cx="8066612" cy="3059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3920719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640051" y="1804993"/>
            <a:ext cx="10659319" cy="476851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sz="3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1200" dirty="0">
              <a:latin typeface="Garamond" panose="02020404030301010803" pitchFamily="18" charset="0"/>
            </a:endParaRPr>
          </a:p>
          <a:p>
            <a:pPr algn="ctr"/>
            <a:endParaRPr lang="en-US" sz="1600" b="0" i="0" dirty="0">
              <a:solidFill>
                <a:srgbClr val="222222"/>
              </a:solidFill>
              <a:effectLst/>
              <a:latin typeface="Garamond" panose="02020404030301010803" pitchFamily="18" charset="0"/>
            </a:endParaRPr>
          </a:p>
          <a:p>
            <a:pPr algn="ctr"/>
            <a:r>
              <a:rPr lang="en-US" sz="2400" b="0" i="0" dirty="0">
                <a:solidFill>
                  <a:srgbClr val="222222"/>
                </a:solidFill>
                <a:effectLst/>
                <a:latin typeface="Garamond" panose="02020404030301010803" pitchFamily="18" charset="0"/>
              </a:rPr>
              <a:t>This week’s Gospel reading tells us how people were filled with expectation</a:t>
            </a:r>
          </a:p>
          <a:p>
            <a:pPr algn="ctr"/>
            <a:r>
              <a:rPr lang="en-US" sz="2400" b="0" i="0" dirty="0">
                <a:solidFill>
                  <a:srgbClr val="222222"/>
                </a:solidFill>
                <a:effectLst/>
                <a:latin typeface="Garamond" panose="02020404030301010803" pitchFamily="18" charset="0"/>
              </a:rPr>
              <a:t> for </a:t>
            </a:r>
            <a:r>
              <a:rPr lang="en-US" sz="2400" b="0" i="0">
                <a:solidFill>
                  <a:srgbClr val="222222"/>
                </a:solidFill>
                <a:effectLst/>
                <a:latin typeface="Garamond" panose="02020404030301010803" pitchFamily="18" charset="0"/>
              </a:rPr>
              <a:t>the Messiah </a:t>
            </a:r>
            <a:r>
              <a:rPr lang="en-US" sz="2400" b="0" i="0" dirty="0">
                <a:solidFill>
                  <a:srgbClr val="222222"/>
                </a:solidFill>
                <a:effectLst/>
                <a:latin typeface="Garamond" panose="02020404030301010803" pitchFamily="18" charset="0"/>
              </a:rPr>
              <a:t>and the Good News he would bring.</a:t>
            </a:r>
          </a:p>
          <a:p>
            <a:pPr algn="ctr"/>
            <a:endParaRPr lang="en-US" sz="1400" b="0" i="0" dirty="0">
              <a:solidFill>
                <a:srgbClr val="222222"/>
              </a:solidFill>
              <a:effectLst/>
              <a:latin typeface="Garamond" panose="02020404030301010803" pitchFamily="18" charset="0"/>
            </a:endParaRPr>
          </a:p>
          <a:p>
            <a:pPr algn="ctr"/>
            <a:r>
              <a:rPr lang="en-US" sz="2400" b="0" i="0" dirty="0">
                <a:solidFill>
                  <a:srgbClr val="222222"/>
                </a:solidFill>
                <a:effectLst/>
                <a:latin typeface="Garamond" panose="02020404030301010803" pitchFamily="18" charset="0"/>
              </a:rPr>
              <a:t>We are people of the Good News. </a:t>
            </a:r>
            <a:endParaRPr lang="en-US" sz="1600" b="0" i="0" dirty="0">
              <a:solidFill>
                <a:srgbClr val="222222"/>
              </a:solidFill>
              <a:effectLst/>
              <a:latin typeface="Garamond" panose="02020404030301010803" pitchFamily="18" charset="0"/>
            </a:endParaRPr>
          </a:p>
          <a:p>
            <a:pPr algn="ctr"/>
            <a:r>
              <a:rPr lang="en-US" sz="1600" b="0" i="0" dirty="0">
                <a:solidFill>
                  <a:srgbClr val="222222"/>
                </a:solidFill>
                <a:effectLst/>
                <a:latin typeface="Garamond" panose="02020404030301010803" pitchFamily="18" charset="0"/>
              </a:rPr>
              <a:t> </a:t>
            </a:r>
          </a:p>
          <a:p>
            <a:pPr algn="ctr"/>
            <a:r>
              <a:rPr lang="en-US" sz="2400" b="0" i="0" dirty="0">
                <a:solidFill>
                  <a:srgbClr val="222222"/>
                </a:solidFill>
                <a:effectLst/>
                <a:latin typeface="Garamond" panose="02020404030301010803" pitchFamily="18" charset="0"/>
              </a:rPr>
              <a:t>A people of expectation and hope.</a:t>
            </a:r>
            <a:endParaRPr lang="en-US" sz="1600" b="0" i="0" dirty="0">
              <a:solidFill>
                <a:srgbClr val="222222"/>
              </a:solidFill>
              <a:effectLst/>
              <a:latin typeface="Garamond" panose="02020404030301010803" pitchFamily="18" charset="0"/>
            </a:endParaRPr>
          </a:p>
          <a:p>
            <a:pPr algn="ctr"/>
            <a:endParaRPr lang="en-US" sz="1600" b="0" i="0" dirty="0">
              <a:solidFill>
                <a:srgbClr val="222222"/>
              </a:solidFill>
              <a:effectLst/>
              <a:latin typeface="Garamond" panose="02020404030301010803" pitchFamily="18" charset="0"/>
            </a:endParaRPr>
          </a:p>
          <a:p>
            <a:pPr algn="ctr"/>
            <a:r>
              <a:rPr lang="en-US" sz="2400" dirty="0">
                <a:solidFill>
                  <a:srgbClr val="222222"/>
                </a:solidFill>
                <a:latin typeface="Garamond" panose="02020404030301010803" pitchFamily="18" charset="0"/>
              </a:rPr>
              <a:t>A people of understanding for others.</a:t>
            </a:r>
          </a:p>
          <a:p>
            <a:pPr algn="ctr"/>
            <a:endParaRPr lang="en-US" sz="1600" dirty="0">
              <a:solidFill>
                <a:srgbClr val="222222"/>
              </a:solidFill>
              <a:latin typeface="Garamond" panose="02020404030301010803" pitchFamily="18" charset="0"/>
            </a:endParaRPr>
          </a:p>
          <a:p>
            <a:pPr algn="ctr"/>
            <a:r>
              <a:rPr lang="en-US" sz="2400" dirty="0">
                <a:solidFill>
                  <a:srgbClr val="222222"/>
                </a:solidFill>
                <a:latin typeface="Garamond" panose="02020404030301010803" pitchFamily="18" charset="0"/>
              </a:rPr>
              <a:t>A people of friendship.</a:t>
            </a:r>
          </a:p>
          <a:p>
            <a:pPr algn="ctr"/>
            <a:endParaRPr lang="en-US" sz="1600" dirty="0">
              <a:solidFill>
                <a:srgbClr val="222222"/>
              </a:solidFill>
              <a:latin typeface="Garamond" panose="02020404030301010803" pitchFamily="18" charset="0"/>
            </a:endParaRPr>
          </a:p>
          <a:p>
            <a:pPr algn="ctr"/>
            <a:r>
              <a:rPr lang="en-US" sz="2400" dirty="0">
                <a:solidFill>
                  <a:srgbClr val="222222"/>
                </a:solidFill>
                <a:latin typeface="Garamond" panose="02020404030301010803" pitchFamily="18" charset="0"/>
              </a:rPr>
              <a:t>A people who know that Christ is with us in the storms of life.</a:t>
            </a:r>
          </a:p>
          <a:p>
            <a:pPr algn="ctr"/>
            <a:endParaRPr lang="en-US" sz="2400" dirty="0">
              <a:solidFill>
                <a:srgbClr val="222222"/>
              </a:solidFill>
              <a:latin typeface="Garamond" panose="02020404030301010803" pitchFamily="18" charset="0"/>
            </a:endParaRPr>
          </a:p>
          <a:p>
            <a:pPr algn="ctr"/>
            <a:endParaRPr lang="en-GB" sz="2400" dirty="0">
              <a:latin typeface="Garamond" panose="02020404030301010803" pitchFamily="18" charset="0"/>
            </a:endParaRPr>
          </a:p>
          <a:p>
            <a:pPr algn="ctr"/>
            <a:endParaRPr lang="en-GB" sz="2400" dirty="0">
              <a:latin typeface="Garamond" panose="02020404030301010803" pitchFamily="18" charset="0"/>
            </a:endParaRPr>
          </a:p>
          <a:p>
            <a:pPr algn="ctr"/>
            <a:endParaRPr lang="en-GB" sz="2400" dirty="0">
              <a:latin typeface="Garamond" panose="02020404030301010803" pitchFamily="18" charset="0"/>
            </a:endParaRPr>
          </a:p>
          <a:p>
            <a:pPr algn="ctr"/>
            <a:endParaRPr lang="en-GB" sz="2400" dirty="0">
              <a:latin typeface="Garamond" panose="02020404030301010803" pitchFamily="18" charset="0"/>
            </a:endParaRP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2100" y="5845821"/>
            <a:ext cx="771525" cy="914400"/>
          </a:xfrm>
          <a:prstGeom prst="rect">
            <a:avLst/>
          </a:prstGeom>
        </p:spPr>
      </p:pic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838199" y="391312"/>
            <a:ext cx="10461171" cy="1610754"/>
          </a:xfrm>
          <a:prstGeom prst="rect">
            <a:avLst/>
          </a:prstGeom>
          <a:solidFill>
            <a:srgbClr val="FFFF00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sz="52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 are Looking Forward</a:t>
            </a:r>
            <a:endParaRPr lang="en-GB" sz="5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sz="36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~ </a:t>
            </a:r>
            <a:r>
              <a:rPr lang="en-GB" sz="3600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the Year of the Family ~</a:t>
            </a:r>
            <a:endParaRPr lang="en-GB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D6D902-36D1-4CF9-BDFA-75FE237F5371}"/>
              </a:ext>
            </a:extLst>
          </p:cNvPr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</p:spTree>
    <p:extLst>
      <p:ext uri="{BB962C8B-B14F-4D97-AF65-F5344CB8AC3E}">
        <p14:creationId xmlns:p14="http://schemas.microsoft.com/office/powerpoint/2010/main" val="835714311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700338" y="915989"/>
            <a:ext cx="6799262" cy="1303337"/>
          </a:xfrm>
        </p:spPr>
        <p:txBody>
          <a:bodyPr/>
          <a:lstStyle/>
          <a:p>
            <a:pPr eaLnBrk="1" hangingPunct="1"/>
            <a:r>
              <a:rPr lang="en-GB" altLang="en-US" dirty="0">
                <a:ln>
                  <a:noFill/>
                </a:ln>
              </a:rPr>
              <a:t>The Synoptic Problem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53143" y="415926"/>
            <a:ext cx="10835593" cy="15919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60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In Sunday’s Gospel Reading  …</a:t>
            </a:r>
          </a:p>
        </p:txBody>
      </p:sp>
      <p:sp>
        <p:nvSpPr>
          <p:cNvPr id="3" name="Rectangle 2"/>
          <p:cNvSpPr/>
          <p:nvPr/>
        </p:nvSpPr>
        <p:spPr>
          <a:xfrm>
            <a:off x="6830560" y="2345204"/>
            <a:ext cx="5139282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600" b="1" dirty="0">
                <a:latin typeface="Garamond" panose="02020404030301010803" pitchFamily="18" charset="0"/>
              </a:rPr>
              <a:t>9</a:t>
            </a:r>
            <a:r>
              <a:rPr lang="en-GB" sz="2600" b="1" baseline="30000" dirty="0">
                <a:latin typeface="Garamond" panose="02020404030301010803" pitchFamily="18" charset="0"/>
              </a:rPr>
              <a:t>th</a:t>
            </a:r>
            <a:r>
              <a:rPr lang="en-GB" sz="2600" b="1" dirty="0">
                <a:latin typeface="Garamond" panose="02020404030301010803" pitchFamily="18" charset="0"/>
              </a:rPr>
              <a:t> January 2022</a:t>
            </a:r>
            <a:r>
              <a:rPr lang="en-GB" sz="2600" dirty="0">
                <a:latin typeface="Garamond" panose="02020404030301010803" pitchFamily="18" charset="0"/>
              </a:rPr>
              <a:t> :</a:t>
            </a:r>
            <a:r>
              <a:rPr lang="en-GB" dirty="0">
                <a:latin typeface="Garamond" panose="02020404030301010803" pitchFamily="18" charset="0"/>
              </a:rPr>
              <a:t>  </a:t>
            </a:r>
          </a:p>
          <a:p>
            <a:pPr algn="ctr"/>
            <a:r>
              <a:rPr lang="en-GB" dirty="0">
                <a:latin typeface="Garamond" panose="02020404030301010803" pitchFamily="18" charset="0"/>
              </a:rPr>
              <a:t>    </a:t>
            </a:r>
          </a:p>
          <a:p>
            <a:pPr algn="ctr"/>
            <a:r>
              <a:rPr lang="en-GB" sz="2800" dirty="0">
                <a:latin typeface="Garamond" panose="02020404030301010803" pitchFamily="18" charset="0"/>
              </a:rPr>
              <a:t>In the Gospel of Luke,                we are told :                                                    </a:t>
            </a:r>
          </a:p>
          <a:p>
            <a:pPr algn="ctr"/>
            <a:endParaRPr lang="en-GB" sz="200" dirty="0">
              <a:latin typeface="Garamond" panose="02020404030301010803" pitchFamily="18" charset="0"/>
            </a:endParaRPr>
          </a:p>
          <a:p>
            <a:pPr algn="ctr"/>
            <a:r>
              <a:rPr lang="en-GB" sz="1200" dirty="0">
                <a:latin typeface="Garamond" panose="02020404030301010803" pitchFamily="18" charset="0"/>
              </a:rPr>
              <a:t>                  </a:t>
            </a:r>
            <a:r>
              <a:rPr lang="en-GB" sz="400" dirty="0">
                <a:latin typeface="Garamond" panose="02020404030301010803" pitchFamily="18" charset="0"/>
              </a:rPr>
              <a:t> </a:t>
            </a:r>
            <a:r>
              <a:rPr lang="en-GB" sz="1000" dirty="0">
                <a:latin typeface="Garamond" panose="02020404030301010803" pitchFamily="18" charset="0"/>
              </a:rPr>
              <a:t>                      </a:t>
            </a:r>
          </a:p>
          <a:p>
            <a:pPr algn="ctr"/>
            <a:r>
              <a:rPr lang="en-GB" sz="4400" dirty="0">
                <a:latin typeface="Garamond" panose="02020404030301010803" pitchFamily="18" charset="0"/>
              </a:rPr>
              <a:t>“</a:t>
            </a:r>
            <a:r>
              <a:rPr lang="en-GB" sz="44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Open Sans" panose="020B0606030504020204" pitchFamily="34" charset="0"/>
              </a:rPr>
              <a:t>The people were filled with expectation.</a:t>
            </a:r>
            <a:r>
              <a:rPr lang="en-GB" sz="4400" dirty="0">
                <a:latin typeface="Garamond" panose="02020404030301010803" pitchFamily="18" charset="0"/>
              </a:rPr>
              <a:t>”</a:t>
            </a: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8037" y="5854700"/>
            <a:ext cx="771525" cy="914400"/>
          </a:xfrm>
          <a:prstGeom prst="rect">
            <a:avLst/>
          </a:prstGeom>
        </p:spPr>
      </p:pic>
      <p:pic>
        <p:nvPicPr>
          <p:cNvPr id="2052" name="Picture 4" descr="How to Look Forward to a Positive Future in Any Circumstance | Guideposts">
            <a:extLst>
              <a:ext uri="{FF2B5EF4-FFF2-40B4-BE49-F238E27FC236}">
                <a16:creationId xmlns:a16="http://schemas.microsoft.com/office/drawing/2014/main" id="{E002FCB0-4AF1-4DFA-A75D-D4AC2F7ADB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8" y="2345204"/>
            <a:ext cx="6895791" cy="3877985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8881387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944099" y="6143316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66206" y="298360"/>
            <a:ext cx="10946673" cy="15919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60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Reflection</a:t>
            </a: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2973" y="5836945"/>
            <a:ext cx="771525" cy="9144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E52ECCE-938B-4059-BCFC-5863C6E8CB5A}"/>
              </a:ext>
            </a:extLst>
          </p:cNvPr>
          <p:cNvSpPr txBox="1"/>
          <p:nvPr/>
        </p:nvSpPr>
        <p:spPr>
          <a:xfrm>
            <a:off x="7802276" y="2419923"/>
            <a:ext cx="400471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Garamond" panose="02020404030301010803" pitchFamily="18" charset="0"/>
              </a:rPr>
              <a:t>“</a:t>
            </a:r>
            <a:r>
              <a:rPr lang="en-GB" sz="3200" dirty="0">
                <a:solidFill>
                  <a:srgbClr val="333333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divine Master,  grant that I may never seek so much to be to be understood as to understand.</a:t>
            </a:r>
            <a:r>
              <a:rPr lang="en-GB" sz="3200" dirty="0">
                <a:latin typeface="Garamond" panose="02020404030301010803" pitchFamily="18" charset="0"/>
              </a:rPr>
              <a:t>” </a:t>
            </a:r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x</a:t>
            </a:r>
            <a:r>
              <a:rPr lang="en-GB" sz="3200" i="1" dirty="0">
                <a:latin typeface="Garamond" panose="02020404030301010803" pitchFamily="18" charset="0"/>
              </a:rPr>
              <a:t>                                                       – Prayer of St Francis</a:t>
            </a:r>
          </a:p>
          <a:p>
            <a:pPr algn="ctr"/>
            <a:endParaRPr lang="en-GB" dirty="0"/>
          </a:p>
        </p:txBody>
      </p:sp>
      <p:pic>
        <p:nvPicPr>
          <p:cNvPr id="3076" name="Picture 4" descr="8 Ways To Be A Understanding Person - lifeberrys.com">
            <a:extLst>
              <a:ext uri="{FF2B5EF4-FFF2-40B4-BE49-F238E27FC236}">
                <a16:creationId xmlns:a16="http://schemas.microsoft.com/office/drawing/2014/main" id="{97F0E5BE-A08C-4B2B-A509-22AEFACE69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206" y="2246020"/>
            <a:ext cx="7048500" cy="4048125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7338157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729343" y="254646"/>
            <a:ext cx="11010220" cy="132268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altLang="en-US" sz="54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Preparing for World Youth Day 2023</a:t>
            </a:r>
            <a:endParaRPr lang="en-GB" sz="5400" dirty="0">
              <a:solidFill>
                <a:schemeClr val="accent4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44100" y="6063737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8037" y="5854700"/>
            <a:ext cx="771525" cy="914400"/>
          </a:xfrm>
          <a:prstGeom prst="rect">
            <a:avLst/>
          </a:prstGeom>
        </p:spPr>
      </p:pic>
      <p:pic>
        <p:nvPicPr>
          <p:cNvPr id="8" name="Picture 7" descr="World Youth Day Lisbon 2023 unveils Marian logo | Angelus News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20" t="2314" r="22249" b="2792"/>
          <a:stretch/>
        </p:blipFill>
        <p:spPr bwMode="auto">
          <a:xfrm>
            <a:off x="340043" y="2120794"/>
            <a:ext cx="3422060" cy="420455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38286" y="2411264"/>
            <a:ext cx="7685071" cy="3132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buSzPts val="1200"/>
            </a:pPr>
            <a:r>
              <a:rPr lang="en-GB" sz="4400" dirty="0">
                <a:latin typeface="Garamond" panose="02020404030301010803" pitchFamily="18" charset="0"/>
              </a:rPr>
              <a:t>         “</a:t>
            </a:r>
            <a:r>
              <a:rPr lang="en-GB" sz="4400" dirty="0">
                <a:solidFill>
                  <a:srgbClr val="333333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Jesus reassures us : 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  <a:buSzPts val="1200"/>
            </a:pPr>
            <a:r>
              <a:rPr lang="en-GB" sz="4400" dirty="0">
                <a:solidFill>
                  <a:srgbClr val="333333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‘</a:t>
            </a:r>
            <a:r>
              <a:rPr lang="en-GB" sz="4400" dirty="0">
                <a:solidFill>
                  <a:srgbClr val="333333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will not leave you alone when storms gather over your life’.”</a:t>
            </a:r>
            <a:r>
              <a:rPr lang="en-GB" sz="4400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GB" sz="44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n-GB" dirty="0">
              <a:latin typeface="Garamond" panose="02020404030301010803" pitchFamily="18" charset="0"/>
            </a:endParaRPr>
          </a:p>
          <a:p>
            <a:pPr algn="r"/>
            <a:endParaRPr lang="en-GB" sz="100" dirty="0">
              <a:latin typeface="Garamond" panose="02020404030301010803" pitchFamily="18" charset="0"/>
            </a:endParaRPr>
          </a:p>
          <a:p>
            <a:pPr algn="r"/>
            <a:r>
              <a:rPr lang="en-GB" sz="2400" dirty="0">
                <a:latin typeface="Garamond" panose="02020404030301010803" pitchFamily="18" charset="0"/>
              </a:rPr>
              <a:t>- Pope Francis, Youth Sunday Mass 2021</a:t>
            </a:r>
          </a:p>
        </p:txBody>
      </p:sp>
    </p:spTree>
    <p:extLst>
      <p:ext uri="{BB962C8B-B14F-4D97-AF65-F5344CB8AC3E}">
        <p14:creationId xmlns:p14="http://schemas.microsoft.com/office/powerpoint/2010/main" val="2656554078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098064" y="6297976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32151" y="271531"/>
            <a:ext cx="7025924" cy="285266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altLang="en-US" sz="6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St. Aelred of Rievaulx</a:t>
            </a:r>
          </a:p>
          <a:p>
            <a:pPr algn="ctr"/>
            <a:r>
              <a:rPr lang="en-GB" altLang="en-US" sz="6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Feast day : </a:t>
            </a:r>
          </a:p>
          <a:p>
            <a:pPr algn="ctr"/>
            <a:r>
              <a:rPr lang="en-GB" altLang="en-US" sz="6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12</a:t>
            </a:r>
            <a:r>
              <a:rPr lang="en-GB" altLang="en-US" sz="6600" baseline="300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th</a:t>
            </a:r>
            <a:r>
              <a:rPr lang="en-GB" altLang="en-US" sz="6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 January </a:t>
            </a:r>
            <a:endParaRPr lang="en-GB" sz="6600" dirty="0">
              <a:solidFill>
                <a:schemeClr val="accent4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2151" y="3204401"/>
            <a:ext cx="702592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b="0" i="0" dirty="0">
                <a:solidFill>
                  <a:srgbClr val="212529"/>
                </a:solidFill>
                <a:effectLst/>
                <a:latin typeface="Garamond" panose="02020404030301010803" pitchFamily="18" charset="0"/>
              </a:rPr>
              <a:t>Aelred (1109 – 1167) was born in Hexham and eventually became abbot of the Cistercian abbey of Rievaulx</a:t>
            </a:r>
            <a:r>
              <a:rPr lang="en-US" sz="2200" dirty="0">
                <a:solidFill>
                  <a:srgbClr val="212529"/>
                </a:solidFill>
                <a:latin typeface="Garamond" panose="02020404030301010803" pitchFamily="18" charset="0"/>
              </a:rPr>
              <a:t>, the imposing ruins of which can still be visited in North Yorkshire.  He is the patron saint of friendship.</a:t>
            </a:r>
            <a:r>
              <a:rPr lang="en-US" sz="2200" b="0" i="0" dirty="0">
                <a:solidFill>
                  <a:srgbClr val="212529"/>
                </a:solidFill>
                <a:effectLst/>
                <a:latin typeface="Garamond" panose="02020404030301010803" pitchFamily="18" charset="0"/>
              </a:rPr>
              <a:t> In one of his many writings, the treatise </a:t>
            </a:r>
            <a:r>
              <a:rPr lang="en-US" sz="2200" b="0" i="1" dirty="0">
                <a:solidFill>
                  <a:srgbClr val="212529"/>
                </a:solidFill>
                <a:effectLst/>
                <a:latin typeface="Garamond" panose="02020404030301010803" pitchFamily="18" charset="0"/>
              </a:rPr>
              <a:t>On Spiritual Friendship</a:t>
            </a:r>
            <a:r>
              <a:rPr lang="en-US" sz="2200" b="0" i="0" dirty="0">
                <a:solidFill>
                  <a:srgbClr val="212529"/>
                </a:solidFill>
                <a:effectLst/>
                <a:latin typeface="Garamond" panose="02020404030301010803" pitchFamily="18" charset="0"/>
              </a:rPr>
              <a:t>, he wrote that “God is friendship … he who lives in friendship, lives in God, and God in him”  - in this he consciously echoes John 4 : 16, where </a:t>
            </a:r>
            <a:r>
              <a:rPr lang="en-US" sz="2200" dirty="0">
                <a:solidFill>
                  <a:srgbClr val="212529"/>
                </a:solidFill>
                <a:latin typeface="Garamond" panose="02020404030301010803" pitchFamily="18" charset="0"/>
              </a:rPr>
              <a:t>Jesus says “</a:t>
            </a:r>
            <a:r>
              <a:rPr lang="en-US" sz="2200" b="0" i="0" dirty="0"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God is love. Whoever lives in love, lives in God, and God in them.” </a:t>
            </a:r>
            <a:r>
              <a:rPr lang="en-US" sz="2200" b="0" i="0" dirty="0">
                <a:solidFill>
                  <a:srgbClr val="212529"/>
                </a:solidFill>
                <a:effectLst/>
                <a:latin typeface="Garamond" panose="02020404030301010803" pitchFamily="18" charset="0"/>
              </a:rPr>
              <a:t>Aelred viewed Christ as the source of spiritual friendship. Today is a good day to celebrate friendship!</a:t>
            </a: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4592" y="5906796"/>
            <a:ext cx="771525" cy="914400"/>
          </a:xfrm>
          <a:prstGeom prst="rect">
            <a:avLst/>
          </a:prstGeom>
        </p:spPr>
      </p:pic>
      <p:pic>
        <p:nvPicPr>
          <p:cNvPr id="2" name="Picture 2" descr="Saint. Aelred of Rievaulx by Brother Robert Lentz gay saint">
            <a:extLst>
              <a:ext uri="{FF2B5EF4-FFF2-40B4-BE49-F238E27FC236}">
                <a16:creationId xmlns:a16="http://schemas.microsoft.com/office/drawing/2014/main" id="{B5464617-C38C-45FA-AE25-35E830D3CC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0674" y="271531"/>
            <a:ext cx="4210049" cy="5380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9235338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790046" y="368590"/>
            <a:ext cx="8372719" cy="169603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altLang="en-US" sz="4600" i="1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Schools and founders # 9 </a:t>
            </a:r>
            <a:r>
              <a:rPr lang="en-GB" altLang="en-US" sz="4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: </a:t>
            </a:r>
          </a:p>
          <a:p>
            <a:pPr algn="ctr"/>
            <a:r>
              <a:rPr lang="en-GB" sz="4600" dirty="0">
                <a:solidFill>
                  <a:schemeClr val="accent4">
                    <a:lumMod val="75000"/>
                  </a:schemeClr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Canonesses of the Holy Sepulchre</a:t>
            </a:r>
            <a:endParaRPr lang="en-GB" sz="4600" dirty="0">
              <a:solidFill>
                <a:schemeClr val="accent4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8037" y="5854700"/>
            <a:ext cx="771525" cy="9144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86DF3ECD-1A94-4E29-B9CC-75D7B04FE216}"/>
              </a:ext>
            </a:extLst>
          </p:cNvPr>
          <p:cNvSpPr/>
          <p:nvPr/>
        </p:nvSpPr>
        <p:spPr>
          <a:xfrm>
            <a:off x="703263" y="2267253"/>
            <a:ext cx="4467451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2200" dirty="0">
                <a:latin typeface="Garamond" panose="02020404030301010803" pitchFamily="18" charset="0"/>
              </a:rPr>
              <a:t>The Canonesses Regular of the Holy Sepulchre (CRHS) were a religious order which dates back to at least 1300. In 1642 they established a convent for English women in Li</a:t>
            </a:r>
            <a:r>
              <a:rPr lang="en-GB" sz="2200" b="0" i="0" dirty="0">
                <a:solidFill>
                  <a:srgbClr val="202122"/>
                </a:solidFill>
                <a:effectLst/>
                <a:latin typeface="Garamond" panose="02020404030301010803" pitchFamily="18" charset="0"/>
              </a:rPr>
              <a:t>è</a:t>
            </a:r>
            <a:r>
              <a:rPr lang="en-US" sz="2200" dirty="0">
                <a:latin typeface="Garamond" panose="02020404030301010803" pitchFamily="18" charset="0"/>
              </a:rPr>
              <a:t>ge and fled the French Revolution to England in 1798 to found a school at the old Tudor palace of New Hall, near Chelmsford.  </a:t>
            </a:r>
          </a:p>
          <a:p>
            <a:pPr algn="just">
              <a:defRPr/>
            </a:pPr>
            <a:r>
              <a:rPr lang="en-US" sz="2200" b="1" dirty="0">
                <a:latin typeface="Garamond" panose="02020404030301010803" pitchFamily="18" charset="0"/>
              </a:rPr>
              <a:t>New Hall School still retains as its emblem a patriarchal cross.  An old</a:t>
            </a:r>
            <a:endParaRPr lang="en-GB" sz="2200" b="1" dirty="0">
              <a:latin typeface="Garamond" panose="02020404030301010803" pitchFamily="18" charset="0"/>
            </a:endParaRPr>
          </a:p>
        </p:txBody>
      </p:sp>
      <p:pic>
        <p:nvPicPr>
          <p:cNvPr id="2" name="Picture 2" descr="Home - Canonesses of the Holy Sepulchre">
            <a:extLst>
              <a:ext uri="{FF2B5EF4-FFF2-40B4-BE49-F238E27FC236}">
                <a16:creationId xmlns:a16="http://schemas.microsoft.com/office/drawing/2014/main" id="{E95CFB8E-6B7C-49A5-AEEE-CDB7E49E491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44" r="4386"/>
          <a:stretch/>
        </p:blipFill>
        <p:spPr bwMode="auto">
          <a:xfrm>
            <a:off x="5307467" y="2267253"/>
            <a:ext cx="6884533" cy="3066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anonesses Regular of the Holy Sepulchre - Wikipedia">
            <a:extLst>
              <a:ext uri="{FF2B5EF4-FFF2-40B4-BE49-F238E27FC236}">
                <a16:creationId xmlns:a16="http://schemas.microsoft.com/office/drawing/2014/main" id="{07A98FFD-0E4E-44C2-ABCB-3249AA5B02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5967" y="284490"/>
            <a:ext cx="1812770" cy="2173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8C0819C2-B585-49A3-99B9-0C1B726A5F5D}"/>
              </a:ext>
            </a:extLst>
          </p:cNvPr>
          <p:cNvSpPr/>
          <p:nvPr/>
        </p:nvSpPr>
        <p:spPr>
          <a:xfrm>
            <a:off x="703262" y="5619403"/>
            <a:ext cx="1001395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2200" b="1" dirty="0">
                <a:latin typeface="Garamond" panose="02020404030301010803" pitchFamily="18" charset="0"/>
              </a:rPr>
              <a:t>tradition associates the Order of the Holy Sepulchre with the Empress Helena, who discovered the True Cross, and whom Bishop Macarius of Jerusalem </a:t>
            </a:r>
            <a:r>
              <a:rPr lang="en-US" sz="2200" b="1" dirty="0">
                <a:solidFill>
                  <a:schemeClr val="bg1"/>
                </a:solidFill>
                <a:latin typeface="Garamond" panose="02020404030301010803" pitchFamily="18" charset="0"/>
              </a:rPr>
              <a:t>xxxxx</a:t>
            </a:r>
            <a:r>
              <a:rPr lang="en-US" sz="2200" b="1" dirty="0">
                <a:latin typeface="Garamond" panose="02020404030301010803" pitchFamily="18" charset="0"/>
              </a:rPr>
              <a:t>    invested with the habit of a canoness. </a:t>
            </a:r>
            <a:endParaRPr lang="en-GB" sz="22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4715491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8" y="5700381"/>
            <a:ext cx="9144000" cy="1655762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Monday 10</a:t>
            </a:r>
            <a:r>
              <a:rPr lang="en-GB" sz="2800" baseline="300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th</a:t>
            </a:r>
            <a:r>
              <a:rPr lang="en-GB" sz="28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 January 2022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64400" y="6089134"/>
            <a:ext cx="4465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Brentwood Diocese Education Service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524000" y="249839"/>
            <a:ext cx="9144000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Looking Forward</a:t>
            </a:r>
          </a:p>
        </p:txBody>
      </p:sp>
      <p:pic>
        <p:nvPicPr>
          <p:cNvPr id="8" name="Picture 7" descr="World Youth Day Lisbon 2023 unveils Marian logo | Angelus News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20" t="2314" r="22249" b="2792"/>
          <a:stretch/>
        </p:blipFill>
        <p:spPr bwMode="auto">
          <a:xfrm>
            <a:off x="227489" y="4971098"/>
            <a:ext cx="1789747" cy="175990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Subtitle 2"/>
          <p:cNvSpPr txBox="1">
            <a:spLocks/>
          </p:cNvSpPr>
          <p:nvPr/>
        </p:nvSpPr>
        <p:spPr>
          <a:xfrm>
            <a:off x="1391795" y="5023168"/>
            <a:ext cx="9901645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400" dirty="0">
                <a:latin typeface="Garamond" panose="02020404030301010803" pitchFamily="18" charset="0"/>
              </a:rPr>
              <a:t>~ New Year, Good News ~</a:t>
            </a:r>
          </a:p>
        </p:txBody>
      </p:sp>
      <p:pic>
        <p:nvPicPr>
          <p:cNvPr id="1026" name="Picture 2" descr="The Good News of Christ - By Motion Worship - YouTube">
            <a:extLst>
              <a:ext uri="{FF2B5EF4-FFF2-40B4-BE49-F238E27FC236}">
                <a16:creationId xmlns:a16="http://schemas.microsoft.com/office/drawing/2014/main" id="{9A2D8542-616C-4E1C-A663-F1B7281E3F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6813" r="-43" b="15738"/>
          <a:stretch/>
        </p:blipFill>
        <p:spPr bwMode="auto">
          <a:xfrm>
            <a:off x="2062692" y="1911927"/>
            <a:ext cx="8066612" cy="3059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0171989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4692</TotalTime>
  <Words>476</Words>
  <Application>Microsoft Office PowerPoint</Application>
  <PresentationFormat>Widescreen</PresentationFormat>
  <Paragraphs>59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Garamond</vt:lpstr>
      <vt:lpstr>Open Sans</vt:lpstr>
      <vt:lpstr>Times New Roman</vt:lpstr>
      <vt:lpstr>Office Theme</vt:lpstr>
      <vt:lpstr>PowerPoint Presentation</vt:lpstr>
      <vt:lpstr>PowerPoint Presentation</vt:lpstr>
      <vt:lpstr>The Synoptic Problem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Diocese Of Brentwood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Sophie Russell</dc:creator>
  <cp:lastModifiedBy>Catherine McKenna</cp:lastModifiedBy>
  <cp:revision>224</cp:revision>
  <dcterms:created xsi:type="dcterms:W3CDTF">2019-09-06T14:56:38Z</dcterms:created>
  <dcterms:modified xsi:type="dcterms:W3CDTF">2022-01-04T12:03:03Z</dcterms:modified>
</cp:coreProperties>
</file>