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34" r:id="rId5"/>
    <p:sldId id="289" r:id="rId6"/>
    <p:sldId id="297" r:id="rId7"/>
    <p:sldId id="333" r:id="rId8"/>
    <p:sldId id="258" r:id="rId9"/>
    <p:sldId id="349" r:id="rId10"/>
    <p:sldId id="272" r:id="rId11"/>
    <p:sldId id="321" r:id="rId12"/>
    <p:sldId id="34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DFBEA0-41F4-419A-A3B0-C4CA05B905AD}" v="213" dt="2022-01-12T18:48:39.4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28" autoAdjust="0"/>
    <p:restoredTop sz="94660"/>
  </p:normalViewPr>
  <p:slideViewPr>
    <p:cSldViewPr snapToGrid="0">
      <p:cViewPr varScale="1">
        <p:scale>
          <a:sx n="66" d="100"/>
          <a:sy n="66" d="100"/>
        </p:scale>
        <p:origin x="470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Adams" userId="1143faee-bb16-416e-8056-0ed4c730fe93" providerId="ADAL" clId="{0ADFBEA0-41F4-419A-A3B0-C4CA05B905AD}"/>
    <pc:docChg chg="undo custSel addSld delSld modSld">
      <pc:chgData name="John Adams" userId="1143faee-bb16-416e-8056-0ed4c730fe93" providerId="ADAL" clId="{0ADFBEA0-41F4-419A-A3B0-C4CA05B905AD}" dt="2022-01-13T09:21:22.748" v="2322" actId="6549"/>
      <pc:docMkLst>
        <pc:docMk/>
      </pc:docMkLst>
      <pc:sldChg chg="modSp mod">
        <pc:chgData name="John Adams" userId="1143faee-bb16-416e-8056-0ed4c730fe93" providerId="ADAL" clId="{0ADFBEA0-41F4-419A-A3B0-C4CA05B905AD}" dt="2022-01-12T18:12:34.613" v="259" actId="1076"/>
        <pc:sldMkLst>
          <pc:docMk/>
          <pc:sldMk cId="2656554078" sldId="258"/>
        </pc:sldMkLst>
        <pc:spChg chg="mod">
          <ac:chgData name="John Adams" userId="1143faee-bb16-416e-8056-0ed4c730fe93" providerId="ADAL" clId="{0ADFBEA0-41F4-419A-A3B0-C4CA05B905AD}" dt="2022-01-12T18:10:24.658" v="253" actId="1076"/>
          <ac:spMkLst>
            <pc:docMk/>
            <pc:sldMk cId="2656554078" sldId="258"/>
            <ac:spMk id="4" creationId="{00000000-0000-0000-0000-000000000000}"/>
          </ac:spMkLst>
        </pc:spChg>
        <pc:picChg chg="mod">
          <ac:chgData name="John Adams" userId="1143faee-bb16-416e-8056-0ed4c730fe93" providerId="ADAL" clId="{0ADFBEA0-41F4-419A-A3B0-C4CA05B905AD}" dt="2022-01-12T18:12:34.613" v="259" actId="1076"/>
          <ac:picMkLst>
            <pc:docMk/>
            <pc:sldMk cId="2656554078" sldId="258"/>
            <ac:picMk id="8" creationId="{00000000-0000-0000-0000-000000000000}"/>
          </ac:picMkLst>
        </pc:picChg>
      </pc:sldChg>
      <pc:sldChg chg="addSp delSp modSp mod">
        <pc:chgData name="John Adams" userId="1143faee-bb16-416e-8056-0ed4c730fe93" providerId="ADAL" clId="{0ADFBEA0-41F4-419A-A3B0-C4CA05B905AD}" dt="2022-01-12T18:34:04.580" v="1051" actId="20577"/>
        <pc:sldMkLst>
          <pc:docMk/>
          <pc:sldMk cId="2339235338" sldId="272"/>
        </pc:sldMkLst>
        <pc:spChg chg="mod">
          <ac:chgData name="John Adams" userId="1143faee-bb16-416e-8056-0ed4c730fe93" providerId="ADAL" clId="{0ADFBEA0-41F4-419A-A3B0-C4CA05B905AD}" dt="2022-01-12T18:34:04.580" v="1051" actId="20577"/>
          <ac:spMkLst>
            <pc:docMk/>
            <pc:sldMk cId="2339235338" sldId="272"/>
            <ac:spMk id="3" creationId="{00000000-0000-0000-0000-000000000000}"/>
          </ac:spMkLst>
        </pc:spChg>
        <pc:spChg chg="mod">
          <ac:chgData name="John Adams" userId="1143faee-bb16-416e-8056-0ed4c730fe93" providerId="ADAL" clId="{0ADFBEA0-41F4-419A-A3B0-C4CA05B905AD}" dt="2022-01-12T18:22:02.178" v="351" actId="20577"/>
          <ac:spMkLst>
            <pc:docMk/>
            <pc:sldMk cId="2339235338" sldId="272"/>
            <ac:spMk id="8" creationId="{00000000-0000-0000-0000-000000000000}"/>
          </ac:spMkLst>
        </pc:spChg>
        <pc:picChg chg="del">
          <ac:chgData name="John Adams" userId="1143faee-bb16-416e-8056-0ed4c730fe93" providerId="ADAL" clId="{0ADFBEA0-41F4-419A-A3B0-C4CA05B905AD}" dt="2022-01-12T18:20:57.225" v="337" actId="478"/>
          <ac:picMkLst>
            <pc:docMk/>
            <pc:sldMk cId="2339235338" sldId="272"/>
            <ac:picMk id="1026" creationId="{CC80D23D-6DB5-48F7-BE9B-4688E971B236}"/>
          </ac:picMkLst>
        </pc:picChg>
        <pc:picChg chg="add mod">
          <ac:chgData name="John Adams" userId="1143faee-bb16-416e-8056-0ed4c730fe93" providerId="ADAL" clId="{0ADFBEA0-41F4-419A-A3B0-C4CA05B905AD}" dt="2022-01-12T18:21:29.019" v="343" actId="1076"/>
          <ac:picMkLst>
            <pc:docMk/>
            <pc:sldMk cId="2339235338" sldId="272"/>
            <ac:picMk id="6146" creationId="{9D113349-E1CA-4365-9CA1-DA190EFC692C}"/>
          </ac:picMkLst>
        </pc:picChg>
      </pc:sldChg>
      <pc:sldChg chg="modSp mod">
        <pc:chgData name="John Adams" userId="1143faee-bb16-416e-8056-0ed4c730fe93" providerId="ADAL" clId="{0ADFBEA0-41F4-419A-A3B0-C4CA05B905AD}" dt="2022-01-13T09:21:22.748" v="2322" actId="6549"/>
        <pc:sldMkLst>
          <pc:docMk/>
          <pc:sldMk cId="835714311" sldId="289"/>
        </pc:sldMkLst>
        <pc:spChg chg="mod">
          <ac:chgData name="John Adams" userId="1143faee-bb16-416e-8056-0ed4c730fe93" providerId="ADAL" clId="{0ADFBEA0-41F4-419A-A3B0-C4CA05B905AD}" dt="2022-01-13T09:21:22.748" v="2322" actId="6549"/>
          <ac:spMkLst>
            <pc:docMk/>
            <pc:sldMk cId="835714311" sldId="289"/>
            <ac:spMk id="10" creationId="{00000000-0000-0000-0000-000000000000}"/>
          </ac:spMkLst>
        </pc:spChg>
      </pc:sldChg>
      <pc:sldChg chg="addSp delSp modSp mod">
        <pc:chgData name="John Adams" userId="1143faee-bb16-416e-8056-0ed4c730fe93" providerId="ADAL" clId="{0ADFBEA0-41F4-419A-A3B0-C4CA05B905AD}" dt="2022-01-12T18:04:25.627" v="215" actId="167"/>
        <pc:sldMkLst>
          <pc:docMk/>
          <pc:sldMk cId="2058881387" sldId="297"/>
        </pc:sldMkLst>
        <pc:spChg chg="mod">
          <ac:chgData name="John Adams" userId="1143faee-bb16-416e-8056-0ed4c730fe93" providerId="ADAL" clId="{0ADFBEA0-41F4-419A-A3B0-C4CA05B905AD}" dt="2022-01-12T18:03:02.675" v="156" actId="1076"/>
          <ac:spMkLst>
            <pc:docMk/>
            <pc:sldMk cId="2058881387" sldId="297"/>
            <ac:spMk id="3" creationId="{00000000-0000-0000-0000-000000000000}"/>
          </ac:spMkLst>
        </pc:spChg>
        <pc:picChg chg="add del mod">
          <ac:chgData name="John Adams" userId="1143faee-bb16-416e-8056-0ed4c730fe93" providerId="ADAL" clId="{0ADFBEA0-41F4-419A-A3B0-C4CA05B905AD}" dt="2022-01-12T18:03:04.480" v="161"/>
          <ac:picMkLst>
            <pc:docMk/>
            <pc:sldMk cId="2058881387" sldId="297"/>
            <ac:picMk id="2050" creationId="{53FD0FBA-D705-4508-A1DE-224687C66EB8}"/>
          </ac:picMkLst>
        </pc:picChg>
        <pc:picChg chg="add mod">
          <ac:chgData name="John Adams" userId="1143faee-bb16-416e-8056-0ed4c730fe93" providerId="ADAL" clId="{0ADFBEA0-41F4-419A-A3B0-C4CA05B905AD}" dt="2022-01-12T18:04:25.627" v="215" actId="167"/>
          <ac:picMkLst>
            <pc:docMk/>
            <pc:sldMk cId="2058881387" sldId="297"/>
            <ac:picMk id="2052" creationId="{909AFE81-EFBE-4E78-AD63-D1ED7FCB7B7E}"/>
          </ac:picMkLst>
        </pc:picChg>
        <pc:picChg chg="del">
          <ac:chgData name="John Adams" userId="1143faee-bb16-416e-8056-0ed4c730fe93" providerId="ADAL" clId="{0ADFBEA0-41F4-419A-A3B0-C4CA05B905AD}" dt="2022-01-12T18:00:59.797" v="52" actId="478"/>
          <ac:picMkLst>
            <pc:docMk/>
            <pc:sldMk cId="2058881387" sldId="297"/>
            <ac:picMk id="3076" creationId="{24571546-A352-4D0C-90D1-BF5385F733FF}"/>
          </ac:picMkLst>
        </pc:picChg>
      </pc:sldChg>
      <pc:sldChg chg="addSp delSp modSp mod">
        <pc:chgData name="John Adams" userId="1143faee-bb16-416e-8056-0ed4c730fe93" providerId="ADAL" clId="{0ADFBEA0-41F4-419A-A3B0-C4CA05B905AD}" dt="2022-01-13T09:18:45.511" v="2310" actId="20577"/>
        <pc:sldMkLst>
          <pc:docMk/>
          <pc:sldMk cId="2734715491" sldId="321"/>
        </pc:sldMkLst>
        <pc:spChg chg="mod">
          <ac:chgData name="John Adams" userId="1143faee-bb16-416e-8056-0ed4c730fe93" providerId="ADAL" clId="{0ADFBEA0-41F4-419A-A3B0-C4CA05B905AD}" dt="2022-01-12T18:48:31.959" v="1652" actId="20577"/>
          <ac:spMkLst>
            <pc:docMk/>
            <pc:sldMk cId="2734715491" sldId="321"/>
            <ac:spMk id="9" creationId="{86DF3ECD-1A94-4E29-B9CC-75D7B04FE216}"/>
          </ac:spMkLst>
        </pc:spChg>
        <pc:spChg chg="mod">
          <ac:chgData name="John Adams" userId="1143faee-bb16-416e-8056-0ed4c730fe93" providerId="ADAL" clId="{0ADFBEA0-41F4-419A-A3B0-C4CA05B905AD}" dt="2022-01-12T18:35:24.330" v="1102" actId="20577"/>
          <ac:spMkLst>
            <pc:docMk/>
            <pc:sldMk cId="2734715491" sldId="321"/>
            <ac:spMk id="10" creationId="{00000000-0000-0000-0000-000000000000}"/>
          </ac:spMkLst>
        </pc:spChg>
        <pc:spChg chg="mod">
          <ac:chgData name="John Adams" userId="1143faee-bb16-416e-8056-0ed4c730fe93" providerId="ADAL" clId="{0ADFBEA0-41F4-419A-A3B0-C4CA05B905AD}" dt="2022-01-13T09:18:45.511" v="2310" actId="20577"/>
          <ac:spMkLst>
            <pc:docMk/>
            <pc:sldMk cId="2734715491" sldId="321"/>
            <ac:spMk id="11" creationId="{8C0819C2-B585-49A3-99B9-0C1B726A5F5D}"/>
          </ac:spMkLst>
        </pc:spChg>
        <pc:spChg chg="add mod">
          <ac:chgData name="John Adams" userId="1143faee-bb16-416e-8056-0ed4c730fe93" providerId="ADAL" clId="{0ADFBEA0-41F4-419A-A3B0-C4CA05B905AD}" dt="2022-01-12T18:50:17.418" v="1863" actId="1076"/>
          <ac:spMkLst>
            <pc:docMk/>
            <pc:sldMk cId="2734715491" sldId="321"/>
            <ac:spMk id="12" creationId="{C1D64802-EFE5-443D-B006-7C3400DF63B1}"/>
          </ac:spMkLst>
        </pc:spChg>
        <pc:picChg chg="del">
          <ac:chgData name="John Adams" userId="1143faee-bb16-416e-8056-0ed4c730fe93" providerId="ADAL" clId="{0ADFBEA0-41F4-419A-A3B0-C4CA05B905AD}" dt="2022-01-12T18:39:21.948" v="1302" actId="478"/>
          <ac:picMkLst>
            <pc:docMk/>
            <pc:sldMk cId="2734715491" sldId="321"/>
            <ac:picMk id="3076" creationId="{F0652D97-1996-4717-97D9-86677D842646}"/>
          </ac:picMkLst>
        </pc:picChg>
        <pc:picChg chg="add mod">
          <ac:chgData name="John Adams" userId="1143faee-bb16-416e-8056-0ed4c730fe93" providerId="ADAL" clId="{0ADFBEA0-41F4-419A-A3B0-C4CA05B905AD}" dt="2022-01-12T18:40:07.670" v="1310" actId="1076"/>
          <ac:picMkLst>
            <pc:docMk/>
            <pc:sldMk cId="2734715491" sldId="321"/>
            <ac:picMk id="7170" creationId="{B263587B-EC09-4276-833D-A2B6642DD1DC}"/>
          </ac:picMkLst>
        </pc:picChg>
      </pc:sldChg>
      <pc:sldChg chg="addSp delSp modSp mod">
        <pc:chgData name="John Adams" userId="1143faee-bb16-416e-8056-0ed4c730fe93" providerId="ADAL" clId="{0ADFBEA0-41F4-419A-A3B0-C4CA05B905AD}" dt="2022-01-12T18:11:03.136" v="258" actId="20577"/>
        <pc:sldMkLst>
          <pc:docMk/>
          <pc:sldMk cId="2697338157" sldId="333"/>
        </pc:sldMkLst>
        <pc:spChg chg="mod">
          <ac:chgData name="John Adams" userId="1143faee-bb16-416e-8056-0ed4c730fe93" providerId="ADAL" clId="{0ADFBEA0-41F4-419A-A3B0-C4CA05B905AD}" dt="2022-01-12T18:11:03.136" v="258" actId="20577"/>
          <ac:spMkLst>
            <pc:docMk/>
            <pc:sldMk cId="2697338157" sldId="333"/>
            <ac:spMk id="9" creationId="{1E52ECCE-938B-4059-BCFC-5863C6E8CB5A}"/>
          </ac:spMkLst>
        </pc:spChg>
        <pc:picChg chg="del">
          <ac:chgData name="John Adams" userId="1143faee-bb16-416e-8056-0ed4c730fe93" providerId="ADAL" clId="{0ADFBEA0-41F4-419A-A3B0-C4CA05B905AD}" dt="2022-01-12T18:06:35.766" v="220" actId="478"/>
          <ac:picMkLst>
            <pc:docMk/>
            <pc:sldMk cId="2697338157" sldId="333"/>
            <ac:picMk id="2050" creationId="{49E3C341-9C64-4404-83C8-A70C8BF7ED57}"/>
          </ac:picMkLst>
        </pc:picChg>
        <pc:picChg chg="add mod">
          <ac:chgData name="John Adams" userId="1143faee-bb16-416e-8056-0ed4c730fe93" providerId="ADAL" clId="{0ADFBEA0-41F4-419A-A3B0-C4CA05B905AD}" dt="2022-01-12T18:08:52.160" v="231" actId="1076"/>
          <ac:picMkLst>
            <pc:docMk/>
            <pc:sldMk cId="2697338157" sldId="333"/>
            <ac:picMk id="4098" creationId="{D0AAC24B-23D5-476B-A860-3BBF85503CDB}"/>
          </ac:picMkLst>
        </pc:picChg>
      </pc:sldChg>
      <pc:sldChg chg="addSp delSp modSp mod">
        <pc:chgData name="John Adams" userId="1143faee-bb16-416e-8056-0ed4c730fe93" providerId="ADAL" clId="{0ADFBEA0-41F4-419A-A3B0-C4CA05B905AD}" dt="2022-01-12T17:57:29.233" v="18" actId="1076"/>
        <pc:sldMkLst>
          <pc:docMk/>
          <pc:sldMk cId="2413920719" sldId="334"/>
        </pc:sldMkLst>
        <pc:spChg chg="mod">
          <ac:chgData name="John Adams" userId="1143faee-bb16-416e-8056-0ed4c730fe93" providerId="ADAL" clId="{0ADFBEA0-41F4-419A-A3B0-C4CA05B905AD}" dt="2022-01-12T17:48:28.449" v="4" actId="20577"/>
          <ac:spMkLst>
            <pc:docMk/>
            <pc:sldMk cId="2413920719" sldId="334"/>
            <ac:spMk id="3" creationId="{00000000-0000-0000-0000-000000000000}"/>
          </ac:spMkLst>
        </pc:spChg>
        <pc:spChg chg="add del">
          <ac:chgData name="John Adams" userId="1143faee-bb16-416e-8056-0ed4c730fe93" providerId="ADAL" clId="{0ADFBEA0-41F4-419A-A3B0-C4CA05B905AD}" dt="2022-01-12T17:53:57.879" v="7"/>
          <ac:spMkLst>
            <pc:docMk/>
            <pc:sldMk cId="2413920719" sldId="334"/>
            <ac:spMk id="6" creationId="{2931E042-B04D-4C66-801B-57B9FC84CE5D}"/>
          </ac:spMkLst>
        </pc:spChg>
        <pc:spChg chg="add del">
          <ac:chgData name="John Adams" userId="1143faee-bb16-416e-8056-0ed4c730fe93" providerId="ADAL" clId="{0ADFBEA0-41F4-419A-A3B0-C4CA05B905AD}" dt="2022-01-12T17:54:13.825" v="9"/>
          <ac:spMkLst>
            <pc:docMk/>
            <pc:sldMk cId="2413920719" sldId="334"/>
            <ac:spMk id="7" creationId="{D887A0AF-19EE-4DD7-AC05-5758D6006432}"/>
          </ac:spMkLst>
        </pc:spChg>
        <pc:spChg chg="mod">
          <ac:chgData name="John Adams" userId="1143faee-bb16-416e-8056-0ed4c730fe93" providerId="ADAL" clId="{0ADFBEA0-41F4-419A-A3B0-C4CA05B905AD}" dt="2022-01-12T17:57:29.233" v="18" actId="1076"/>
          <ac:spMkLst>
            <pc:docMk/>
            <pc:sldMk cId="2413920719" sldId="334"/>
            <ac:spMk id="10" creationId="{00000000-0000-0000-0000-000000000000}"/>
          </ac:spMkLst>
        </pc:spChg>
        <pc:spChg chg="add del">
          <ac:chgData name="John Adams" userId="1143faee-bb16-416e-8056-0ed4c730fe93" providerId="ADAL" clId="{0ADFBEA0-41F4-419A-A3B0-C4CA05B905AD}" dt="2022-01-12T17:56:09.364" v="11"/>
          <ac:spMkLst>
            <pc:docMk/>
            <pc:sldMk cId="2413920719" sldId="334"/>
            <ac:spMk id="11" creationId="{C1C71270-65BF-4686-954F-4C399E309C56}"/>
          </ac:spMkLst>
        </pc:spChg>
        <pc:picChg chg="del">
          <ac:chgData name="John Adams" userId="1143faee-bb16-416e-8056-0ed4c730fe93" providerId="ADAL" clId="{0ADFBEA0-41F4-419A-A3B0-C4CA05B905AD}" dt="2022-01-12T17:53:55.010" v="5" actId="478"/>
          <ac:picMkLst>
            <pc:docMk/>
            <pc:sldMk cId="2413920719" sldId="334"/>
            <ac:picMk id="2" creationId="{E5A87443-5B41-413D-9B2B-A556FE9CCB06}"/>
          </ac:picMkLst>
        </pc:picChg>
        <pc:picChg chg="add mod">
          <ac:chgData name="John Adams" userId="1143faee-bb16-416e-8056-0ed4c730fe93" providerId="ADAL" clId="{0ADFBEA0-41F4-419A-A3B0-C4CA05B905AD}" dt="2022-01-12T17:57:24.276" v="17" actId="1076"/>
          <ac:picMkLst>
            <pc:docMk/>
            <pc:sldMk cId="2413920719" sldId="334"/>
            <ac:picMk id="1032" creationId="{F7B4DCA2-1A4C-42B6-ADEC-D84482C92625}"/>
          </ac:picMkLst>
        </pc:picChg>
      </pc:sldChg>
      <pc:sldChg chg="del">
        <pc:chgData name="John Adams" userId="1143faee-bb16-416e-8056-0ed4c730fe93" providerId="ADAL" clId="{0ADFBEA0-41F4-419A-A3B0-C4CA05B905AD}" dt="2022-01-12T17:57:54.163" v="20" actId="47"/>
        <pc:sldMkLst>
          <pc:docMk/>
          <pc:sldMk cId="434474436" sldId="346"/>
        </pc:sldMkLst>
      </pc:sldChg>
      <pc:sldChg chg="del">
        <pc:chgData name="John Adams" userId="1143faee-bb16-416e-8056-0ed4c730fe93" providerId="ADAL" clId="{0ADFBEA0-41F4-419A-A3B0-C4CA05B905AD}" dt="2022-01-12T18:34:41.975" v="1052" actId="47"/>
        <pc:sldMkLst>
          <pc:docMk/>
          <pc:sldMk cId="3852342040" sldId="347"/>
        </pc:sldMkLst>
      </pc:sldChg>
      <pc:sldChg chg="add">
        <pc:chgData name="John Adams" userId="1143faee-bb16-416e-8056-0ed4c730fe93" providerId="ADAL" clId="{0ADFBEA0-41F4-419A-A3B0-C4CA05B905AD}" dt="2022-01-12T17:57:49.653" v="19"/>
        <pc:sldMkLst>
          <pc:docMk/>
          <pc:sldMk cId="83157983" sldId="348"/>
        </pc:sldMkLst>
      </pc:sldChg>
      <pc:sldChg chg="addSp delSp modSp add mod">
        <pc:chgData name="John Adams" userId="1143faee-bb16-416e-8056-0ed4c730fe93" providerId="ADAL" clId="{0ADFBEA0-41F4-419A-A3B0-C4CA05B905AD}" dt="2022-01-12T18:18:05.101" v="325" actId="1076"/>
        <pc:sldMkLst>
          <pc:docMk/>
          <pc:sldMk cId="4116292580" sldId="349"/>
        </pc:sldMkLst>
        <pc:spChg chg="mod">
          <ac:chgData name="John Adams" userId="1143faee-bb16-416e-8056-0ed4c730fe93" providerId="ADAL" clId="{0ADFBEA0-41F4-419A-A3B0-C4CA05B905AD}" dt="2022-01-12T18:15:51.971" v="319" actId="114"/>
          <ac:spMkLst>
            <pc:docMk/>
            <pc:sldMk cId="4116292580" sldId="349"/>
            <ac:spMk id="4" creationId="{00000000-0000-0000-0000-000000000000}"/>
          </ac:spMkLst>
        </pc:spChg>
        <pc:spChg chg="mod">
          <ac:chgData name="John Adams" userId="1143faee-bb16-416e-8056-0ed4c730fe93" providerId="ADAL" clId="{0ADFBEA0-41F4-419A-A3B0-C4CA05B905AD}" dt="2022-01-12T18:14:30.989" v="296" actId="20577"/>
          <ac:spMkLst>
            <pc:docMk/>
            <pc:sldMk cId="4116292580" sldId="349"/>
            <ac:spMk id="5" creationId="{00000000-0000-0000-0000-000000000000}"/>
          </ac:spMkLst>
        </pc:spChg>
        <pc:picChg chg="del">
          <ac:chgData name="John Adams" userId="1143faee-bb16-416e-8056-0ed4c730fe93" providerId="ADAL" clId="{0ADFBEA0-41F4-419A-A3B0-C4CA05B905AD}" dt="2022-01-12T18:15:55.906" v="320" actId="478"/>
          <ac:picMkLst>
            <pc:docMk/>
            <pc:sldMk cId="4116292580" sldId="349"/>
            <ac:picMk id="8" creationId="{00000000-0000-0000-0000-000000000000}"/>
          </ac:picMkLst>
        </pc:picChg>
        <pc:picChg chg="add mod">
          <ac:chgData name="John Adams" userId="1143faee-bb16-416e-8056-0ed4c730fe93" providerId="ADAL" clId="{0ADFBEA0-41F4-419A-A3B0-C4CA05B905AD}" dt="2022-01-12T18:18:05.101" v="325" actId="1076"/>
          <ac:picMkLst>
            <pc:docMk/>
            <pc:sldMk cId="4116292580" sldId="349"/>
            <ac:picMk id="5122" creationId="{F069907B-1117-4341-ACE8-A3C9BAAB570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03/02/2022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825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03/02/2022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539346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03/02/2022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6152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03/02/2022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4852221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03/02/2022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837802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03/02/2022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782591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03/02/2022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171780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03/02/2022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881878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03/02/2022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1292292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03/02/2022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0422680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03/02/2022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466531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02A62-F375-41FE-A154-0A2551C1B81C}" type="datetimeFigureOut">
              <a:rPr lang="en-GB" smtClean="0"/>
              <a:t>03/02/2022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257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7" y="5700381"/>
            <a:ext cx="9144000" cy="1655762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Monday 7</a:t>
            </a:r>
            <a:r>
              <a:rPr lang="en-GB" sz="2800" baseline="300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th</a:t>
            </a:r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 February 2022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64400" y="6089134"/>
            <a:ext cx="4465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Brentwood Diocese Education Service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23997" y="256903"/>
            <a:ext cx="9144000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Looking Forward</a:t>
            </a:r>
          </a:p>
        </p:txBody>
      </p:sp>
      <p:pic>
        <p:nvPicPr>
          <p:cNvPr id="8" name="Picture 7" descr="World Youth Day Lisbon 2023 unveils Marian logo | Angelus News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20" t="2314" r="22249" b="2792"/>
          <a:stretch/>
        </p:blipFill>
        <p:spPr bwMode="auto">
          <a:xfrm>
            <a:off x="227489" y="4971098"/>
            <a:ext cx="1789747" cy="175990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1145175" y="5057007"/>
            <a:ext cx="9901645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400" dirty="0">
                <a:latin typeface="Garamond" panose="02020404030301010803" pitchFamily="18" charset="0"/>
              </a:rPr>
              <a:t>~ New Year, Good News ~</a:t>
            </a:r>
          </a:p>
        </p:txBody>
      </p:sp>
      <p:pic>
        <p:nvPicPr>
          <p:cNvPr id="1032" name="Picture 8" descr="Michelangelo: Hands of God and Adam, Detail from The Creation of Adam, from  The Sistine Chapel. Fine Art Print/Poster. Size A3 (42cm x 29.7cm) :  Amazon.co.uk: Home &amp;amp; Kitchen">
            <a:extLst>
              <a:ext uri="{FF2B5EF4-FFF2-40B4-BE49-F238E27FC236}">
                <a16:creationId xmlns:a16="http://schemas.microsoft.com/office/drawing/2014/main" id="{F7B4DCA2-1A4C-42B6-ADEC-D84482C926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134" r="-273" b="24349"/>
          <a:stretch/>
        </p:blipFill>
        <p:spPr bwMode="auto">
          <a:xfrm>
            <a:off x="2372674" y="1917393"/>
            <a:ext cx="7446652" cy="2814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392071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694482" y="1698171"/>
            <a:ext cx="10659319" cy="476851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3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200" dirty="0">
              <a:latin typeface="Garamond" panose="02020404030301010803" pitchFamily="18" charset="0"/>
            </a:endParaRPr>
          </a:p>
          <a:p>
            <a:pPr algn="ctr"/>
            <a:endParaRPr lang="en-US" sz="1100" b="0" i="0" dirty="0">
              <a:solidFill>
                <a:srgbClr val="222222"/>
              </a:solidFill>
              <a:effectLst/>
              <a:latin typeface="Garamond" panose="02020404030301010803" pitchFamily="18" charset="0"/>
            </a:endParaRPr>
          </a:p>
          <a:p>
            <a:pPr algn="ctr"/>
            <a:r>
              <a:rPr lang="en-US" sz="2400" b="0" i="0" dirty="0">
                <a:solidFill>
                  <a:srgbClr val="222222"/>
                </a:solidFill>
                <a:effectLst/>
                <a:latin typeface="Garamond" panose="02020404030301010803" pitchFamily="18" charset="0"/>
              </a:rPr>
              <a:t>Sometimes life is a challenge.</a:t>
            </a:r>
          </a:p>
          <a:p>
            <a:pPr algn="ctr"/>
            <a:r>
              <a:rPr lang="en-US" sz="2400" dirty="0">
                <a:solidFill>
                  <a:srgbClr val="222222"/>
                </a:solidFill>
                <a:latin typeface="Garamond" panose="02020404030301010803" pitchFamily="18" charset="0"/>
              </a:rPr>
              <a:t>Sometimes it’s difficult to motivate oneself.</a:t>
            </a:r>
          </a:p>
          <a:p>
            <a:pPr algn="ctr"/>
            <a:r>
              <a:rPr lang="en-US" sz="2400" dirty="0">
                <a:solidFill>
                  <a:srgbClr val="222222"/>
                </a:solidFill>
                <a:latin typeface="Garamond" panose="02020404030301010803" pitchFamily="18" charset="0"/>
              </a:rPr>
              <a:t>Sometimes it’s difficult to have faith in a positive outcome.</a:t>
            </a:r>
          </a:p>
          <a:p>
            <a:pPr algn="ctr"/>
            <a:endParaRPr lang="en-US" sz="1100" dirty="0">
              <a:solidFill>
                <a:srgbClr val="222222"/>
              </a:solidFill>
              <a:latin typeface="Garamond" panose="02020404030301010803" pitchFamily="18" charset="0"/>
            </a:endParaRPr>
          </a:p>
          <a:p>
            <a:pPr algn="ctr"/>
            <a:r>
              <a:rPr lang="en-US" sz="2400" dirty="0">
                <a:solidFill>
                  <a:srgbClr val="222222"/>
                </a:solidFill>
                <a:latin typeface="Garamond" panose="02020404030301010803" pitchFamily="18" charset="0"/>
              </a:rPr>
              <a:t>In the Gospel on Sunday, Jesus tells his followers to</a:t>
            </a:r>
          </a:p>
          <a:p>
            <a:pPr algn="ctr"/>
            <a:r>
              <a:rPr lang="en-US" sz="2400" dirty="0">
                <a:solidFill>
                  <a:srgbClr val="222222"/>
                </a:solidFill>
                <a:latin typeface="Garamond" panose="02020404030301010803" pitchFamily="18" charset="0"/>
              </a:rPr>
              <a:t>“Launch out into the deep.”</a:t>
            </a:r>
          </a:p>
          <a:p>
            <a:pPr algn="ctr"/>
            <a:endParaRPr lang="en-US" sz="1100" dirty="0">
              <a:solidFill>
                <a:srgbClr val="222222"/>
              </a:solidFill>
              <a:latin typeface="Garamond" panose="02020404030301010803" pitchFamily="18" charset="0"/>
            </a:endParaRPr>
          </a:p>
          <a:p>
            <a:pPr algn="ctr"/>
            <a:r>
              <a:rPr lang="en-US" sz="2400" dirty="0">
                <a:solidFill>
                  <a:srgbClr val="222222"/>
                </a:solidFill>
                <a:latin typeface="Garamond" panose="02020404030301010803" pitchFamily="18" charset="0"/>
              </a:rPr>
              <a:t>Do something. Dare something.</a:t>
            </a:r>
          </a:p>
          <a:p>
            <a:pPr algn="ctr"/>
            <a:r>
              <a:rPr lang="en-US" sz="2400" dirty="0">
                <a:solidFill>
                  <a:srgbClr val="222222"/>
                </a:solidFill>
                <a:latin typeface="Garamond" panose="02020404030301010803" pitchFamily="18" charset="0"/>
              </a:rPr>
              <a:t>Shake off the doubts and the worry.</a:t>
            </a:r>
          </a:p>
          <a:p>
            <a:pPr algn="ctr"/>
            <a:r>
              <a:rPr lang="en-US" sz="2400" dirty="0">
                <a:solidFill>
                  <a:srgbClr val="222222"/>
                </a:solidFill>
                <a:latin typeface="Garamond" panose="02020404030301010803" pitchFamily="18" charset="0"/>
              </a:rPr>
              <a:t>Ask for help. Accept help. </a:t>
            </a:r>
            <a:r>
              <a:rPr lang="en-US" sz="2400">
                <a:solidFill>
                  <a:srgbClr val="222222"/>
                </a:solidFill>
                <a:latin typeface="Garamond" panose="02020404030301010803" pitchFamily="18" charset="0"/>
              </a:rPr>
              <a:t>Help </a:t>
            </a:r>
            <a:r>
              <a:rPr lang="en-US" sz="2400" dirty="0">
                <a:solidFill>
                  <a:srgbClr val="222222"/>
                </a:solidFill>
                <a:latin typeface="Garamond" panose="02020404030301010803" pitchFamily="18" charset="0"/>
              </a:rPr>
              <a:t>others.</a:t>
            </a:r>
          </a:p>
          <a:p>
            <a:pPr algn="ctr"/>
            <a:r>
              <a:rPr lang="en-US" sz="2400" dirty="0">
                <a:solidFill>
                  <a:srgbClr val="222222"/>
                </a:solidFill>
                <a:latin typeface="Garamond" panose="02020404030301010803" pitchFamily="18" charset="0"/>
              </a:rPr>
              <a:t>You’re not alone.</a:t>
            </a:r>
            <a:endParaRPr lang="en-US" sz="1400" dirty="0">
              <a:solidFill>
                <a:srgbClr val="222222"/>
              </a:solidFill>
              <a:latin typeface="Garamond" panose="02020404030301010803" pitchFamily="18" charset="0"/>
            </a:endParaRPr>
          </a:p>
          <a:p>
            <a:pPr algn="ctr"/>
            <a:endParaRPr lang="en-US" sz="1100" dirty="0">
              <a:solidFill>
                <a:srgbClr val="222222"/>
              </a:solidFill>
              <a:latin typeface="Garamond" panose="02020404030301010803" pitchFamily="18" charset="0"/>
            </a:endParaRPr>
          </a:p>
          <a:p>
            <a:pPr algn="ctr"/>
            <a:r>
              <a:rPr lang="en-US" sz="2400" dirty="0">
                <a:solidFill>
                  <a:srgbClr val="222222"/>
                </a:solidFill>
                <a:latin typeface="Garamond" panose="02020404030301010803" pitchFamily="18" charset="0"/>
              </a:rPr>
              <a:t>As Jesus says :</a:t>
            </a:r>
          </a:p>
          <a:p>
            <a:pPr algn="ctr"/>
            <a:r>
              <a:rPr lang="en-US" sz="2400" dirty="0">
                <a:solidFill>
                  <a:srgbClr val="222222"/>
                </a:solidFill>
                <a:latin typeface="Garamond" panose="02020404030301010803" pitchFamily="18" charset="0"/>
              </a:rPr>
              <a:t>DO NOT BE AFRAID.</a:t>
            </a:r>
          </a:p>
          <a:p>
            <a:pPr algn="ctr"/>
            <a:endParaRPr lang="en-GB" sz="2400" dirty="0">
              <a:latin typeface="Garamond" panose="02020404030301010803" pitchFamily="18" charset="0"/>
            </a:endParaRPr>
          </a:p>
          <a:p>
            <a:pPr algn="ctr"/>
            <a:endParaRPr lang="en-GB" sz="2400" dirty="0">
              <a:latin typeface="Garamond" panose="02020404030301010803" pitchFamily="18" charset="0"/>
            </a:endParaRPr>
          </a:p>
          <a:p>
            <a:pPr algn="ctr"/>
            <a:endParaRPr lang="en-GB" sz="2400" dirty="0">
              <a:latin typeface="Garamond" panose="02020404030301010803" pitchFamily="18" charset="0"/>
            </a:endParaRPr>
          </a:p>
          <a:p>
            <a:pPr algn="ctr"/>
            <a:endParaRPr lang="en-GB" sz="2400" dirty="0">
              <a:latin typeface="Garamond" panose="02020404030301010803" pitchFamily="18" charset="0"/>
            </a:endParaRP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2100" y="5845821"/>
            <a:ext cx="771525" cy="914400"/>
          </a:xfrm>
          <a:prstGeom prst="rect">
            <a:avLst/>
          </a:prstGeom>
        </p:spPr>
      </p:pic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838199" y="391312"/>
            <a:ext cx="10461171" cy="1610754"/>
          </a:xfrm>
          <a:prstGeom prst="rect">
            <a:avLst/>
          </a:prstGeom>
          <a:solidFill>
            <a:srgbClr val="FFFF00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5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are Looking Forward</a:t>
            </a:r>
            <a:endParaRPr lang="en-GB" sz="5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36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~ </a:t>
            </a:r>
            <a:r>
              <a:rPr lang="en-GB" sz="360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the Year of the Family ~</a:t>
            </a:r>
            <a:endParaRPr lang="en-GB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D6D902-36D1-4CF9-BDFA-75FE237F5371}"/>
              </a:ext>
            </a:extLst>
          </p:cNvPr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</p:spTree>
    <p:extLst>
      <p:ext uri="{BB962C8B-B14F-4D97-AF65-F5344CB8AC3E}">
        <p14:creationId xmlns:p14="http://schemas.microsoft.com/office/powerpoint/2010/main" val="835714311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person's right palm">
            <a:extLst>
              <a:ext uri="{FF2B5EF4-FFF2-40B4-BE49-F238E27FC236}">
                <a16:creationId xmlns:a16="http://schemas.microsoft.com/office/drawing/2014/main" id="{909AFE81-EFBE-4E78-AD63-D1ED7FCB7B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1480" y="956786"/>
            <a:ext cx="7917099" cy="5485288"/>
          </a:xfrm>
          <a:prstGeom prst="rect">
            <a:avLst/>
          </a:prstGeom>
          <a:noFill/>
          <a:effectLst>
            <a:softEdge rad="3556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700338" y="915989"/>
            <a:ext cx="6799262" cy="1303337"/>
          </a:xfrm>
        </p:spPr>
        <p:txBody>
          <a:bodyPr/>
          <a:lstStyle/>
          <a:p>
            <a:pPr eaLnBrk="1" hangingPunct="1"/>
            <a:r>
              <a:rPr lang="en-GB" altLang="en-US" dirty="0">
                <a:ln>
                  <a:noFill/>
                </a:ln>
              </a:rPr>
              <a:t>The Synoptic Problem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53143" y="415926"/>
            <a:ext cx="10835593" cy="15919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0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In Sunday’s Gospel Reading  …</a:t>
            </a:r>
          </a:p>
        </p:txBody>
      </p:sp>
      <p:sp>
        <p:nvSpPr>
          <p:cNvPr id="3" name="Rectangle 2"/>
          <p:cNvSpPr/>
          <p:nvPr/>
        </p:nvSpPr>
        <p:spPr>
          <a:xfrm>
            <a:off x="6929959" y="2571602"/>
            <a:ext cx="5139282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600" b="1" dirty="0">
                <a:latin typeface="Garamond" panose="02020404030301010803" pitchFamily="18" charset="0"/>
              </a:rPr>
              <a:t>6</a:t>
            </a:r>
            <a:r>
              <a:rPr lang="en-GB" sz="2600" b="1" baseline="30000" dirty="0">
                <a:latin typeface="Garamond" panose="02020404030301010803" pitchFamily="18" charset="0"/>
              </a:rPr>
              <a:t>th</a:t>
            </a:r>
            <a:r>
              <a:rPr lang="en-GB" sz="2600" b="1" dirty="0">
                <a:latin typeface="Garamond" panose="02020404030301010803" pitchFamily="18" charset="0"/>
              </a:rPr>
              <a:t>  February 2022</a:t>
            </a:r>
            <a:r>
              <a:rPr lang="en-GB" sz="2600" dirty="0">
                <a:latin typeface="Garamond" panose="02020404030301010803" pitchFamily="18" charset="0"/>
              </a:rPr>
              <a:t> :</a:t>
            </a:r>
            <a:r>
              <a:rPr lang="en-GB" dirty="0">
                <a:latin typeface="Garamond" panose="02020404030301010803" pitchFamily="18" charset="0"/>
              </a:rPr>
              <a:t>  </a:t>
            </a:r>
          </a:p>
          <a:p>
            <a:pPr algn="ctr"/>
            <a:r>
              <a:rPr lang="en-GB" dirty="0">
                <a:latin typeface="Garamond" panose="02020404030301010803" pitchFamily="18" charset="0"/>
              </a:rPr>
              <a:t>    </a:t>
            </a:r>
          </a:p>
          <a:p>
            <a:pPr algn="ctr"/>
            <a:r>
              <a:rPr lang="en-GB" sz="2800" dirty="0">
                <a:latin typeface="Garamond" panose="02020404030301010803" pitchFamily="18" charset="0"/>
              </a:rPr>
              <a:t>In the Gospel of Luke,                Jesus says :                                                    </a:t>
            </a:r>
          </a:p>
          <a:p>
            <a:pPr algn="ctr"/>
            <a:endParaRPr lang="en-GB" sz="200" dirty="0">
              <a:latin typeface="Garamond" panose="02020404030301010803" pitchFamily="18" charset="0"/>
            </a:endParaRPr>
          </a:p>
          <a:p>
            <a:pPr algn="ctr"/>
            <a:r>
              <a:rPr lang="en-GB" sz="1200" dirty="0">
                <a:latin typeface="Garamond" panose="02020404030301010803" pitchFamily="18" charset="0"/>
              </a:rPr>
              <a:t>                  </a:t>
            </a:r>
            <a:r>
              <a:rPr lang="en-GB" sz="400" dirty="0">
                <a:latin typeface="Garamond" panose="02020404030301010803" pitchFamily="18" charset="0"/>
              </a:rPr>
              <a:t> </a:t>
            </a:r>
            <a:r>
              <a:rPr lang="en-GB" sz="1000" dirty="0">
                <a:latin typeface="Garamond" panose="02020404030301010803" pitchFamily="18" charset="0"/>
              </a:rPr>
              <a:t>                      </a:t>
            </a:r>
          </a:p>
          <a:p>
            <a:pPr algn="ctr"/>
            <a:r>
              <a:rPr lang="en-GB" sz="4400" dirty="0">
                <a:latin typeface="Garamond" panose="02020404030301010803" pitchFamily="18" charset="0"/>
              </a:rPr>
              <a:t>“</a:t>
            </a:r>
            <a:r>
              <a:rPr lang="en-GB" sz="44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Open Sans" panose="020B0606030504020204" pitchFamily="34" charset="0"/>
              </a:rPr>
              <a:t>Do not be afraid.</a:t>
            </a:r>
            <a:r>
              <a:rPr lang="en-GB" sz="4400" dirty="0">
                <a:latin typeface="Garamond" panose="02020404030301010803" pitchFamily="18" charset="0"/>
              </a:rPr>
              <a:t>”</a:t>
            </a: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8037" y="5854700"/>
            <a:ext cx="771525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881387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944099" y="6143316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66206" y="298360"/>
            <a:ext cx="10946673" cy="15919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0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Reflection</a:t>
            </a: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2973" y="5836945"/>
            <a:ext cx="771525" cy="9144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E52ECCE-938B-4059-BCFC-5863C6E8CB5A}"/>
              </a:ext>
            </a:extLst>
          </p:cNvPr>
          <p:cNvSpPr txBox="1"/>
          <p:nvPr/>
        </p:nvSpPr>
        <p:spPr>
          <a:xfrm>
            <a:off x="7869782" y="2708755"/>
            <a:ext cx="400471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Garamond" panose="02020404030301010803" pitchFamily="18" charset="0"/>
              </a:rPr>
              <a:t>“</a:t>
            </a:r>
            <a:r>
              <a:rPr lang="en-GB" sz="3200" dirty="0">
                <a:solidFill>
                  <a:srgbClr val="333333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 we are born to eternal life.</a:t>
            </a:r>
            <a:r>
              <a:rPr lang="en-GB" sz="3200" dirty="0">
                <a:latin typeface="Garamond" panose="02020404030301010803" pitchFamily="18" charset="0"/>
              </a:rPr>
              <a:t>”</a:t>
            </a:r>
            <a:endParaRPr lang="en-GB" dirty="0">
              <a:latin typeface="Garamond" panose="02020404030301010803" pitchFamily="18" charset="0"/>
            </a:endParaRPr>
          </a:p>
          <a:p>
            <a:pPr algn="ctr"/>
            <a:r>
              <a:rPr lang="en-GB" dirty="0">
                <a:latin typeface="Garamond" panose="02020404030301010803" pitchFamily="18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Garamond" panose="02020404030301010803" pitchFamily="18" charset="0"/>
              </a:rPr>
              <a:t>x</a:t>
            </a:r>
            <a:r>
              <a:rPr lang="en-GB" i="1" dirty="0">
                <a:latin typeface="Garamond" panose="02020404030301010803" pitchFamily="18" charset="0"/>
              </a:rPr>
              <a:t>  </a:t>
            </a:r>
            <a:r>
              <a:rPr lang="en-GB" sz="400" i="1" dirty="0">
                <a:latin typeface="Garamond" panose="02020404030301010803" pitchFamily="18" charset="0"/>
              </a:rPr>
              <a:t>         </a:t>
            </a:r>
            <a:r>
              <a:rPr lang="en-GB" sz="800" i="1" dirty="0">
                <a:latin typeface="Garamond" panose="02020404030301010803" pitchFamily="18" charset="0"/>
              </a:rPr>
              <a:t>                                            </a:t>
            </a:r>
          </a:p>
          <a:p>
            <a:pPr algn="ctr"/>
            <a:r>
              <a:rPr lang="en-GB" sz="3200" i="1" dirty="0">
                <a:latin typeface="Garamond" panose="02020404030301010803" pitchFamily="18" charset="0"/>
              </a:rPr>
              <a:t>– Prayer of St Francis</a:t>
            </a:r>
          </a:p>
          <a:p>
            <a:pPr algn="ctr"/>
            <a:endParaRPr lang="en-GB" dirty="0"/>
          </a:p>
        </p:txBody>
      </p:sp>
      <p:pic>
        <p:nvPicPr>
          <p:cNvPr id="4098" name="Picture 2" descr="Bereavement">
            <a:extLst>
              <a:ext uri="{FF2B5EF4-FFF2-40B4-BE49-F238E27FC236}">
                <a16:creationId xmlns:a16="http://schemas.microsoft.com/office/drawing/2014/main" id="{D0AAC24B-23D5-476B-A860-3BBF85503C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855" y="1817748"/>
            <a:ext cx="6158490" cy="4933597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7338157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729343" y="254646"/>
            <a:ext cx="11010220" cy="132268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en-US" sz="54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Preparing for World Youth Day 2023</a:t>
            </a:r>
            <a:endParaRPr lang="en-GB" sz="5400" dirty="0">
              <a:solidFill>
                <a:schemeClr val="accent4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44100" y="6063737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8037" y="5854700"/>
            <a:ext cx="771525" cy="914400"/>
          </a:xfrm>
          <a:prstGeom prst="rect">
            <a:avLst/>
          </a:prstGeom>
        </p:spPr>
      </p:pic>
      <p:pic>
        <p:nvPicPr>
          <p:cNvPr id="8" name="Picture 7" descr="World Youth Day Lisbon 2023 unveils Marian logo | Angelus News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20" t="2314" r="22249" b="2792"/>
          <a:stretch/>
        </p:blipFill>
        <p:spPr bwMode="auto">
          <a:xfrm>
            <a:off x="516226" y="2009034"/>
            <a:ext cx="3422060" cy="420455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38286" y="2667718"/>
            <a:ext cx="7996539" cy="2305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buSzPts val="1200"/>
            </a:pPr>
            <a:r>
              <a:rPr lang="en-GB" sz="4400" dirty="0">
                <a:solidFill>
                  <a:srgbClr val="373737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“Let your eyes remain bright     even amid the darkness.”</a:t>
            </a:r>
            <a:endParaRPr lang="en-GB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n-GB" dirty="0">
              <a:latin typeface="Garamond" panose="02020404030301010803" pitchFamily="18" charset="0"/>
            </a:endParaRPr>
          </a:p>
          <a:p>
            <a:pPr algn="r"/>
            <a:endParaRPr lang="en-GB" sz="100" dirty="0">
              <a:latin typeface="Garamond" panose="02020404030301010803" pitchFamily="18" charset="0"/>
            </a:endParaRPr>
          </a:p>
          <a:p>
            <a:pPr algn="r"/>
            <a:r>
              <a:rPr lang="en-GB" sz="2400" dirty="0">
                <a:latin typeface="Garamond" panose="02020404030301010803" pitchFamily="18" charset="0"/>
              </a:rPr>
              <a:t>- Pope Francis, Youth Sunday Mass 2021</a:t>
            </a:r>
          </a:p>
        </p:txBody>
      </p:sp>
    </p:spTree>
    <p:extLst>
      <p:ext uri="{BB962C8B-B14F-4D97-AF65-F5344CB8AC3E}">
        <p14:creationId xmlns:p14="http://schemas.microsoft.com/office/powerpoint/2010/main" val="265655407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729343" y="254646"/>
            <a:ext cx="11010220" cy="132268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en-US" sz="54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Children’s Mental Health Week 2022</a:t>
            </a:r>
            <a:endParaRPr lang="en-GB" sz="5400" dirty="0">
              <a:solidFill>
                <a:schemeClr val="accent4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44100" y="6063737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8037" y="5854700"/>
            <a:ext cx="771525" cy="9144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743023" y="1915913"/>
            <a:ext cx="7996539" cy="4018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3200" dirty="0">
                <a:solidFill>
                  <a:srgbClr val="373737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GB" sz="32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The very first truth I would tell each of you is this: “God loves you”. It makes no difference whether you have already heard it or not. I want to remind you of it. God loves you. Never doubt this, whatever may happen to you in life. At every moment, you are infinitely loved.</a:t>
            </a:r>
            <a:r>
              <a:rPr lang="en-GB" sz="3200" dirty="0">
                <a:solidFill>
                  <a:srgbClr val="373737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.”</a:t>
            </a:r>
            <a:endParaRPr lang="en-GB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n-GB" dirty="0">
              <a:latin typeface="Garamond" panose="02020404030301010803" pitchFamily="18" charset="0"/>
            </a:endParaRPr>
          </a:p>
          <a:p>
            <a:pPr algn="r"/>
            <a:endParaRPr lang="en-GB" sz="100" dirty="0">
              <a:latin typeface="Garamond" panose="02020404030301010803" pitchFamily="18" charset="0"/>
            </a:endParaRPr>
          </a:p>
          <a:p>
            <a:pPr algn="r"/>
            <a:r>
              <a:rPr lang="en-GB" sz="2400" dirty="0">
                <a:latin typeface="Garamond" panose="02020404030301010803" pitchFamily="18" charset="0"/>
              </a:rPr>
              <a:t>- Pope Francis, </a:t>
            </a:r>
            <a:r>
              <a:rPr lang="en-GB" sz="2400" i="1" dirty="0">
                <a:latin typeface="Garamond" panose="02020404030301010803" pitchFamily="18" charset="0"/>
              </a:rPr>
              <a:t>Christus </a:t>
            </a:r>
            <a:r>
              <a:rPr lang="en-GB" sz="2400" i="1" dirty="0" err="1">
                <a:latin typeface="Garamond" panose="02020404030301010803" pitchFamily="18" charset="0"/>
              </a:rPr>
              <a:t>vivit</a:t>
            </a:r>
            <a:endParaRPr lang="en-GB" sz="2400" i="1" dirty="0">
              <a:latin typeface="Garamond" panose="02020404030301010803" pitchFamily="18" charset="0"/>
            </a:endParaRPr>
          </a:p>
        </p:txBody>
      </p:sp>
      <p:pic>
        <p:nvPicPr>
          <p:cNvPr id="5122" name="Picture 2" descr="The 4 Types of Love in the Bible">
            <a:extLst>
              <a:ext uri="{FF2B5EF4-FFF2-40B4-BE49-F238E27FC236}">
                <a16:creationId xmlns:a16="http://schemas.microsoft.com/office/drawing/2014/main" id="{F069907B-1117-4341-ACE8-A3C9BAAB570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679"/>
          <a:stretch/>
        </p:blipFill>
        <p:spPr bwMode="auto">
          <a:xfrm>
            <a:off x="294640" y="1499564"/>
            <a:ext cx="4013200" cy="4159555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6292580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098064" y="6297976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32151" y="271531"/>
            <a:ext cx="7025924" cy="285266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en-US" sz="6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St. Scholastica</a:t>
            </a:r>
          </a:p>
          <a:p>
            <a:pPr algn="ctr"/>
            <a:r>
              <a:rPr lang="en-GB" altLang="en-US" sz="6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Feast day : </a:t>
            </a:r>
          </a:p>
          <a:p>
            <a:pPr algn="ctr"/>
            <a:r>
              <a:rPr lang="en-GB" altLang="en-US" sz="6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10</a:t>
            </a:r>
            <a:r>
              <a:rPr lang="en-GB" altLang="en-US" sz="6600" baseline="300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th</a:t>
            </a:r>
            <a:r>
              <a:rPr lang="en-GB" altLang="en-US" sz="6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 February </a:t>
            </a:r>
            <a:endParaRPr lang="en-GB" sz="6600" dirty="0">
              <a:solidFill>
                <a:schemeClr val="accent4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2151" y="3204401"/>
            <a:ext cx="702592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i="0" dirty="0">
                <a:effectLst/>
                <a:latin typeface="Garamond" panose="02020404030301010803" pitchFamily="18" charset="0"/>
              </a:rPr>
              <a:t>St Scholastica </a:t>
            </a:r>
            <a:r>
              <a:rPr lang="en-US" sz="2200" b="0" i="0" dirty="0">
                <a:effectLst/>
                <a:latin typeface="Garamond" panose="02020404030301010803" pitchFamily="18" charset="0"/>
              </a:rPr>
              <a:t>(c. 480–543) was the sister of St Benedict and is regarded as the founder of Benedictine nuns</a:t>
            </a:r>
            <a:r>
              <a:rPr lang="en-US" sz="2200" dirty="0">
                <a:latin typeface="Garamond" panose="02020404030301010803" pitchFamily="18" charset="0"/>
              </a:rPr>
              <a:t>.  She established a hermitage near Monte Cassino, where she lived with a small number of companions, effectively the first convent.  She is often represented in art in a Benedictine habit and carrying the crozier of an abbess.  Sometimes she is shown holding the Rule of St Benedict, sometimes with a dove – upon her death, it is said that St Benedict saw, from his own monastic cell nearby, his sister’s soul ascending to heaven in the form of a shining white dove.</a:t>
            </a:r>
            <a:endParaRPr lang="en-US" sz="2200" b="0" i="0" dirty="0">
              <a:effectLst/>
              <a:latin typeface="Garamond" panose="02020404030301010803" pitchFamily="18" charset="0"/>
            </a:endParaRP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4592" y="5906796"/>
            <a:ext cx="771525" cy="914400"/>
          </a:xfrm>
          <a:prstGeom prst="rect">
            <a:avLst/>
          </a:prstGeom>
        </p:spPr>
      </p:pic>
      <p:pic>
        <p:nvPicPr>
          <p:cNvPr id="6146" name="Picture 2" descr="New Painted Works of St. Scholastica and St. Benedict ~ Liturgical Arts  Journal">
            <a:extLst>
              <a:ext uri="{FF2B5EF4-FFF2-40B4-BE49-F238E27FC236}">
                <a16:creationId xmlns:a16="http://schemas.microsoft.com/office/drawing/2014/main" id="{9D113349-E1CA-4365-9CA1-DA190EFC692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39" r="16267"/>
          <a:stretch/>
        </p:blipFill>
        <p:spPr bwMode="auto">
          <a:xfrm>
            <a:off x="7111999" y="0"/>
            <a:ext cx="5402443" cy="6000750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9235338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790046" y="368590"/>
            <a:ext cx="10535179" cy="11557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en-US" sz="4600" i="1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Schools and saints # 13 </a:t>
            </a:r>
            <a:r>
              <a:rPr lang="en-GB" altLang="en-US" sz="4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: Our Lady of Lourdes</a:t>
            </a:r>
            <a:endParaRPr lang="en-GB" sz="4600" dirty="0">
              <a:solidFill>
                <a:schemeClr val="accent4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8037" y="5854700"/>
            <a:ext cx="771525" cy="9144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86DF3ECD-1A94-4E29-B9CC-75D7B04FE216}"/>
              </a:ext>
            </a:extLst>
          </p:cNvPr>
          <p:cNvSpPr/>
          <p:nvPr/>
        </p:nvSpPr>
        <p:spPr>
          <a:xfrm>
            <a:off x="4256721" y="1719909"/>
            <a:ext cx="733409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200" dirty="0">
                <a:latin typeface="Garamond" panose="02020404030301010803" pitchFamily="18" charset="0"/>
              </a:rPr>
              <a:t>In 1858, Our Lady appeared 18 times to Bernadette Soubirous at the grotto of </a:t>
            </a:r>
            <a:r>
              <a:rPr lang="en-US" sz="2200" dirty="0" err="1">
                <a:latin typeface="Garamond" panose="02020404030301010803" pitchFamily="18" charset="0"/>
              </a:rPr>
              <a:t>Massabielle</a:t>
            </a:r>
            <a:r>
              <a:rPr lang="en-US" sz="2200" dirty="0">
                <a:latin typeface="Garamond" panose="02020404030301010803" pitchFamily="18" charset="0"/>
              </a:rPr>
              <a:t> in Lourdes in the south of France.  Bernadette described her as wearing a white veil and a blue girdle, with a golden rose on each foot and holding a rosary of pearls.    </a:t>
            </a:r>
            <a:endParaRPr lang="en-GB" sz="2200" b="1" dirty="0">
              <a:latin typeface="Garamond" panose="02020404030301010803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C0819C2-B585-49A3-99B9-0C1B726A5F5D}"/>
              </a:ext>
            </a:extLst>
          </p:cNvPr>
          <p:cNvSpPr/>
          <p:nvPr/>
        </p:nvSpPr>
        <p:spPr>
          <a:xfrm>
            <a:off x="4256721" y="3362049"/>
            <a:ext cx="733409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200" b="1" dirty="0">
                <a:latin typeface="Garamond" panose="02020404030301010803" pitchFamily="18" charset="0"/>
              </a:rPr>
              <a:t>Our Lady of Lourdes is the Principal Patroness of the Diocese of Brentwood.  We celebrate the feast day this Friday, 11</a:t>
            </a:r>
            <a:r>
              <a:rPr lang="en-US" sz="2200" b="1" baseline="30000" dirty="0">
                <a:latin typeface="Garamond" panose="02020404030301010803" pitchFamily="18" charset="0"/>
              </a:rPr>
              <a:t>th</a:t>
            </a:r>
            <a:r>
              <a:rPr lang="en-US" sz="2200" b="1" dirty="0">
                <a:latin typeface="Garamond" panose="02020404030301010803" pitchFamily="18" charset="0"/>
              </a:rPr>
              <a:t> February.  Two diocesan schools are named in her </a:t>
            </a:r>
            <a:r>
              <a:rPr lang="en-US" sz="2200" b="1" dirty="0" err="1">
                <a:latin typeface="Garamond" panose="02020404030301010803" pitchFamily="18" charset="0"/>
              </a:rPr>
              <a:t>honour</a:t>
            </a:r>
            <a:r>
              <a:rPr lang="en-US" sz="2200" b="1" dirty="0">
                <a:latin typeface="Garamond" panose="02020404030301010803" pitchFamily="18" charset="0"/>
              </a:rPr>
              <a:t>, one in Leigh-on-Sea and one in </a:t>
            </a:r>
            <a:r>
              <a:rPr lang="en-US" sz="2200" b="1" dirty="0" err="1">
                <a:latin typeface="Garamond" panose="02020404030301010803" pitchFamily="18" charset="0"/>
              </a:rPr>
              <a:t>Wanstead</a:t>
            </a:r>
            <a:r>
              <a:rPr lang="en-US" sz="2200" b="1" dirty="0">
                <a:latin typeface="Garamond" panose="02020404030301010803" pitchFamily="18" charset="0"/>
              </a:rPr>
              <a:t>.</a:t>
            </a:r>
            <a:endParaRPr lang="en-GB" sz="2200" b="1" dirty="0">
              <a:latin typeface="Garamond" panose="02020404030301010803" pitchFamily="18" charset="0"/>
            </a:endParaRPr>
          </a:p>
        </p:txBody>
      </p:sp>
      <p:pic>
        <p:nvPicPr>
          <p:cNvPr id="7170" name="Picture 2" descr="Our Lady Of Lourdes Painting by Edgar Jerins">
            <a:extLst>
              <a:ext uri="{FF2B5EF4-FFF2-40B4-BE49-F238E27FC236}">
                <a16:creationId xmlns:a16="http://schemas.microsoft.com/office/drawing/2014/main" id="{B263587B-EC09-4276-833D-A2B6642DD1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982" y="1416811"/>
            <a:ext cx="3935298" cy="5424534"/>
          </a:xfrm>
          <a:prstGeom prst="ellipse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1D64802-EFE5-443D-B006-7C3400DF63B1}"/>
              </a:ext>
            </a:extLst>
          </p:cNvPr>
          <p:cNvSpPr/>
          <p:nvPr/>
        </p:nvSpPr>
        <p:spPr>
          <a:xfrm>
            <a:off x="4256721" y="5042860"/>
            <a:ext cx="733409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200" dirty="0">
                <a:latin typeface="Garamond" panose="02020404030301010803" pitchFamily="18" charset="0"/>
              </a:rPr>
              <a:t>Every summer, there is a diocesan pilgrimage to Lourdes, which incorporates the Youth Pilgrimage.  Sadly, in 2020 and in 2021 there was no pilgrimage due to Covid 19.  </a:t>
            </a:r>
          </a:p>
          <a:p>
            <a:pPr algn="just">
              <a:defRPr/>
            </a:pPr>
            <a:r>
              <a:rPr lang="en-US" sz="2200" dirty="0">
                <a:latin typeface="Garamond" panose="02020404030301010803" pitchFamily="18" charset="0"/>
              </a:rPr>
              <a:t>Will 2022 be your year?</a:t>
            </a:r>
            <a:endParaRPr lang="en-GB" sz="22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4715491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7" y="5700381"/>
            <a:ext cx="9144000" cy="1655762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Monday 7</a:t>
            </a:r>
            <a:r>
              <a:rPr lang="en-GB" sz="2800" baseline="300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th</a:t>
            </a:r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 February 2022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64400" y="6089134"/>
            <a:ext cx="4465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Brentwood Diocese Education Service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23997" y="256903"/>
            <a:ext cx="9144000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Looking Forward</a:t>
            </a:r>
          </a:p>
        </p:txBody>
      </p:sp>
      <p:pic>
        <p:nvPicPr>
          <p:cNvPr id="8" name="Picture 7" descr="World Youth Day Lisbon 2023 unveils Marian logo | Angelus News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20" t="2314" r="22249" b="2792"/>
          <a:stretch/>
        </p:blipFill>
        <p:spPr bwMode="auto">
          <a:xfrm>
            <a:off x="227489" y="4971098"/>
            <a:ext cx="1789747" cy="175990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1145175" y="5057007"/>
            <a:ext cx="9901645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400" dirty="0">
                <a:latin typeface="Garamond" panose="02020404030301010803" pitchFamily="18" charset="0"/>
              </a:rPr>
              <a:t>~ New Year, Good News ~</a:t>
            </a:r>
          </a:p>
        </p:txBody>
      </p:sp>
      <p:pic>
        <p:nvPicPr>
          <p:cNvPr id="1032" name="Picture 8" descr="Michelangelo: Hands of God and Adam, Detail from The Creation of Adam, from  The Sistine Chapel. Fine Art Print/Poster. Size A3 (42cm x 29.7cm) :  Amazon.co.uk: Home &amp;amp; Kitchen">
            <a:extLst>
              <a:ext uri="{FF2B5EF4-FFF2-40B4-BE49-F238E27FC236}">
                <a16:creationId xmlns:a16="http://schemas.microsoft.com/office/drawing/2014/main" id="{F7B4DCA2-1A4C-42B6-ADEC-D84482C926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134" r="-273" b="24349"/>
          <a:stretch/>
        </p:blipFill>
        <p:spPr bwMode="auto">
          <a:xfrm>
            <a:off x="2372674" y="1917393"/>
            <a:ext cx="7446652" cy="2814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157983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74C4D908A1454EA680D99890B63DD8" ma:contentTypeVersion="11" ma:contentTypeDescription="Create a new document." ma:contentTypeScope="" ma:versionID="9402c1d68d3900ee211fc7516b8e0b3d">
  <xsd:schema xmlns:xsd="http://www.w3.org/2001/XMLSchema" xmlns:xs="http://www.w3.org/2001/XMLSchema" xmlns:p="http://schemas.microsoft.com/office/2006/metadata/properties" xmlns:ns3="66f78821-969e-443f-8b7e-99ce487fda93" targetNamespace="http://schemas.microsoft.com/office/2006/metadata/properties" ma:root="true" ma:fieldsID="41d38482d1c0efd77029f8be5c83b58b" ns3:_="">
    <xsd:import namespace="66f78821-969e-443f-8b7e-99ce487fda9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f78821-969e-443f-8b7e-99ce487fda9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C93355D-5D35-45F8-AD8A-30A038A7BB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f78821-969e-443f-8b7e-99ce487fda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9412C0C-2FA2-4B7B-87F6-8FC2EA9DD7C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60FBBF-69B2-40A8-92FC-71FC6B2A7B57}">
  <ds:schemaRefs>
    <ds:schemaRef ds:uri="http://schemas.microsoft.com/office/2006/documentManagement/types"/>
    <ds:schemaRef ds:uri="66f78821-969e-443f-8b7e-99ce487fda93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5131</TotalTime>
  <Words>543</Words>
  <Application>Microsoft Office PowerPoint</Application>
  <PresentationFormat>Widescreen</PresentationFormat>
  <Paragraphs>67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Garamond</vt:lpstr>
      <vt:lpstr>Open Sans</vt:lpstr>
      <vt:lpstr>Times New Roman</vt:lpstr>
      <vt:lpstr>Office Theme</vt:lpstr>
      <vt:lpstr>PowerPoint Presentation</vt:lpstr>
      <vt:lpstr>PowerPoint Presentation</vt:lpstr>
      <vt:lpstr>The Synoptic Problem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Diocese Of Brentwood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Sophie Russell</dc:creator>
  <cp:lastModifiedBy>Catherine McKenna</cp:lastModifiedBy>
  <cp:revision>227</cp:revision>
  <dcterms:created xsi:type="dcterms:W3CDTF">2019-09-06T14:56:38Z</dcterms:created>
  <dcterms:modified xsi:type="dcterms:W3CDTF">2022-02-03T12:02:57Z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0x0101001674C4D908A1454EA680D99890B63DD8</vt:lpwstr>
  </property>
</Properties>
</file>