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4" r:id="rId5"/>
    <p:sldId id="289" r:id="rId6"/>
    <p:sldId id="297" r:id="rId7"/>
    <p:sldId id="351" r:id="rId8"/>
    <p:sldId id="336" r:id="rId9"/>
    <p:sldId id="258" r:id="rId10"/>
    <p:sldId id="353" r:id="rId11"/>
    <p:sldId id="349" r:id="rId12"/>
    <p:sldId id="321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E992F-D223-4707-8235-72FA55ECDA3D}" v="39" dt="2022-02-22T18:04:16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40" d="100"/>
          <a:sy n="40" d="100"/>
        </p:scale>
        <p:origin x="696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5BAE992F-D223-4707-8235-72FA55ECDA3D}"/>
    <pc:docChg chg="undo custSel addSld delSld modSld sldOrd">
      <pc:chgData name="John Adams" userId="1143faee-bb16-416e-8056-0ed4c730fe93" providerId="ADAL" clId="{5BAE992F-D223-4707-8235-72FA55ECDA3D}" dt="2022-02-22T19:55:01.764" v="1942" actId="6549"/>
      <pc:docMkLst>
        <pc:docMk/>
      </pc:docMkLst>
      <pc:sldChg chg="modSp mod">
        <pc:chgData name="John Adams" userId="1143faee-bb16-416e-8056-0ed4c730fe93" providerId="ADAL" clId="{5BAE992F-D223-4707-8235-72FA55ECDA3D}" dt="2022-02-22T17:16:08.077" v="43" actId="1076"/>
        <pc:sldMkLst>
          <pc:docMk/>
          <pc:sldMk cId="2656554078" sldId="258"/>
        </pc:sldMkLst>
        <pc:spChg chg="mod">
          <ac:chgData name="John Adams" userId="1143faee-bb16-416e-8056-0ed4c730fe93" providerId="ADAL" clId="{5BAE992F-D223-4707-8235-72FA55ECDA3D}" dt="2022-02-22T17:16:08.077" v="43" actId="1076"/>
          <ac:spMkLst>
            <pc:docMk/>
            <pc:sldMk cId="2656554078" sldId="258"/>
            <ac:spMk id="4" creationId="{00000000-0000-0000-0000-000000000000}"/>
          </ac:spMkLst>
        </pc:spChg>
      </pc:sldChg>
      <pc:sldChg chg="del">
        <pc:chgData name="John Adams" userId="1143faee-bb16-416e-8056-0ed4c730fe93" providerId="ADAL" clId="{5BAE992F-D223-4707-8235-72FA55ECDA3D}" dt="2022-02-22T17:33:17.652" v="382" actId="47"/>
        <pc:sldMkLst>
          <pc:docMk/>
          <pc:sldMk cId="2339235338" sldId="272"/>
        </pc:sldMkLst>
      </pc:sldChg>
      <pc:sldChg chg="modSp mod">
        <pc:chgData name="John Adams" userId="1143faee-bb16-416e-8056-0ed4c730fe93" providerId="ADAL" clId="{5BAE992F-D223-4707-8235-72FA55ECDA3D}" dt="2022-02-22T19:23:59.114" v="1941" actId="20577"/>
        <pc:sldMkLst>
          <pc:docMk/>
          <pc:sldMk cId="835714311" sldId="289"/>
        </pc:sldMkLst>
        <pc:spChg chg="mod">
          <ac:chgData name="John Adams" userId="1143faee-bb16-416e-8056-0ed4c730fe93" providerId="ADAL" clId="{5BAE992F-D223-4707-8235-72FA55ECDA3D}" dt="2022-02-22T19:23:59.114" v="1941" actId="20577"/>
          <ac:spMkLst>
            <pc:docMk/>
            <pc:sldMk cId="835714311" sldId="289"/>
            <ac:spMk id="10" creationId="{00000000-0000-0000-0000-000000000000}"/>
          </ac:spMkLst>
        </pc:spChg>
      </pc:sldChg>
      <pc:sldChg chg="addSp delSp modSp">
        <pc:chgData name="John Adams" userId="1143faee-bb16-416e-8056-0ed4c730fe93" providerId="ADAL" clId="{5BAE992F-D223-4707-8235-72FA55ECDA3D}" dt="2022-02-22T17:06:46.916" v="4" actId="14861"/>
        <pc:sldMkLst>
          <pc:docMk/>
          <pc:sldMk cId="2058881387" sldId="297"/>
        </pc:sldMkLst>
        <pc:picChg chg="add mod">
          <ac:chgData name="John Adams" userId="1143faee-bb16-416e-8056-0ed4c730fe93" providerId="ADAL" clId="{5BAE992F-D223-4707-8235-72FA55ECDA3D}" dt="2022-02-22T17:06:46.916" v="4" actId="14861"/>
          <ac:picMkLst>
            <pc:docMk/>
            <pc:sldMk cId="2058881387" sldId="297"/>
            <ac:picMk id="1026" creationId="{12C6F985-18FE-4FE1-8C05-2DD4EBE25933}"/>
          </ac:picMkLst>
        </pc:picChg>
        <pc:picChg chg="del">
          <ac:chgData name="John Adams" userId="1143faee-bb16-416e-8056-0ed4c730fe93" providerId="ADAL" clId="{5BAE992F-D223-4707-8235-72FA55ECDA3D}" dt="2022-02-22T17:06:11.592" v="0" actId="478"/>
          <ac:picMkLst>
            <pc:docMk/>
            <pc:sldMk cId="2058881387" sldId="297"/>
            <ac:picMk id="2052" creationId="{909AFE81-EFBE-4E78-AD63-D1ED7FCB7B7E}"/>
          </ac:picMkLst>
        </pc:picChg>
      </pc:sldChg>
      <pc:sldChg chg="addSp delSp modSp mod">
        <pc:chgData name="John Adams" userId="1143faee-bb16-416e-8056-0ed4c730fe93" providerId="ADAL" clId="{5BAE992F-D223-4707-8235-72FA55ECDA3D}" dt="2022-02-22T19:55:01.764" v="1942" actId="6549"/>
        <pc:sldMkLst>
          <pc:docMk/>
          <pc:sldMk cId="2734715491" sldId="321"/>
        </pc:sldMkLst>
        <pc:spChg chg="mod">
          <ac:chgData name="John Adams" userId="1143faee-bb16-416e-8056-0ed4c730fe93" providerId="ADAL" clId="{5BAE992F-D223-4707-8235-72FA55ECDA3D}" dt="2022-02-22T19:55:01.764" v="1942" actId="6549"/>
          <ac:spMkLst>
            <pc:docMk/>
            <pc:sldMk cId="2734715491" sldId="321"/>
            <ac:spMk id="9" creationId="{86DF3ECD-1A94-4E29-B9CC-75D7B04FE216}"/>
          </ac:spMkLst>
        </pc:spChg>
        <pc:spChg chg="mod">
          <ac:chgData name="John Adams" userId="1143faee-bb16-416e-8056-0ed4c730fe93" providerId="ADAL" clId="{5BAE992F-D223-4707-8235-72FA55ECDA3D}" dt="2022-02-22T17:48:25.612" v="400" actId="20577"/>
          <ac:spMkLst>
            <pc:docMk/>
            <pc:sldMk cId="2734715491" sldId="321"/>
            <ac:spMk id="10" creationId="{00000000-0000-0000-0000-000000000000}"/>
          </ac:spMkLst>
        </pc:spChg>
        <pc:spChg chg="mod">
          <ac:chgData name="John Adams" userId="1143faee-bb16-416e-8056-0ed4c730fe93" providerId="ADAL" clId="{5BAE992F-D223-4707-8235-72FA55ECDA3D}" dt="2022-02-22T18:05:18.426" v="1051" actId="1076"/>
          <ac:spMkLst>
            <pc:docMk/>
            <pc:sldMk cId="2734715491" sldId="321"/>
            <ac:spMk id="11" creationId="{8C0819C2-B585-49A3-99B9-0C1B726A5F5D}"/>
          </ac:spMkLst>
        </pc:spChg>
        <pc:spChg chg="del mod">
          <ac:chgData name="John Adams" userId="1143faee-bb16-416e-8056-0ed4c730fe93" providerId="ADAL" clId="{5BAE992F-D223-4707-8235-72FA55ECDA3D}" dt="2022-02-22T17:51:34.862" v="504" actId="478"/>
          <ac:spMkLst>
            <pc:docMk/>
            <pc:sldMk cId="2734715491" sldId="321"/>
            <ac:spMk id="12" creationId="{C1D64802-EFE5-443D-B006-7C3400DF63B1}"/>
          </ac:spMkLst>
        </pc:spChg>
        <pc:spChg chg="add mod">
          <ac:chgData name="John Adams" userId="1143faee-bb16-416e-8056-0ed4c730fe93" providerId="ADAL" clId="{5BAE992F-D223-4707-8235-72FA55ECDA3D}" dt="2022-02-22T18:04:13.138" v="982" actId="20577"/>
          <ac:spMkLst>
            <pc:docMk/>
            <pc:sldMk cId="2734715491" sldId="321"/>
            <ac:spMk id="13" creationId="{C1EE433A-D203-45B5-888D-E375078D16B0}"/>
          </ac:spMkLst>
        </pc:spChg>
        <pc:spChg chg="add mod">
          <ac:chgData name="John Adams" userId="1143faee-bb16-416e-8056-0ed4c730fe93" providerId="ADAL" clId="{5BAE992F-D223-4707-8235-72FA55ECDA3D}" dt="2022-02-22T18:05:11.328" v="1050" actId="20577"/>
          <ac:spMkLst>
            <pc:docMk/>
            <pc:sldMk cId="2734715491" sldId="321"/>
            <ac:spMk id="14" creationId="{4AA7F372-B6EE-4081-9019-F7BBF3448069}"/>
          </ac:spMkLst>
        </pc:spChg>
        <pc:picChg chg="add mod">
          <ac:chgData name="John Adams" userId="1143faee-bb16-416e-8056-0ed4c730fe93" providerId="ADAL" clId="{5BAE992F-D223-4707-8235-72FA55ECDA3D}" dt="2022-02-22T17:49:27.905" v="405" actId="14100"/>
          <ac:picMkLst>
            <pc:docMk/>
            <pc:sldMk cId="2734715491" sldId="321"/>
            <ac:picMk id="4098" creationId="{A11B34B4-A07B-48C4-8C50-CDB32D79766A}"/>
          </ac:picMkLst>
        </pc:picChg>
        <pc:picChg chg="del">
          <ac:chgData name="John Adams" userId="1143faee-bb16-416e-8056-0ed4c730fe93" providerId="ADAL" clId="{5BAE992F-D223-4707-8235-72FA55ECDA3D}" dt="2022-02-22T17:49:08.475" v="401" actId="478"/>
          <ac:picMkLst>
            <pc:docMk/>
            <pc:sldMk cId="2734715491" sldId="321"/>
            <ac:picMk id="7170" creationId="{B263587B-EC09-4276-833D-A2B6642DD1DC}"/>
          </ac:picMkLst>
        </pc:picChg>
      </pc:sldChg>
      <pc:sldChg chg="del">
        <pc:chgData name="John Adams" userId="1143faee-bb16-416e-8056-0ed4c730fe93" providerId="ADAL" clId="{5BAE992F-D223-4707-8235-72FA55ECDA3D}" dt="2022-02-22T17:14:25.772" v="36" actId="47"/>
        <pc:sldMkLst>
          <pc:docMk/>
          <pc:sldMk cId="2697338157" sldId="333"/>
        </pc:sldMkLst>
      </pc:sldChg>
      <pc:sldChg chg="addSp delSp modSp mod">
        <pc:chgData name="John Adams" userId="1143faee-bb16-416e-8056-0ed4c730fe93" providerId="ADAL" clId="{5BAE992F-D223-4707-8235-72FA55ECDA3D}" dt="2022-02-22T17:29:27.349" v="336" actId="1076"/>
        <pc:sldMkLst>
          <pc:docMk/>
          <pc:sldMk cId="2413920719" sldId="334"/>
        </pc:sldMkLst>
        <pc:spChg chg="mod">
          <ac:chgData name="John Adams" userId="1143faee-bb16-416e-8056-0ed4c730fe93" providerId="ADAL" clId="{5BAE992F-D223-4707-8235-72FA55ECDA3D}" dt="2022-02-22T17:26:38.465" v="329" actId="6549"/>
          <ac:spMkLst>
            <pc:docMk/>
            <pc:sldMk cId="2413920719" sldId="334"/>
            <ac:spMk id="3" creationId="{00000000-0000-0000-0000-000000000000}"/>
          </ac:spMkLst>
        </pc:spChg>
        <pc:spChg chg="mod">
          <ac:chgData name="John Adams" userId="1143faee-bb16-416e-8056-0ed4c730fe93" providerId="ADAL" clId="{5BAE992F-D223-4707-8235-72FA55ECDA3D}" dt="2022-02-22T17:26:31.638" v="324" actId="20577"/>
          <ac:spMkLst>
            <pc:docMk/>
            <pc:sldMk cId="2413920719" sldId="334"/>
            <ac:spMk id="9" creationId="{00000000-0000-0000-0000-000000000000}"/>
          </ac:spMkLst>
        </pc:spChg>
        <pc:picChg chg="del">
          <ac:chgData name="John Adams" userId="1143faee-bb16-416e-8056-0ed4c730fe93" providerId="ADAL" clId="{5BAE992F-D223-4707-8235-72FA55ECDA3D}" dt="2022-02-22T17:28:49.505" v="330" actId="478"/>
          <ac:picMkLst>
            <pc:docMk/>
            <pc:sldMk cId="2413920719" sldId="334"/>
            <ac:picMk id="1032" creationId="{F7B4DCA2-1A4C-42B6-ADEC-D84482C92625}"/>
          </ac:picMkLst>
        </pc:picChg>
        <pc:picChg chg="add mod">
          <ac:chgData name="John Adams" userId="1143faee-bb16-416e-8056-0ed4c730fe93" providerId="ADAL" clId="{5BAE992F-D223-4707-8235-72FA55ECDA3D}" dt="2022-02-22T17:29:27.349" v="336" actId="1076"/>
          <ac:picMkLst>
            <pc:docMk/>
            <pc:sldMk cId="2413920719" sldId="334"/>
            <ac:picMk id="3074" creationId="{F66413D5-2397-4BB7-AE58-9AF122697916}"/>
          </ac:picMkLst>
        </pc:picChg>
      </pc:sldChg>
      <pc:sldChg chg="addSp delSp modSp add del mod">
        <pc:chgData name="John Adams" userId="1143faee-bb16-416e-8056-0ed4c730fe93" providerId="ADAL" clId="{5BAE992F-D223-4707-8235-72FA55ECDA3D}" dt="2022-02-22T17:14:14.376" v="35" actId="14861"/>
        <pc:sldMkLst>
          <pc:docMk/>
          <pc:sldMk cId="787972187" sldId="336"/>
        </pc:sldMkLst>
        <pc:spChg chg="mod">
          <ac:chgData name="John Adams" userId="1143faee-bb16-416e-8056-0ed4c730fe93" providerId="ADAL" clId="{5BAE992F-D223-4707-8235-72FA55ECDA3D}" dt="2022-02-22T17:13:07.025" v="27" actId="14100"/>
          <ac:spMkLst>
            <pc:docMk/>
            <pc:sldMk cId="787972187" sldId="336"/>
            <ac:spMk id="8" creationId="{00000000-0000-0000-0000-000000000000}"/>
          </ac:spMkLst>
        </pc:spChg>
        <pc:spChg chg="del mod">
          <ac:chgData name="John Adams" userId="1143faee-bb16-416e-8056-0ed4c730fe93" providerId="ADAL" clId="{5BAE992F-D223-4707-8235-72FA55ECDA3D}" dt="2022-02-22T17:11:03.589" v="16" actId="478"/>
          <ac:spMkLst>
            <pc:docMk/>
            <pc:sldMk cId="787972187" sldId="336"/>
            <ac:spMk id="9" creationId="{1E52ECCE-938B-4059-BCFC-5863C6E8CB5A}"/>
          </ac:spMkLst>
        </pc:spChg>
        <pc:spChg chg="add del mod">
          <ac:chgData name="John Adams" userId="1143faee-bb16-416e-8056-0ed4c730fe93" providerId="ADAL" clId="{5BAE992F-D223-4707-8235-72FA55ECDA3D}" dt="2022-02-22T17:10:59.345" v="14"/>
          <ac:spMkLst>
            <pc:docMk/>
            <pc:sldMk cId="787972187" sldId="336"/>
            <ac:spMk id="10" creationId="{9EC77ED2-FCD8-4C81-B1BF-69EE992BEF7B}"/>
          </ac:spMkLst>
        </pc:spChg>
        <pc:spChg chg="add mod">
          <ac:chgData name="John Adams" userId="1143faee-bb16-416e-8056-0ed4c730fe93" providerId="ADAL" clId="{5BAE992F-D223-4707-8235-72FA55ECDA3D}" dt="2022-02-22T17:11:04.689" v="17"/>
          <ac:spMkLst>
            <pc:docMk/>
            <pc:sldMk cId="787972187" sldId="336"/>
            <ac:spMk id="11" creationId="{1B6CA645-498D-4FFA-BA71-0A2DA48B9958}"/>
          </ac:spMkLst>
        </pc:spChg>
        <pc:picChg chg="add mod modCrop">
          <ac:chgData name="John Adams" userId="1143faee-bb16-416e-8056-0ed4c730fe93" providerId="ADAL" clId="{5BAE992F-D223-4707-8235-72FA55ECDA3D}" dt="2022-02-22T17:14:14.376" v="35" actId="14861"/>
          <ac:picMkLst>
            <pc:docMk/>
            <pc:sldMk cId="787972187" sldId="336"/>
            <ac:picMk id="3" creationId="{95EA0443-C6CA-4818-86D3-37D7B6F68A26}"/>
          </ac:picMkLst>
        </pc:picChg>
        <pc:picChg chg="del">
          <ac:chgData name="John Adams" userId="1143faee-bb16-416e-8056-0ed4c730fe93" providerId="ADAL" clId="{5BAE992F-D223-4707-8235-72FA55ECDA3D}" dt="2022-02-22T17:11:21.640" v="21" actId="478"/>
          <ac:picMkLst>
            <pc:docMk/>
            <pc:sldMk cId="787972187" sldId="336"/>
            <ac:picMk id="3074" creationId="{7FD522E3-DCE6-4B7E-B784-37486CA6E415}"/>
          </ac:picMkLst>
        </pc:picChg>
      </pc:sldChg>
      <pc:sldChg chg="del">
        <pc:chgData name="John Adams" userId="1143faee-bb16-416e-8056-0ed4c730fe93" providerId="ADAL" clId="{5BAE992F-D223-4707-8235-72FA55ECDA3D}" dt="2022-02-22T17:29:51.719" v="338" actId="47"/>
        <pc:sldMkLst>
          <pc:docMk/>
          <pc:sldMk cId="83157983" sldId="348"/>
        </pc:sldMkLst>
      </pc:sldChg>
      <pc:sldChg chg="addSp delSp modSp mod">
        <pc:chgData name="John Adams" userId="1143faee-bb16-416e-8056-0ed4c730fe93" providerId="ADAL" clId="{5BAE992F-D223-4707-8235-72FA55ECDA3D}" dt="2022-02-22T17:25:39.314" v="298" actId="20577"/>
        <pc:sldMkLst>
          <pc:docMk/>
          <pc:sldMk cId="4116292580" sldId="349"/>
        </pc:sldMkLst>
        <pc:spChg chg="mod">
          <ac:chgData name="John Adams" userId="1143faee-bb16-416e-8056-0ed4c730fe93" providerId="ADAL" clId="{5BAE992F-D223-4707-8235-72FA55ECDA3D}" dt="2022-02-22T17:25:39.314" v="298" actId="20577"/>
          <ac:spMkLst>
            <pc:docMk/>
            <pc:sldMk cId="4116292580" sldId="349"/>
            <ac:spMk id="4" creationId="{00000000-0000-0000-0000-000000000000}"/>
          </ac:spMkLst>
        </pc:spChg>
        <pc:spChg chg="mod">
          <ac:chgData name="John Adams" userId="1143faee-bb16-416e-8056-0ed4c730fe93" providerId="ADAL" clId="{5BAE992F-D223-4707-8235-72FA55ECDA3D}" dt="2022-02-22T17:16:47.632" v="73" actId="20577"/>
          <ac:spMkLst>
            <pc:docMk/>
            <pc:sldMk cId="4116292580" sldId="349"/>
            <ac:spMk id="5" creationId="{00000000-0000-0000-0000-000000000000}"/>
          </ac:spMkLst>
        </pc:spChg>
        <pc:picChg chg="add mod">
          <ac:chgData name="John Adams" userId="1143faee-bb16-416e-8056-0ed4c730fe93" providerId="ADAL" clId="{5BAE992F-D223-4707-8235-72FA55ECDA3D}" dt="2022-02-22T17:18:07.463" v="81" actId="1076"/>
          <ac:picMkLst>
            <pc:docMk/>
            <pc:sldMk cId="4116292580" sldId="349"/>
            <ac:picMk id="2050" creationId="{C911182E-4A7A-41CC-B776-EA4E7AA02A40}"/>
          </ac:picMkLst>
        </pc:picChg>
        <pc:picChg chg="del">
          <ac:chgData name="John Adams" userId="1143faee-bb16-416e-8056-0ed4c730fe93" providerId="ADAL" clId="{5BAE992F-D223-4707-8235-72FA55ECDA3D}" dt="2022-02-22T17:17:41.118" v="75" actId="478"/>
          <ac:picMkLst>
            <pc:docMk/>
            <pc:sldMk cId="4116292580" sldId="349"/>
            <ac:picMk id="5122" creationId="{F069907B-1117-4341-ACE8-A3C9BAAB5703}"/>
          </ac:picMkLst>
        </pc:picChg>
      </pc:sldChg>
      <pc:sldChg chg="delSp modSp add del mod">
        <pc:chgData name="John Adams" userId="1143faee-bb16-416e-8056-0ed4c730fe93" providerId="ADAL" clId="{5BAE992F-D223-4707-8235-72FA55ECDA3D}" dt="2022-02-22T17:13:39.287" v="33" actId="47"/>
        <pc:sldMkLst>
          <pc:docMk/>
          <pc:sldMk cId="2538657259" sldId="350"/>
        </pc:sldMkLst>
        <pc:spChg chg="mod">
          <ac:chgData name="John Adams" userId="1143faee-bb16-416e-8056-0ed4c730fe93" providerId="ADAL" clId="{5BAE992F-D223-4707-8235-72FA55ECDA3D}" dt="2022-02-22T17:07:55.986" v="12" actId="20577"/>
          <ac:spMkLst>
            <pc:docMk/>
            <pc:sldMk cId="2538657259" sldId="350"/>
            <ac:spMk id="9" creationId="{1E52ECCE-938B-4059-BCFC-5863C6E8CB5A}"/>
          </ac:spMkLst>
        </pc:spChg>
        <pc:picChg chg="del">
          <ac:chgData name="John Adams" userId="1143faee-bb16-416e-8056-0ed4c730fe93" providerId="ADAL" clId="{5BAE992F-D223-4707-8235-72FA55ECDA3D}" dt="2022-02-22T17:11:14.727" v="18" actId="478"/>
          <ac:picMkLst>
            <pc:docMk/>
            <pc:sldMk cId="2538657259" sldId="350"/>
            <ac:picMk id="3074" creationId="{7FD522E3-DCE6-4B7E-B784-37486CA6E415}"/>
          </ac:picMkLst>
        </pc:picChg>
      </pc:sldChg>
      <pc:sldChg chg="addSp delSp modSp add mod">
        <pc:chgData name="John Adams" userId="1143faee-bb16-416e-8056-0ed4c730fe93" providerId="ADAL" clId="{5BAE992F-D223-4707-8235-72FA55ECDA3D}" dt="2022-02-22T17:13:59.594" v="34" actId="14861"/>
        <pc:sldMkLst>
          <pc:docMk/>
          <pc:sldMk cId="2337181967" sldId="351"/>
        </pc:sldMkLst>
        <pc:spChg chg="add mod">
          <ac:chgData name="John Adams" userId="1143faee-bb16-416e-8056-0ed4c730fe93" providerId="ADAL" clId="{5BAE992F-D223-4707-8235-72FA55ECDA3D}" dt="2022-02-22T17:13:35.880" v="32"/>
          <ac:spMkLst>
            <pc:docMk/>
            <pc:sldMk cId="2337181967" sldId="351"/>
            <ac:spMk id="9" creationId="{8F38B212-C41A-4BA6-AFA9-40837D54C890}"/>
          </ac:spMkLst>
        </pc:spChg>
        <pc:spChg chg="del">
          <ac:chgData name="John Adams" userId="1143faee-bb16-416e-8056-0ed4c730fe93" providerId="ADAL" clId="{5BAE992F-D223-4707-8235-72FA55ECDA3D}" dt="2022-02-22T17:13:27.612" v="31" actId="478"/>
          <ac:spMkLst>
            <pc:docMk/>
            <pc:sldMk cId="2337181967" sldId="351"/>
            <ac:spMk id="11" creationId="{1B6CA645-498D-4FFA-BA71-0A2DA48B9958}"/>
          </ac:spMkLst>
        </pc:spChg>
        <pc:picChg chg="mod">
          <ac:chgData name="John Adams" userId="1143faee-bb16-416e-8056-0ed4c730fe93" providerId="ADAL" clId="{5BAE992F-D223-4707-8235-72FA55ECDA3D}" dt="2022-02-22T17:13:59.594" v="34" actId="14861"/>
          <ac:picMkLst>
            <pc:docMk/>
            <pc:sldMk cId="2337181967" sldId="351"/>
            <ac:picMk id="3" creationId="{95EA0443-C6CA-4818-86D3-37D7B6F68A26}"/>
          </ac:picMkLst>
        </pc:picChg>
      </pc:sldChg>
      <pc:sldChg chg="add">
        <pc:chgData name="John Adams" userId="1143faee-bb16-416e-8056-0ed4c730fe93" providerId="ADAL" clId="{5BAE992F-D223-4707-8235-72FA55ECDA3D}" dt="2022-02-22T17:29:49.604" v="337"/>
        <pc:sldMkLst>
          <pc:docMk/>
          <pc:sldMk cId="3060228500" sldId="352"/>
        </pc:sldMkLst>
      </pc:sldChg>
      <pc:sldChg chg="modSp add mod ord">
        <pc:chgData name="John Adams" userId="1143faee-bb16-416e-8056-0ed4c730fe93" providerId="ADAL" clId="{5BAE992F-D223-4707-8235-72FA55ECDA3D}" dt="2022-02-22T17:33:24.937" v="384"/>
        <pc:sldMkLst>
          <pc:docMk/>
          <pc:sldMk cId="355942861" sldId="353"/>
        </pc:sldMkLst>
        <pc:spChg chg="mod">
          <ac:chgData name="John Adams" userId="1143faee-bb16-416e-8056-0ed4c730fe93" providerId="ADAL" clId="{5BAE992F-D223-4707-8235-72FA55ECDA3D}" dt="2022-02-22T17:33:03.454" v="381" actId="20577"/>
          <ac:spMkLst>
            <pc:docMk/>
            <pc:sldMk cId="355942861" sldId="353"/>
            <ac:spMk id="8" creationId="{00000000-0000-0000-0000-000000000000}"/>
          </ac:spMkLst>
        </pc:spChg>
        <pc:picChg chg="mod">
          <ac:chgData name="John Adams" userId="1143faee-bb16-416e-8056-0ed4c730fe93" providerId="ADAL" clId="{5BAE992F-D223-4707-8235-72FA55ECDA3D}" dt="2022-02-22T17:31:57.410" v="341" actId="1076"/>
          <ac:picMkLst>
            <pc:docMk/>
            <pc:sldMk cId="355942861" sldId="353"/>
            <ac:picMk id="409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24/02/2022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66413D5-2397-4BB7-AE58-9AF12269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85" y="1425895"/>
            <a:ext cx="5954224" cy="416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28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February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Looking Forward to Easter ~</a:t>
            </a:r>
          </a:p>
        </p:txBody>
      </p:sp>
    </p:spTree>
    <p:extLst>
      <p:ext uri="{BB962C8B-B14F-4D97-AF65-F5344CB8AC3E}">
        <p14:creationId xmlns:p14="http://schemas.microsoft.com/office/powerpoint/2010/main" val="24139207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66413D5-2397-4BB7-AE58-9AF12269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85" y="1425895"/>
            <a:ext cx="5954224" cy="416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28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February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Looking Forward to Easter ~</a:t>
            </a:r>
          </a:p>
        </p:txBody>
      </p:sp>
    </p:spTree>
    <p:extLst>
      <p:ext uri="{BB962C8B-B14F-4D97-AF65-F5344CB8AC3E}">
        <p14:creationId xmlns:p14="http://schemas.microsoft.com/office/powerpoint/2010/main" val="30602285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94482" y="1698171"/>
            <a:ext cx="10659319" cy="5062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200" dirty="0">
              <a:latin typeface="Garamond" panose="02020404030301010803" pitchFamily="18" charset="0"/>
            </a:endParaRPr>
          </a:p>
          <a:p>
            <a:pPr algn="ctr"/>
            <a:endParaRPr lang="en-US" sz="1100" b="0" i="0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en-US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The season of Lent begins this Wednesday, 2</a:t>
            </a:r>
            <a:r>
              <a:rPr lang="en-US" sz="2400" b="0" i="0" baseline="3000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nd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 March.</a:t>
            </a:r>
          </a:p>
          <a:p>
            <a:pPr algn="ctr"/>
            <a:endParaRPr lang="en-US" sz="1200" dirty="0">
              <a:solidFill>
                <a:srgbClr val="222222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</a:rPr>
              <a:t>During Lent, we are encouraged to pray, to fast, and to give alms.</a:t>
            </a:r>
          </a:p>
          <a:p>
            <a:pPr algn="ctr"/>
            <a:endParaRPr lang="en-US" sz="1200" dirty="0">
              <a:solidFill>
                <a:srgbClr val="222222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</a:rPr>
              <a:t>In order to prepare,                                                                                               consider who you might like to pray for.                                                                      Consider what things in our world you might like to pray for.</a:t>
            </a:r>
          </a:p>
          <a:p>
            <a:pPr algn="ctr"/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How would you like to fast?                                                                                            Is there something you would consider giving up?</a:t>
            </a:r>
          </a:p>
          <a:p>
            <a:pPr algn="ctr"/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What would you be prepared to give?                                                                         Your time, your money, your help?</a:t>
            </a:r>
          </a:p>
          <a:p>
            <a:pPr algn="ctr"/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How will you prepare for Easter with your Lenten journey?</a:t>
            </a: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391312"/>
            <a:ext cx="10461171" cy="161075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Looking Forward</a:t>
            </a:r>
            <a:endParaRPr lang="en-GB" sz="5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GB" sz="3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Year of the Family ~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pPr eaLnBrk="1" hangingPunct="1"/>
            <a:r>
              <a:rPr lang="en-GB" altLang="en-US" dirty="0">
                <a:ln>
                  <a:noFill/>
                </a:ln>
              </a:rPr>
              <a:t>The Synoptic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6922021" y="2219326"/>
            <a:ext cx="513928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atin typeface="Garamond" panose="02020404030301010803" pitchFamily="18" charset="0"/>
              </a:rPr>
              <a:t>27</a:t>
            </a:r>
            <a:r>
              <a:rPr lang="en-GB" sz="2600" b="1" baseline="30000" dirty="0">
                <a:latin typeface="Garamond" panose="02020404030301010803" pitchFamily="18" charset="0"/>
              </a:rPr>
              <a:t>th</a:t>
            </a:r>
            <a:r>
              <a:rPr lang="en-GB" sz="2600" b="1" dirty="0">
                <a:latin typeface="Garamond" panose="02020404030301010803" pitchFamily="18" charset="0"/>
              </a:rPr>
              <a:t> February 2022</a:t>
            </a:r>
            <a:r>
              <a:rPr lang="en-GB" sz="2600" dirty="0">
                <a:latin typeface="Garamond" panose="02020404030301010803" pitchFamily="18" charset="0"/>
              </a:rPr>
              <a:t> :</a:t>
            </a:r>
            <a:r>
              <a:rPr lang="en-GB" dirty="0">
                <a:latin typeface="Garamond" panose="02020404030301010803" pitchFamily="18" charset="0"/>
              </a:rPr>
              <a:t>  </a:t>
            </a:r>
          </a:p>
          <a:p>
            <a:pPr algn="ctr"/>
            <a:r>
              <a:rPr lang="en-GB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In the Gospel of Luke,                Jesus reminds us :                                                    </a:t>
            </a:r>
          </a:p>
          <a:p>
            <a:pPr algn="ctr"/>
            <a:endParaRPr lang="en-GB" sz="200" dirty="0">
              <a:latin typeface="Garamond" panose="02020404030301010803" pitchFamily="18" charset="0"/>
            </a:endParaRP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                  </a:t>
            </a:r>
            <a:r>
              <a:rPr lang="en-GB" sz="400" dirty="0">
                <a:latin typeface="Garamond" panose="02020404030301010803" pitchFamily="18" charset="0"/>
              </a:rPr>
              <a:t> </a:t>
            </a:r>
            <a:r>
              <a:rPr lang="en-GB" sz="1000" dirty="0">
                <a:latin typeface="Garamond" panose="02020404030301010803" pitchFamily="18" charset="0"/>
              </a:rPr>
              <a:t>                  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“</a:t>
            </a:r>
            <a:r>
              <a:rPr lang="en-GB" sz="3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A good person out of the store of goodness in his heart produces good.</a:t>
            </a:r>
            <a:r>
              <a:rPr lang="en-GB" sz="3600" dirty="0">
                <a:latin typeface="Garamond" panose="02020404030301010803" pitchFamily="18" charset="0"/>
              </a:rPr>
              <a:t>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1026" name="Picture 2" descr="How to Be a Good Person, According to Science | Reader&amp;#39;s Digest">
            <a:extLst>
              <a:ext uri="{FF2B5EF4-FFF2-40B4-BE49-F238E27FC236}">
                <a16:creationId xmlns:a16="http://schemas.microsoft.com/office/drawing/2014/main" id="{12C6F985-18FE-4FE1-8C05-2DD4EBE25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0" y="2223103"/>
            <a:ext cx="6020586" cy="45154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0" y="298360"/>
            <a:ext cx="3992879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Reflection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A0443-C6CA-4818-86D3-37D7B6F68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6" t="30544" r="51894" b="17845"/>
          <a:stretch/>
        </p:blipFill>
        <p:spPr>
          <a:xfrm>
            <a:off x="317502" y="212287"/>
            <a:ext cx="6876825" cy="65390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38B212-C41A-4BA6-AFA9-40837D54C890}"/>
              </a:ext>
            </a:extLst>
          </p:cNvPr>
          <p:cNvSpPr txBox="1"/>
          <p:nvPr/>
        </p:nvSpPr>
        <p:spPr>
          <a:xfrm>
            <a:off x="7791589" y="3161006"/>
            <a:ext cx="40047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Garamond" panose="02020404030301010803" pitchFamily="18" charset="0"/>
              </a:rPr>
              <a:t>“Sister Moon”</a:t>
            </a:r>
          </a:p>
          <a:p>
            <a:pPr algn="ctr"/>
            <a:endParaRPr lang="en-GB" sz="2400" i="1" dirty="0">
              <a:latin typeface="Garamond" panose="02020404030301010803" pitchFamily="18" charset="0"/>
            </a:endParaRPr>
          </a:p>
          <a:p>
            <a:pPr algn="ctr"/>
            <a:r>
              <a:rPr lang="en-GB" sz="2400" i="1" dirty="0">
                <a:latin typeface="Garamond" panose="02020404030301010803" pitchFamily="18" charset="0"/>
              </a:rPr>
              <a:t>- St Francis of Assisi,           Canticle of the Creatures</a:t>
            </a:r>
          </a:p>
        </p:txBody>
      </p:sp>
    </p:spTree>
    <p:extLst>
      <p:ext uri="{BB962C8B-B14F-4D97-AF65-F5344CB8AC3E}">
        <p14:creationId xmlns:p14="http://schemas.microsoft.com/office/powerpoint/2010/main" val="23371819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0" y="298360"/>
            <a:ext cx="3992879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Reflection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6CA645-498D-4FFA-BA71-0A2DA48B9958}"/>
              </a:ext>
            </a:extLst>
          </p:cNvPr>
          <p:cNvSpPr txBox="1"/>
          <p:nvPr/>
        </p:nvSpPr>
        <p:spPr>
          <a:xfrm>
            <a:off x="7798377" y="2297515"/>
            <a:ext cx="42914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Praised be You,            my Lord,                  through Sister Moon </a:t>
            </a:r>
          </a:p>
          <a:p>
            <a:pPr algn="ctr"/>
            <a:r>
              <a:rPr lang="en-US" sz="32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and the stars,</a:t>
            </a:r>
            <a:r>
              <a:rPr lang="en-US" sz="3200" dirty="0">
                <a:latin typeface="Garamond" panose="02020404030301010803" pitchFamily="18" charset="0"/>
              </a:rPr>
              <a:t/>
            </a:r>
            <a:br>
              <a:rPr lang="en-US" sz="3200" dirty="0">
                <a:latin typeface="Garamond" panose="02020404030301010803" pitchFamily="18" charset="0"/>
              </a:rPr>
            </a:br>
            <a:r>
              <a:rPr lang="en-US" sz="32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in heaven you formed them clear and precious and beautiful.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A0443-C6CA-4818-86D3-37D7B6F68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6" t="30544" r="51894" b="17845"/>
          <a:stretch/>
        </p:blipFill>
        <p:spPr>
          <a:xfrm>
            <a:off x="317502" y="212287"/>
            <a:ext cx="6876825" cy="653905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879721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2023</a:t>
            </a:r>
            <a:endParaRPr lang="en-GB" sz="5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516226" y="2009034"/>
            <a:ext cx="3422060" cy="420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8286" y="2009034"/>
            <a:ext cx="7996539" cy="375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SzPts val="1200"/>
            </a:pPr>
            <a:r>
              <a:rPr lang="en-GB" sz="44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“You have been entrusted with an exciting but also a challenging task : … </a:t>
            </a:r>
            <a:r>
              <a:rPr lang="en-GB" sz="4400" dirty="0">
                <a:solidFill>
                  <a:srgbClr val="373737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sentinels prepared to see the light in night visions.”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dirty="0">
              <a:latin typeface="Garamond" panose="02020404030301010803" pitchFamily="18" charset="0"/>
            </a:endParaRPr>
          </a:p>
          <a:p>
            <a:pPr algn="r"/>
            <a:endParaRPr lang="en-GB" sz="100" dirty="0">
              <a:latin typeface="Garamond" panose="02020404030301010803" pitchFamily="18" charset="0"/>
            </a:endParaRPr>
          </a:p>
          <a:p>
            <a:pPr algn="r"/>
            <a:r>
              <a:rPr lang="en-GB" sz="2400" dirty="0">
                <a:latin typeface="Garamond" panose="02020404030301010803" pitchFamily="18" charset="0"/>
              </a:rPr>
              <a:t>- Pope Francis, Youth Sunday Mass 2021</a:t>
            </a:r>
          </a:p>
        </p:txBody>
      </p:sp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95718" y="6306291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36" y="5849091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62601" y="281396"/>
            <a:ext cx="5405436" cy="2819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Solemnity of </a:t>
            </a: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Saint David                  </a:t>
            </a:r>
          </a:p>
          <a:p>
            <a:pPr algn="ctr"/>
            <a:endParaRPr lang="en-GB" altLang="en-US" sz="7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GB" altLang="en-US" sz="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GB" altLang="en-US" sz="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~ 1</a:t>
            </a:r>
            <a:r>
              <a:rPr lang="en-GB" altLang="en-US" sz="66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~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5135" y="3213556"/>
            <a:ext cx="6328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i="1" dirty="0">
                <a:latin typeface="Garamond" panose="02020404030301010803" pitchFamily="18" charset="0"/>
              </a:rPr>
              <a:t>“</a:t>
            </a:r>
            <a:r>
              <a:rPr lang="en-GB" sz="2200" i="1" dirty="0" err="1">
                <a:latin typeface="Garamond" panose="02020404030301010803" pitchFamily="18" charset="0"/>
              </a:rPr>
              <a:t>Gwnewch</a:t>
            </a:r>
            <a:r>
              <a:rPr lang="en-GB" sz="2200" i="1" dirty="0">
                <a:latin typeface="Garamond" panose="02020404030301010803" pitchFamily="18" charset="0"/>
              </a:rPr>
              <a:t> y </a:t>
            </a:r>
            <a:r>
              <a:rPr lang="en-GB" sz="2200" i="1" dirty="0" err="1">
                <a:latin typeface="Garamond" panose="02020404030301010803" pitchFamily="18" charset="0"/>
              </a:rPr>
              <a:t>pethau</a:t>
            </a:r>
            <a:r>
              <a:rPr lang="en-GB" sz="2200" i="1" dirty="0">
                <a:latin typeface="Garamond" panose="02020404030301010803" pitchFamily="18" charset="0"/>
              </a:rPr>
              <a:t> </a:t>
            </a:r>
            <a:r>
              <a:rPr lang="en-GB" sz="2200" i="1" dirty="0" err="1">
                <a:latin typeface="Garamond" panose="02020404030301010803" pitchFamily="18" charset="0"/>
              </a:rPr>
              <a:t>bychain</a:t>
            </a:r>
            <a:r>
              <a:rPr lang="en-GB" sz="2200" i="1" dirty="0">
                <a:latin typeface="Garamond" panose="02020404030301010803" pitchFamily="18" charset="0"/>
              </a:rPr>
              <a:t>”  </a:t>
            </a:r>
            <a:r>
              <a:rPr lang="en-GB" sz="2200" dirty="0">
                <a:latin typeface="Garamond" panose="02020404030301010803" pitchFamily="18" charset="0"/>
              </a:rPr>
              <a:t>- “Do the little things”.</a:t>
            </a:r>
          </a:p>
          <a:p>
            <a:pPr algn="just"/>
            <a:r>
              <a:rPr lang="en-GB" sz="2200" dirty="0">
                <a:latin typeface="Garamond" panose="02020404030301010803" pitchFamily="18" charset="0"/>
              </a:rPr>
              <a:t>These are supposed to have been St David’s final words of advice on his deathbed, advice to live your life by small acts of kindness which together would make a large difference.</a:t>
            </a:r>
          </a:p>
          <a:p>
            <a:pPr algn="just"/>
            <a:r>
              <a:rPr lang="en-GB" sz="2200" dirty="0">
                <a:latin typeface="Garamond" panose="02020404030301010803" pitchFamily="18" charset="0"/>
              </a:rPr>
              <a:t>He is the patron saint of Wales and was a bishop there in the 6</a:t>
            </a:r>
            <a:r>
              <a:rPr lang="en-GB" sz="2200" baseline="30000" dirty="0">
                <a:latin typeface="Garamond" panose="02020404030301010803" pitchFamily="18" charset="0"/>
              </a:rPr>
              <a:t>th</a:t>
            </a:r>
            <a:r>
              <a:rPr lang="en-GB" sz="2200" dirty="0">
                <a:latin typeface="Garamond" panose="02020404030301010803" pitchFamily="18" charset="0"/>
              </a:rPr>
              <a:t> century.  He was a teacher, a preacher, a founder of monasteries and churches, an inspirational  man who lived a simple life, and a visionary.</a:t>
            </a:r>
          </a:p>
        </p:txBody>
      </p:sp>
      <p:pic>
        <p:nvPicPr>
          <p:cNvPr id="4098" name="Picture 2" descr="Image result for saint dav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5015" r="5164" b="4114"/>
          <a:stretch/>
        </p:blipFill>
        <p:spPr bwMode="auto">
          <a:xfrm>
            <a:off x="349302" y="281396"/>
            <a:ext cx="4314670" cy="61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28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Ash Wednesday, 2</a:t>
            </a:r>
            <a:r>
              <a:rPr lang="en-GB" altLang="en-US" sz="54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nd</a:t>
            </a:r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2022</a:t>
            </a:r>
            <a:endParaRPr lang="en-GB" sz="5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0956" y="1908327"/>
            <a:ext cx="3978023" cy="393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373737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3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 ashes mean that I’m a sinner.            The shape of the Cross means that                    I have a Saviour.”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- Father Mike Schmitz,         </a:t>
            </a:r>
            <a:r>
              <a:rPr lang="en-GB" sz="2400" i="1" dirty="0">
                <a:latin typeface="Garamond" panose="02020404030301010803" pitchFamily="18" charset="0"/>
              </a:rPr>
              <a:t>Youth Director,                     Diocese of Duluth, MN</a:t>
            </a:r>
          </a:p>
        </p:txBody>
      </p:sp>
      <p:pic>
        <p:nvPicPr>
          <p:cNvPr id="2050" name="Picture 2" descr="Ash Wednesday can be excruciatingly embarrassing if you work in an office |  Metro News">
            <a:extLst>
              <a:ext uri="{FF2B5EF4-FFF2-40B4-BE49-F238E27FC236}">
                <a16:creationId xmlns:a16="http://schemas.microsoft.com/office/drawing/2014/main" id="{C911182E-4A7A-41CC-B776-EA4E7AA0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1" y="1849660"/>
            <a:ext cx="7770484" cy="47372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9258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0046" y="368590"/>
            <a:ext cx="10535179" cy="1155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600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Schools and saints # 15 </a:t>
            </a:r>
            <a:r>
              <a:rPr lang="en-GB" altLang="en-US" sz="4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: St Pius X</a:t>
            </a:r>
            <a:endParaRPr lang="en-GB" sz="46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DF3ECD-1A94-4E29-B9CC-75D7B04FE216}"/>
              </a:ext>
            </a:extLst>
          </p:cNvPr>
          <p:cNvSpPr/>
          <p:nvPr/>
        </p:nvSpPr>
        <p:spPr>
          <a:xfrm>
            <a:off x="5079999" y="1719909"/>
            <a:ext cx="65108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>
                <a:latin typeface="Garamond" panose="02020404030301010803" pitchFamily="18" charset="0"/>
              </a:rPr>
              <a:t>Giuseppe </a:t>
            </a:r>
            <a:r>
              <a:rPr lang="en-US" sz="2200" dirty="0" err="1">
                <a:latin typeface="Garamond" panose="02020404030301010803" pitchFamily="18" charset="0"/>
              </a:rPr>
              <a:t>Melchiorre</a:t>
            </a:r>
            <a:r>
              <a:rPr lang="en-US" sz="2200" dirty="0">
                <a:latin typeface="Garamond" panose="02020404030301010803" pitchFamily="18" charset="0"/>
              </a:rPr>
              <a:t> </a:t>
            </a:r>
            <a:r>
              <a:rPr lang="en-US" sz="2200" dirty="0" err="1">
                <a:latin typeface="Garamond" panose="02020404030301010803" pitchFamily="18" charset="0"/>
              </a:rPr>
              <a:t>Sarto</a:t>
            </a:r>
            <a:r>
              <a:rPr lang="en-US" sz="2200" dirty="0">
                <a:latin typeface="Garamond" panose="02020404030301010803" pitchFamily="18" charset="0"/>
              </a:rPr>
              <a:t> was born in 1835</a:t>
            </a:r>
            <a:r>
              <a:rPr lang="en-US" sz="2200">
                <a:latin typeface="Garamond" panose="02020404030301010803" pitchFamily="18" charset="0"/>
              </a:rPr>
              <a:t>, the </a:t>
            </a:r>
            <a:r>
              <a:rPr lang="en-US" sz="2200" dirty="0">
                <a:latin typeface="Garamond" panose="02020404030301010803" pitchFamily="18" charset="0"/>
              </a:rPr>
              <a:t>son of a postman.  He was ordained a priest at the age of 23, became Bishop of Mantua, was made a cardinal and became Pope Pius X in 1903.  </a:t>
            </a:r>
            <a:endParaRPr lang="en-GB" sz="2200" b="1" dirty="0">
              <a:latin typeface="Garamond" panose="020204040303010108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0819C2-B585-49A3-99B9-0C1B726A5F5D}"/>
              </a:ext>
            </a:extLst>
          </p:cNvPr>
          <p:cNvSpPr/>
          <p:nvPr/>
        </p:nvSpPr>
        <p:spPr>
          <a:xfrm>
            <a:off x="5079998" y="5402390"/>
            <a:ext cx="65108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b="1" dirty="0">
                <a:latin typeface="Garamond" panose="02020404030301010803" pitchFamily="18" charset="0"/>
              </a:rPr>
              <a:t>St Pius X is remembered in the name of one of our diocesan schools in Chelmsford.</a:t>
            </a:r>
            <a:endParaRPr lang="en-GB" sz="2200" b="1" dirty="0">
              <a:latin typeface="Garamond" panose="02020404030301010803" pitchFamily="18" charset="0"/>
            </a:endParaRPr>
          </a:p>
        </p:txBody>
      </p:sp>
      <p:pic>
        <p:nvPicPr>
          <p:cNvPr id="4098" name="Picture 2" descr="Pascendi Dominici Gregis eBook : Pius X, Pope St.: Amazon.co.uk: Kindle  Store">
            <a:extLst>
              <a:ext uri="{FF2B5EF4-FFF2-40B4-BE49-F238E27FC236}">
                <a16:creationId xmlns:a16="http://schemas.microsoft.com/office/drawing/2014/main" id="{A11B34B4-A07B-48C4-8C50-CDB32D797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0"/>
          <a:stretch/>
        </p:blipFill>
        <p:spPr bwMode="auto">
          <a:xfrm>
            <a:off x="703263" y="1811009"/>
            <a:ext cx="4208440" cy="45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33A-D203-45B5-888D-E375078D16B0}"/>
              </a:ext>
            </a:extLst>
          </p:cNvPr>
          <p:cNvSpPr/>
          <p:nvPr/>
        </p:nvSpPr>
        <p:spPr>
          <a:xfrm>
            <a:off x="5079998" y="3203417"/>
            <a:ext cx="65108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>
                <a:latin typeface="Garamond" panose="02020404030301010803" pitchFamily="18" charset="0"/>
              </a:rPr>
              <a:t>Pope Pius was devoted to the Blessed Virgin Mary under the title Our Lady of Confidence.  He was known for his personal poverty, and made the </a:t>
            </a:r>
            <a:r>
              <a:rPr lang="en-US" sz="2200" dirty="0" err="1">
                <a:latin typeface="Garamond" panose="02020404030301010803" pitchFamily="18" charset="0"/>
              </a:rPr>
              <a:t>Vateran</a:t>
            </a:r>
            <a:r>
              <a:rPr lang="en-US" sz="2200" dirty="0">
                <a:latin typeface="Garamond" panose="02020404030301010803" pitchFamily="18" charset="0"/>
              </a:rPr>
              <a:t> Palace available to refugees from the 1908 Messina earthquake.</a:t>
            </a:r>
            <a:endParaRPr lang="en-GB" sz="2200" b="1" dirty="0">
              <a:latin typeface="Garamond" panose="020204040303010108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A7F372-B6EE-4081-9019-F7BBF3448069}"/>
              </a:ext>
            </a:extLst>
          </p:cNvPr>
          <p:cNvSpPr/>
          <p:nvPr/>
        </p:nvSpPr>
        <p:spPr>
          <a:xfrm>
            <a:off x="5079998" y="4649967"/>
            <a:ext cx="6510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>
                <a:latin typeface="Garamond" panose="02020404030301010803" pitchFamily="18" charset="0"/>
              </a:rPr>
              <a:t>He died in 1914 was canonized a saint by Pope Pius XII in 1954. </a:t>
            </a:r>
            <a:endParaRPr lang="en-GB" sz="2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1549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DDEEE0-8754-4AF6-BCFF-BB7277CC8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35700A-12A0-493F-9F09-9AED0ADE88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30533D-923C-4637-A666-AA787149D9B9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66f78821-969e-443f-8b7e-99ce487fda93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5303</TotalTime>
  <Words>537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Open Sans</vt:lpstr>
      <vt:lpstr>Times New Roman</vt:lpstr>
      <vt:lpstr>Office Theme</vt:lpstr>
      <vt:lpstr>PowerPoint Presentation</vt:lpstr>
      <vt:lpstr>PowerPoint Presentation</vt:lpstr>
      <vt:lpstr>The Synoptic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228</cp:revision>
  <dcterms:created xsi:type="dcterms:W3CDTF">2019-09-06T14:56:38Z</dcterms:created>
  <dcterms:modified xsi:type="dcterms:W3CDTF">2022-02-24T11:02:31Z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