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338" r:id="rId7"/>
    <p:sldId id="297" r:id="rId8"/>
    <p:sldId id="333" r:id="rId9"/>
    <p:sldId id="336" r:id="rId10"/>
    <p:sldId id="339" r:id="rId11"/>
    <p:sldId id="258" r:id="rId12"/>
    <p:sldId id="272" r:id="rId13"/>
    <p:sldId id="321" r:id="rId14"/>
    <p:sldId id="3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1D5E2-1C1E-451F-8967-CB5284100977}" v="16" dt="2022-02-26T11:04:15.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1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8031D5E2-1C1E-451F-8967-CB5284100977}"/>
    <pc:docChg chg="undo custSel modSld">
      <pc:chgData name="John Adams" userId="1143faee-bb16-416e-8056-0ed4c730fe93" providerId="ADAL" clId="{8031D5E2-1C1E-451F-8967-CB5284100977}" dt="2022-02-26T11:05:51.315" v="176" actId="20577"/>
      <pc:docMkLst>
        <pc:docMk/>
      </pc:docMkLst>
      <pc:sldChg chg="modSp mod">
        <pc:chgData name="John Adams" userId="1143faee-bb16-416e-8056-0ed4c730fe93" providerId="ADAL" clId="{8031D5E2-1C1E-451F-8967-CB5284100977}" dt="2022-02-26T11:00:54.910" v="71" actId="1076"/>
        <pc:sldMkLst>
          <pc:docMk/>
          <pc:sldMk cId="2656554078" sldId="258"/>
        </pc:sldMkLst>
        <pc:spChg chg="mod">
          <ac:chgData name="John Adams" userId="1143faee-bb16-416e-8056-0ed4c730fe93" providerId="ADAL" clId="{8031D5E2-1C1E-451F-8967-CB5284100977}" dt="2022-02-26T11:00:54.910" v="71" actId="1076"/>
          <ac:spMkLst>
            <pc:docMk/>
            <pc:sldMk cId="2656554078" sldId="258"/>
            <ac:spMk id="4" creationId="{00000000-0000-0000-0000-000000000000}"/>
          </ac:spMkLst>
        </pc:spChg>
      </pc:sldChg>
      <pc:sldChg chg="modSp mod">
        <pc:chgData name="John Adams" userId="1143faee-bb16-416e-8056-0ed4c730fe93" providerId="ADAL" clId="{8031D5E2-1C1E-451F-8967-CB5284100977}" dt="2022-02-26T11:03:04.208" v="106" actId="1076"/>
        <pc:sldMkLst>
          <pc:docMk/>
          <pc:sldMk cId="2339235338" sldId="272"/>
        </pc:sldMkLst>
        <pc:spChg chg="mod">
          <ac:chgData name="John Adams" userId="1143faee-bb16-416e-8056-0ed4c730fe93" providerId="ADAL" clId="{8031D5E2-1C1E-451F-8967-CB5284100977}" dt="2022-02-26T11:03:01.320" v="105" actId="1076"/>
          <ac:spMkLst>
            <pc:docMk/>
            <pc:sldMk cId="2339235338" sldId="272"/>
            <ac:spMk id="4" creationId="{00000000-0000-0000-0000-000000000000}"/>
          </ac:spMkLst>
        </pc:spChg>
        <pc:spChg chg="mod">
          <ac:chgData name="John Adams" userId="1143faee-bb16-416e-8056-0ed4c730fe93" providerId="ADAL" clId="{8031D5E2-1C1E-451F-8967-CB5284100977}" dt="2022-02-26T11:01:22.891" v="75" actId="14100"/>
          <ac:spMkLst>
            <pc:docMk/>
            <pc:sldMk cId="2339235338" sldId="272"/>
            <ac:spMk id="8" creationId="{00000000-0000-0000-0000-000000000000}"/>
          </ac:spMkLst>
        </pc:spChg>
        <pc:picChg chg="mod">
          <ac:chgData name="John Adams" userId="1143faee-bb16-416e-8056-0ed4c730fe93" providerId="ADAL" clId="{8031D5E2-1C1E-451F-8967-CB5284100977}" dt="2022-02-26T11:03:04.208" v="106" actId="1076"/>
          <ac:picMkLst>
            <pc:docMk/>
            <pc:sldMk cId="2339235338" sldId="272"/>
            <ac:picMk id="1026" creationId="{19D9D9DC-47FE-452B-B95B-CEA4371D0883}"/>
          </ac:picMkLst>
        </pc:picChg>
      </pc:sldChg>
      <pc:sldChg chg="modSp mod">
        <pc:chgData name="John Adams" userId="1143faee-bb16-416e-8056-0ed4c730fe93" providerId="ADAL" clId="{8031D5E2-1C1E-451F-8967-CB5284100977}" dt="2022-02-26T10:50:31.927" v="4" actId="1076"/>
        <pc:sldMkLst>
          <pc:docMk/>
          <pc:sldMk cId="835714311" sldId="289"/>
        </pc:sldMkLst>
        <pc:spChg chg="mod">
          <ac:chgData name="John Adams" userId="1143faee-bb16-416e-8056-0ed4c730fe93" providerId="ADAL" clId="{8031D5E2-1C1E-451F-8967-CB5284100977}" dt="2022-02-26T10:50:31.927" v="4" actId="1076"/>
          <ac:spMkLst>
            <pc:docMk/>
            <pc:sldMk cId="835714311" sldId="289"/>
            <ac:spMk id="10" creationId="{00000000-0000-0000-0000-000000000000}"/>
          </ac:spMkLst>
        </pc:spChg>
      </pc:sldChg>
      <pc:sldChg chg="modSp mod">
        <pc:chgData name="John Adams" userId="1143faee-bb16-416e-8056-0ed4c730fe93" providerId="ADAL" clId="{8031D5E2-1C1E-451F-8967-CB5284100977}" dt="2022-02-26T10:59:34.096" v="47" actId="1076"/>
        <pc:sldMkLst>
          <pc:docMk/>
          <pc:sldMk cId="2058881387" sldId="297"/>
        </pc:sldMkLst>
        <pc:spChg chg="mod">
          <ac:chgData name="John Adams" userId="1143faee-bb16-416e-8056-0ed4c730fe93" providerId="ADAL" clId="{8031D5E2-1C1E-451F-8967-CB5284100977}" dt="2022-02-26T10:59:26.850" v="46" actId="20577"/>
          <ac:spMkLst>
            <pc:docMk/>
            <pc:sldMk cId="2058881387" sldId="297"/>
            <ac:spMk id="3" creationId="{00000000-0000-0000-0000-000000000000}"/>
          </ac:spMkLst>
        </pc:spChg>
        <pc:picChg chg="mod">
          <ac:chgData name="John Adams" userId="1143faee-bb16-416e-8056-0ed4c730fe93" providerId="ADAL" clId="{8031D5E2-1C1E-451F-8967-CB5284100977}" dt="2022-02-26T10:59:34.096" v="47" actId="1076"/>
          <ac:picMkLst>
            <pc:docMk/>
            <pc:sldMk cId="2058881387" sldId="297"/>
            <ac:picMk id="7" creationId="{00000000-0000-0000-0000-000000000000}"/>
          </ac:picMkLst>
        </pc:picChg>
        <pc:picChg chg="mod">
          <ac:chgData name="John Adams" userId="1143faee-bb16-416e-8056-0ed4c730fe93" providerId="ADAL" clId="{8031D5E2-1C1E-451F-8967-CB5284100977}" dt="2022-02-26T10:58:59.315" v="25" actId="14100"/>
          <ac:picMkLst>
            <pc:docMk/>
            <pc:sldMk cId="2058881387" sldId="297"/>
            <ac:picMk id="2050" creationId="{119B1C81-93AA-492F-B520-689E5AC9AE05}"/>
          </ac:picMkLst>
        </pc:picChg>
      </pc:sldChg>
      <pc:sldChg chg="delSp modSp mod">
        <pc:chgData name="John Adams" userId="1143faee-bb16-416e-8056-0ed4c730fe93" providerId="ADAL" clId="{8031D5E2-1C1E-451F-8967-CB5284100977}" dt="2022-02-26T11:05:51.315" v="176" actId="20577"/>
        <pc:sldMkLst>
          <pc:docMk/>
          <pc:sldMk cId="2734715491" sldId="321"/>
        </pc:sldMkLst>
        <pc:spChg chg="del">
          <ac:chgData name="John Adams" userId="1143faee-bb16-416e-8056-0ed4c730fe93" providerId="ADAL" clId="{8031D5E2-1C1E-451F-8967-CB5284100977}" dt="2022-02-26T11:04:08.821" v="127" actId="478"/>
          <ac:spMkLst>
            <pc:docMk/>
            <pc:sldMk cId="2734715491" sldId="321"/>
            <ac:spMk id="2" creationId="{00000000-0000-0000-0000-000000000000}"/>
          </ac:spMkLst>
        </pc:spChg>
        <pc:spChg chg="mod">
          <ac:chgData name="John Adams" userId="1143faee-bb16-416e-8056-0ed4c730fe93" providerId="ADAL" clId="{8031D5E2-1C1E-451F-8967-CB5284100977}" dt="2022-02-26T11:05:51.315" v="176" actId="20577"/>
          <ac:spMkLst>
            <pc:docMk/>
            <pc:sldMk cId="2734715491" sldId="321"/>
            <ac:spMk id="3" creationId="{00000000-0000-0000-0000-000000000000}"/>
          </ac:spMkLst>
        </pc:spChg>
        <pc:spChg chg="mod">
          <ac:chgData name="John Adams" userId="1143faee-bb16-416e-8056-0ed4c730fe93" providerId="ADAL" clId="{8031D5E2-1C1E-451F-8967-CB5284100977}" dt="2022-02-26T11:03:44.629" v="123" actId="20577"/>
          <ac:spMkLst>
            <pc:docMk/>
            <pc:sldMk cId="2734715491" sldId="321"/>
            <ac:spMk id="10" creationId="{00000000-0000-0000-0000-000000000000}"/>
          </ac:spMkLst>
        </pc:spChg>
        <pc:picChg chg="mod">
          <ac:chgData name="John Adams" userId="1143faee-bb16-416e-8056-0ed4c730fe93" providerId="ADAL" clId="{8031D5E2-1C1E-451F-8967-CB5284100977}" dt="2022-02-26T11:05:38.189" v="171" actId="1076"/>
          <ac:picMkLst>
            <pc:docMk/>
            <pc:sldMk cId="2734715491" sldId="321"/>
            <ac:picMk id="4" creationId="{00000000-0000-0000-0000-000000000000}"/>
          </ac:picMkLst>
        </pc:picChg>
        <pc:picChg chg="mod">
          <ac:chgData name="John Adams" userId="1143faee-bb16-416e-8056-0ed4c730fe93" providerId="ADAL" clId="{8031D5E2-1C1E-451F-8967-CB5284100977}" dt="2022-02-26T11:04:15.504" v="129" actId="1076"/>
          <ac:picMkLst>
            <pc:docMk/>
            <pc:sldMk cId="2734715491" sldId="321"/>
            <ac:picMk id="1026" creationId="{E3A6C2EA-59E7-4E83-89FB-4D81B3F4104E}"/>
          </ac:picMkLst>
        </pc:picChg>
      </pc:sldChg>
      <pc:sldChg chg="modSp mod">
        <pc:chgData name="John Adams" userId="1143faee-bb16-416e-8056-0ed4c730fe93" providerId="ADAL" clId="{8031D5E2-1C1E-451F-8967-CB5284100977}" dt="2022-02-26T11:00:39.396" v="70" actId="20577"/>
        <pc:sldMkLst>
          <pc:docMk/>
          <pc:sldMk cId="787972187" sldId="336"/>
        </pc:sldMkLst>
        <pc:spChg chg="mod ord">
          <ac:chgData name="John Adams" userId="1143faee-bb16-416e-8056-0ed4c730fe93" providerId="ADAL" clId="{8031D5E2-1C1E-451F-8967-CB5284100977}" dt="2022-02-26T11:00:39.396" v="70" actId="20577"/>
          <ac:spMkLst>
            <pc:docMk/>
            <pc:sldMk cId="787972187" sldId="336"/>
            <ac:spMk id="9" creationId="{1E52ECCE-938B-4059-BCFC-5863C6E8CB5A}"/>
          </ac:spMkLst>
        </pc:spChg>
        <pc:picChg chg="mod">
          <ac:chgData name="John Adams" userId="1143faee-bb16-416e-8056-0ed4c730fe93" providerId="ADAL" clId="{8031D5E2-1C1E-451F-8967-CB5284100977}" dt="2022-02-26T11:00:10.490" v="50" actId="14100"/>
          <ac:picMkLst>
            <pc:docMk/>
            <pc:sldMk cId="787972187" sldId="336"/>
            <ac:picMk id="3074" creationId="{7FD522E3-DCE6-4B7E-B784-37486CA6E415}"/>
          </ac:picMkLst>
        </pc:picChg>
      </pc:sldChg>
      <pc:sldChg chg="addSp delSp modSp mod">
        <pc:chgData name="John Adams" userId="1143faee-bb16-416e-8056-0ed4c730fe93" providerId="ADAL" clId="{8031D5E2-1C1E-451F-8967-CB5284100977}" dt="2022-02-26T10:57:36.725" v="22" actId="1076"/>
        <pc:sldMkLst>
          <pc:docMk/>
          <pc:sldMk cId="3989306778" sldId="338"/>
        </pc:sldMkLst>
        <pc:spChg chg="mod">
          <ac:chgData name="John Adams" userId="1143faee-bb16-416e-8056-0ed4c730fe93" providerId="ADAL" clId="{8031D5E2-1C1E-451F-8967-CB5284100977}" dt="2022-02-26T10:51:24.608" v="14" actId="20577"/>
          <ac:spMkLst>
            <pc:docMk/>
            <pc:sldMk cId="3989306778" sldId="338"/>
            <ac:spMk id="2" creationId="{00000000-0000-0000-0000-000000000000}"/>
          </ac:spMkLst>
        </pc:spChg>
        <pc:picChg chg="add mod modCrop">
          <ac:chgData name="John Adams" userId="1143faee-bb16-416e-8056-0ed4c730fe93" providerId="ADAL" clId="{8031D5E2-1C1E-451F-8967-CB5284100977}" dt="2022-02-26T10:57:36.725" v="22" actId="1076"/>
          <ac:picMkLst>
            <pc:docMk/>
            <pc:sldMk cId="3989306778" sldId="338"/>
            <ac:picMk id="4" creationId="{23C9F23D-F1FD-437D-AFDC-FE09149149DB}"/>
          </ac:picMkLst>
        </pc:picChg>
        <pc:picChg chg="del mod modCrop">
          <ac:chgData name="John Adams" userId="1143faee-bb16-416e-8056-0ed4c730fe93" providerId="ADAL" clId="{8031D5E2-1C1E-451F-8967-CB5284100977}" dt="2022-02-26T10:57:24.521" v="19" actId="478"/>
          <ac:picMkLst>
            <pc:docMk/>
            <pc:sldMk cId="3989306778" sldId="338"/>
            <ac:picMk id="10" creationId="{00000000-0000-0000-0000-000000000000}"/>
          </ac:picMkLst>
        </pc:picChg>
        <pc:picChg chg="mod">
          <ac:chgData name="John Adams" userId="1143faee-bb16-416e-8056-0ed4c730fe93" providerId="ADAL" clId="{8031D5E2-1C1E-451F-8967-CB5284100977}" dt="2022-02-26T10:51:19.483" v="10" actId="1076"/>
          <ac:picMkLst>
            <pc:docMk/>
            <pc:sldMk cId="3989306778" sldId="338"/>
            <ac:picMk id="1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03/03/2022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3955" y="1851949"/>
            <a:ext cx="7934446" cy="32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370164" y="114325"/>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Saints and Schools # 16 </a:t>
            </a:r>
            <a:r>
              <a:rPr lang="en-GB" altLang="en-US" sz="4000" dirty="0">
                <a:solidFill>
                  <a:schemeClr val="accent4">
                    <a:lumMod val="75000"/>
                  </a:schemeClr>
                </a:solidFill>
                <a:latin typeface="Garamond" panose="02020404030301010803" pitchFamily="18" charset="0"/>
              </a:rPr>
              <a:t>: Our Lady of La </a:t>
            </a:r>
            <a:r>
              <a:rPr lang="en-GB" altLang="en-US" sz="4000" dirty="0" err="1">
                <a:solidFill>
                  <a:schemeClr val="accent4">
                    <a:lumMod val="75000"/>
                  </a:schemeClr>
                </a:solidFill>
                <a:latin typeface="Garamond" panose="02020404030301010803" pitchFamily="18" charset="0"/>
              </a:rPr>
              <a:t>Salette</a:t>
            </a:r>
            <a:r>
              <a:rPr lang="en-GB" altLang="en-US" sz="4000" dirty="0">
                <a:solidFill>
                  <a:schemeClr val="accent4">
                    <a:lumMod val="75000"/>
                  </a:schemeClr>
                </a:solidFill>
                <a:latin typeface="Garamond" panose="02020404030301010803" pitchFamily="18" charset="0"/>
              </a:rPr>
              <a:t> </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E3A6C2EA-59E7-4E83-89FB-4D81B3F41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40"/>
          <a:stretch/>
        </p:blipFill>
        <p:spPr bwMode="auto">
          <a:xfrm>
            <a:off x="6852726" y="1144507"/>
            <a:ext cx="5044078" cy="41741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691" y="1141254"/>
            <a:ext cx="6270524" cy="5693866"/>
          </a:xfrm>
          <a:prstGeom prst="rect">
            <a:avLst/>
          </a:prstGeom>
          <a:noFill/>
        </p:spPr>
        <p:txBody>
          <a:bodyPr wrap="square" rtlCol="0">
            <a:spAutoFit/>
          </a:bodyPr>
          <a:lstStyle/>
          <a:p>
            <a:pPr algn="just"/>
            <a:r>
              <a:rPr lang="en-GB" sz="2200" dirty="0">
                <a:latin typeface="Garamond" panose="02020404030301010803" pitchFamily="18" charset="0"/>
              </a:rPr>
              <a:t>Our Lady of La </a:t>
            </a:r>
            <a:r>
              <a:rPr lang="en-GB" sz="2200" dirty="0" err="1">
                <a:latin typeface="Garamond" panose="02020404030301010803" pitchFamily="18" charset="0"/>
              </a:rPr>
              <a:t>Salette</a:t>
            </a:r>
            <a:r>
              <a:rPr lang="en-GB" sz="2200" dirty="0">
                <a:latin typeface="Garamond" panose="02020404030301010803" pitchFamily="18" charset="0"/>
              </a:rPr>
              <a:t> appeared to 2 children in the village of La </a:t>
            </a:r>
            <a:r>
              <a:rPr lang="en-GB" sz="2200" dirty="0" err="1">
                <a:latin typeface="Garamond" panose="02020404030301010803" pitchFamily="18" charset="0"/>
              </a:rPr>
              <a:t>Salette</a:t>
            </a:r>
            <a:r>
              <a:rPr lang="en-GB" sz="2200" dirty="0">
                <a:latin typeface="Garamond" panose="02020404030301010803" pitchFamily="18" charset="0"/>
              </a:rPr>
              <a:t> in France in 1846. </a:t>
            </a:r>
            <a:endParaRPr lang="en-GB" sz="1000" dirty="0">
              <a:latin typeface="Garamond" panose="02020404030301010803" pitchFamily="18" charset="0"/>
            </a:endParaRPr>
          </a:p>
          <a:p>
            <a:pPr algn="just"/>
            <a:endParaRPr lang="en-GB" sz="900" dirty="0">
              <a:latin typeface="Garamond" panose="02020404030301010803" pitchFamily="18" charset="0"/>
            </a:endParaRPr>
          </a:p>
          <a:p>
            <a:pPr algn="just"/>
            <a:r>
              <a:rPr lang="en-GB" sz="2200" dirty="0">
                <a:latin typeface="Garamond" panose="02020404030301010803" pitchFamily="18" charset="0"/>
              </a:rPr>
              <a:t>When they saw her she was said to be weeping bitterly. They described her as sitting with her elbows resting on her knees and her face buried in her hands. She was clothed in a white robe studded with pearls; and a gold coloured apron; white shoes and roses about her feet and high headdress. Around her neck she wore a crucifix suspended from a small chain.</a:t>
            </a:r>
            <a:endParaRPr lang="en-GB" sz="900" dirty="0">
              <a:latin typeface="Garamond" panose="02020404030301010803" pitchFamily="18" charset="0"/>
            </a:endParaRPr>
          </a:p>
          <a:p>
            <a:pPr algn="just"/>
            <a:endParaRPr lang="en-GB" sz="1100" dirty="0">
              <a:latin typeface="Garamond" panose="02020404030301010803" pitchFamily="18" charset="0"/>
            </a:endParaRPr>
          </a:p>
          <a:p>
            <a:pPr algn="just"/>
            <a:r>
              <a:rPr lang="en-GB" sz="2200" dirty="0">
                <a:latin typeface="Garamond" panose="02020404030301010803" pitchFamily="18" charset="0"/>
              </a:rPr>
              <a:t>She explained that people should return to God and her message was one of reconciliation.</a:t>
            </a:r>
            <a:endParaRPr lang="en-GB" sz="900" dirty="0">
              <a:latin typeface="Garamond" panose="02020404030301010803" pitchFamily="18" charset="0"/>
            </a:endParaRPr>
          </a:p>
          <a:p>
            <a:pPr algn="just"/>
            <a:endParaRPr lang="en-GB" sz="900" dirty="0">
              <a:latin typeface="Garamond" panose="02020404030301010803" pitchFamily="18" charset="0"/>
            </a:endParaRPr>
          </a:p>
          <a:p>
            <a:pPr algn="just"/>
            <a:r>
              <a:rPr lang="en-GB" sz="2200" dirty="0">
                <a:latin typeface="Garamond" panose="02020404030301010803" pitchFamily="18" charset="0"/>
              </a:rPr>
              <a:t>There is one school in the Diocese of Brentwood called La </a:t>
            </a:r>
            <a:r>
              <a:rPr lang="en-GB" sz="2200" dirty="0" err="1">
                <a:latin typeface="Garamond" panose="02020404030301010803" pitchFamily="18" charset="0"/>
              </a:rPr>
              <a:t>Salette</a:t>
            </a:r>
            <a:r>
              <a:rPr lang="en-GB" sz="2200" dirty="0">
                <a:latin typeface="Garamond" panose="02020404030301010803" pitchFamily="18" charset="0"/>
              </a:rPr>
              <a:t> whose mission statement points out that children are loved by Jesus and Our Lady of La </a:t>
            </a:r>
            <a:r>
              <a:rPr lang="en-GB" sz="2200" dirty="0" err="1">
                <a:latin typeface="Garamond" panose="02020404030301010803" pitchFamily="18" charset="0"/>
              </a:rPr>
              <a:t>Salette</a:t>
            </a:r>
            <a:r>
              <a:rPr lang="en-GB" sz="2200">
                <a:latin typeface="Garamond" panose="02020404030301010803" pitchFamily="18" charset="0"/>
              </a:rPr>
              <a:t> : </a:t>
            </a:r>
            <a:r>
              <a:rPr lang="en-GB" sz="2200" dirty="0">
                <a:latin typeface="Garamond" panose="02020404030301010803" pitchFamily="18" charset="0"/>
              </a:rPr>
              <a:t>they learn and grow together in joy and friendship. </a:t>
            </a:r>
          </a:p>
        </p:txBody>
      </p:sp>
      <p:pic>
        <p:nvPicPr>
          <p:cNvPr id="4" name="Picture 3"/>
          <p:cNvPicPr>
            <a:picLocks noChangeAspect="1"/>
          </p:cNvPicPr>
          <p:nvPr/>
        </p:nvPicPr>
        <p:blipFill>
          <a:blip r:embed="rId4"/>
          <a:stretch>
            <a:fillRect/>
          </a:stretch>
        </p:blipFill>
        <p:spPr>
          <a:xfrm>
            <a:off x="7438812" y="5058057"/>
            <a:ext cx="1935953" cy="1711043"/>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3955" y="1851949"/>
            <a:ext cx="7934446" cy="32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52341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2386845"/>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During the season of Lent,</a:t>
            </a:r>
          </a:p>
          <a:p>
            <a:pPr algn="ctr"/>
            <a:r>
              <a:rPr lang="en-GB" sz="2800" dirty="0">
                <a:latin typeface="Garamond" panose="02020404030301010803" pitchFamily="18" charset="0"/>
              </a:rPr>
              <a:t> we are looking forward to Easter </a:t>
            </a:r>
          </a:p>
          <a:p>
            <a:pPr algn="ctr"/>
            <a:r>
              <a:rPr lang="en-GB" sz="2800" dirty="0">
                <a:latin typeface="Garamond" panose="02020404030301010803" pitchFamily="18" charset="0"/>
              </a:rPr>
              <a:t>and reflecting on the fact that Jesus is our salvation.</a:t>
            </a:r>
          </a:p>
          <a:p>
            <a:pPr algn="ctr"/>
            <a:endParaRPr lang="en-GB" sz="2800" dirty="0">
              <a:latin typeface="Garamond" panose="02020404030301010803" pitchFamily="18" charset="0"/>
            </a:endParaRPr>
          </a:p>
          <a:p>
            <a:pPr algn="ctr"/>
            <a:r>
              <a:rPr lang="en-GB" sz="2800" dirty="0">
                <a:latin typeface="Garamond" panose="02020404030301010803" pitchFamily="18" charset="0"/>
              </a:rPr>
              <a:t>What are you doing to make this Lent a positive experience?</a:t>
            </a:r>
          </a:p>
          <a:p>
            <a:pPr algn="ctr"/>
            <a:endParaRPr lang="en-GB" sz="2800" dirty="0">
              <a:latin typeface="Garamond" panose="02020404030301010803" pitchFamily="18" charset="0"/>
            </a:endParaRPr>
          </a:p>
          <a:p>
            <a:pPr algn="ctr"/>
            <a:r>
              <a:rPr lang="en-GB" sz="2800" dirty="0">
                <a:latin typeface="Garamond" panose="02020404030301010803" pitchFamily="18" charset="0"/>
              </a:rPr>
              <a:t>How are you contributing to making the world a better place?</a:t>
            </a:r>
          </a:p>
          <a:p>
            <a:pPr algn="ctr"/>
            <a:endParaRPr lang="en-GB" sz="2800" dirty="0">
              <a:latin typeface="Garamond" panose="02020404030301010803" pitchFamily="18" charset="0"/>
            </a:endParaRPr>
          </a:p>
          <a:p>
            <a:pPr algn="ctr"/>
            <a:endParaRPr lang="en-GB" sz="28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Your Lenten Journey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791589" y="3161006"/>
            <a:ext cx="4004716" cy="461665"/>
          </a:xfrm>
          <a:prstGeom prst="rect">
            <a:avLst/>
          </a:prstGeom>
          <a:noFill/>
        </p:spPr>
        <p:txBody>
          <a:bodyPr wrap="square" rtlCol="0">
            <a:spAutoFit/>
          </a:bodyPr>
          <a:lstStyle/>
          <a:p>
            <a:pPr algn="ctr"/>
            <a:endParaRPr lang="en-GB" sz="2400" i="1" dirty="0">
              <a:latin typeface="Garamond" panose="02020404030301010803" pitchFamily="18" charset="0"/>
            </a:endParaRPr>
          </a:p>
        </p:txBody>
      </p:sp>
      <p:sp>
        <p:nvSpPr>
          <p:cNvPr id="2" name="Rectangle 1"/>
          <p:cNvSpPr/>
          <p:nvPr/>
        </p:nvSpPr>
        <p:spPr>
          <a:xfrm>
            <a:off x="482780" y="4201610"/>
            <a:ext cx="11061539" cy="2062103"/>
          </a:xfrm>
          <a:prstGeom prst="rect">
            <a:avLst/>
          </a:prstGeom>
        </p:spPr>
        <p:txBody>
          <a:bodyPr wrap="square">
            <a:spAutoFit/>
          </a:bodyPr>
          <a:lstStyle/>
          <a:p>
            <a:pPr algn="ctr"/>
            <a:r>
              <a:rPr lang="en-GB" sz="3200" dirty="0">
                <a:latin typeface="Garamond" panose="02020404030301010803" pitchFamily="18" charset="0"/>
              </a:rPr>
              <a:t>Look at the CAFOD calendar above.</a:t>
            </a:r>
          </a:p>
          <a:p>
            <a:pPr algn="ctr"/>
            <a:r>
              <a:rPr lang="en-GB" sz="3200" dirty="0">
                <a:latin typeface="Garamond" panose="02020404030301010803" pitchFamily="18" charset="0"/>
              </a:rPr>
              <a:t>How is your Lenten journey progressing?</a:t>
            </a:r>
          </a:p>
          <a:p>
            <a:pPr algn="ctr"/>
            <a:r>
              <a:rPr lang="en-GB" sz="3200" dirty="0">
                <a:latin typeface="Garamond" panose="02020404030301010803" pitchFamily="18" charset="0"/>
              </a:rPr>
              <a:t>Are you or your school involved in fundraising for CAFOD </a:t>
            </a:r>
          </a:p>
          <a:p>
            <a:pPr algn="ctr"/>
            <a:r>
              <a:rPr lang="en-GB" sz="3200" dirty="0">
                <a:latin typeface="Garamond" panose="02020404030301010803" pitchFamily="18" charset="0"/>
              </a:rPr>
              <a:t>in their Walk Against Hunger?</a:t>
            </a:r>
          </a:p>
        </p:txBody>
      </p:sp>
      <p:pic>
        <p:nvPicPr>
          <p:cNvPr id="11" name="Picture 10"/>
          <p:cNvPicPr>
            <a:picLocks noChangeAspect="1"/>
          </p:cNvPicPr>
          <p:nvPr/>
        </p:nvPicPr>
        <p:blipFill>
          <a:blip r:embed="rId3"/>
          <a:stretch>
            <a:fillRect/>
          </a:stretch>
        </p:blipFill>
        <p:spPr>
          <a:xfrm>
            <a:off x="78525" y="5710344"/>
            <a:ext cx="2052428" cy="1041001"/>
          </a:xfrm>
          <a:prstGeom prst="rect">
            <a:avLst/>
          </a:prstGeom>
        </p:spPr>
      </p:pic>
      <p:pic>
        <p:nvPicPr>
          <p:cNvPr id="4" name="Picture 3">
            <a:extLst>
              <a:ext uri="{FF2B5EF4-FFF2-40B4-BE49-F238E27FC236}">
                <a16:creationId xmlns:a16="http://schemas.microsoft.com/office/drawing/2014/main" id="{23C9F23D-F1FD-437D-AFDC-FE09149149DB}"/>
              </a:ext>
            </a:extLst>
          </p:cNvPr>
          <p:cNvPicPr>
            <a:picLocks noChangeAspect="1"/>
          </p:cNvPicPr>
          <p:nvPr/>
        </p:nvPicPr>
        <p:blipFill rotWithShape="1">
          <a:blip r:embed="rId4"/>
          <a:srcRect l="36591" t="46092" r="18893" b="42626"/>
          <a:stretch/>
        </p:blipFill>
        <p:spPr>
          <a:xfrm>
            <a:off x="807911" y="2258507"/>
            <a:ext cx="10804968" cy="1540280"/>
          </a:xfrm>
          <a:prstGeom prst="rect">
            <a:avLst/>
          </a:prstGeom>
        </p:spPr>
      </p:pic>
    </p:spTree>
    <p:extLst>
      <p:ext uri="{BB962C8B-B14F-4D97-AF65-F5344CB8AC3E}">
        <p14:creationId xmlns:p14="http://schemas.microsoft.com/office/powerpoint/2010/main" val="39893067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155680" y="2283700"/>
            <a:ext cx="5036320" cy="3877985"/>
          </a:xfrm>
          <a:prstGeom prst="rect">
            <a:avLst/>
          </a:prstGeom>
        </p:spPr>
        <p:txBody>
          <a:bodyPr wrap="square">
            <a:spAutoFit/>
          </a:bodyPr>
          <a:lstStyle/>
          <a:p>
            <a:pPr algn="ctr"/>
            <a:r>
              <a:rPr lang="en-GB" sz="2600" b="1" dirty="0">
                <a:latin typeface="Garamond" panose="02020404030301010803" pitchFamily="18" charset="0"/>
              </a:rPr>
              <a:t>Sunday 6</a:t>
            </a:r>
            <a:r>
              <a:rPr lang="en-GB" sz="2600" b="1" baseline="30000" dirty="0">
                <a:latin typeface="Garamond" panose="02020404030301010803" pitchFamily="18" charset="0"/>
              </a:rPr>
              <a:t>th</a:t>
            </a:r>
            <a:r>
              <a:rPr lang="en-GB" sz="2600" b="1" dirty="0">
                <a:latin typeface="Garamond" panose="02020404030301010803" pitchFamily="18" charset="0"/>
              </a:rPr>
              <a:t> March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Luke: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a:t>
            </a:r>
            <a:r>
              <a:rPr lang="en-GB" dirty="0"/>
              <a:t> </a:t>
            </a:r>
            <a:r>
              <a:rPr lang="en-GB" sz="4000" dirty="0">
                <a:latin typeface="Garamond" panose="02020404030301010803" pitchFamily="18" charset="0"/>
              </a:rPr>
              <a:t>You shall worship the Lord, your God,        and him alone          shall you serve</a:t>
            </a:r>
            <a:r>
              <a:rPr lang="en-GB" dirty="0"/>
              <a:t>.</a:t>
            </a:r>
            <a:r>
              <a:rPr lang="en-GB" sz="36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54700"/>
            <a:ext cx="771525" cy="914400"/>
          </a:xfrm>
          <a:prstGeom prst="rect">
            <a:avLst/>
          </a:prstGeom>
        </p:spPr>
      </p:pic>
      <p:pic>
        <p:nvPicPr>
          <p:cNvPr id="2050" name="Picture 2">
            <a:extLst>
              <a:ext uri="{FF2B5EF4-FFF2-40B4-BE49-F238E27FC236}">
                <a16:creationId xmlns:a16="http://schemas.microsoft.com/office/drawing/2014/main" id="{119B1C81-93AA-492F-B520-689E5AC9AE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112" y="2283700"/>
            <a:ext cx="6746821" cy="43810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791589" y="3161006"/>
            <a:ext cx="4004716" cy="1877437"/>
          </a:xfrm>
          <a:prstGeom prst="rect">
            <a:avLst/>
          </a:prstGeom>
          <a:noFill/>
        </p:spPr>
        <p:txBody>
          <a:bodyPr wrap="square" rtlCol="0">
            <a:spAutoFit/>
          </a:bodyPr>
          <a:lstStyle/>
          <a:p>
            <a:pPr algn="ctr"/>
            <a:r>
              <a:rPr lang="en-GB" sz="4400" dirty="0">
                <a:latin typeface="Garamond" panose="02020404030301010803" pitchFamily="18" charset="0"/>
              </a:rPr>
              <a:t>“Brother Wind”</a:t>
            </a:r>
          </a:p>
          <a:p>
            <a:pPr algn="ctr"/>
            <a:endParaRPr lang="en-GB" sz="2400" i="1" dirty="0">
              <a:latin typeface="Garamond" panose="02020404030301010803" pitchFamily="18" charset="0"/>
            </a:endParaRPr>
          </a:p>
          <a:p>
            <a:pPr algn="ctr"/>
            <a:r>
              <a:rPr lang="en-GB" sz="2400" i="1" dirty="0">
                <a:latin typeface="Garamond" panose="02020404030301010803" pitchFamily="18" charset="0"/>
              </a:rPr>
              <a:t>- St Francis of Assisi,           Canticle of the Creatures</a:t>
            </a:r>
          </a:p>
        </p:txBody>
      </p:sp>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206" y="2422765"/>
            <a:ext cx="7263533" cy="378687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206" y="2422765"/>
            <a:ext cx="7417605" cy="386719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52ECCE-938B-4059-BCFC-5863C6E8CB5A}"/>
              </a:ext>
            </a:extLst>
          </p:cNvPr>
          <p:cNvSpPr txBox="1"/>
          <p:nvPr/>
        </p:nvSpPr>
        <p:spPr>
          <a:xfrm>
            <a:off x="7512164" y="2154055"/>
            <a:ext cx="4362334" cy="4031873"/>
          </a:xfrm>
          <a:prstGeom prst="rect">
            <a:avLst/>
          </a:prstGeom>
          <a:noFill/>
        </p:spPr>
        <p:txBody>
          <a:bodyPr wrap="square" rtlCol="0">
            <a:spAutoFit/>
          </a:bodyPr>
          <a:lstStyle/>
          <a:p>
            <a:pPr algn="ctr"/>
            <a:r>
              <a:rPr lang="en-US" sz="3200" dirty="0">
                <a:solidFill>
                  <a:srgbClr val="002060"/>
                </a:solidFill>
                <a:latin typeface="Garamond" panose="02020404030301010803" pitchFamily="18" charset="0"/>
              </a:rPr>
              <a:t>Praised be You, my Lord, through Brother Wind, and through the air, cloudy and serene,</a:t>
            </a:r>
            <a:br>
              <a:rPr lang="en-US" sz="3200" dirty="0">
                <a:solidFill>
                  <a:srgbClr val="002060"/>
                </a:solidFill>
                <a:latin typeface="Garamond" panose="02020404030301010803" pitchFamily="18" charset="0"/>
              </a:rPr>
            </a:br>
            <a:r>
              <a:rPr lang="en-US" sz="3200" dirty="0">
                <a:solidFill>
                  <a:srgbClr val="002060"/>
                </a:solidFill>
                <a:latin typeface="Garamond" panose="02020404030301010803" pitchFamily="18" charset="0"/>
              </a:rPr>
              <a:t>and every kind of weather through which              You give sustenance       to Your creatures. </a:t>
            </a:r>
            <a:endParaRPr lang="en-GB" sz="32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78797218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A Prayer for Ukraine</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666206" y="1951499"/>
            <a:ext cx="10740645" cy="5201424"/>
          </a:xfrm>
          <a:prstGeom prst="rect">
            <a:avLst/>
          </a:prstGeom>
          <a:noFill/>
        </p:spPr>
        <p:txBody>
          <a:bodyPr wrap="square" rtlCol="0">
            <a:spAutoFit/>
          </a:bodyPr>
          <a:lstStyle/>
          <a:p>
            <a:pPr algn="ctr"/>
            <a:r>
              <a:rPr lang="en-GB" sz="2000" dirty="0" smtClean="0"/>
              <a:t>Loving </a:t>
            </a:r>
            <a:r>
              <a:rPr lang="en-GB" sz="2000" dirty="0"/>
              <a:t>God,</a:t>
            </a:r>
            <a:br>
              <a:rPr lang="en-GB" sz="2000" dirty="0"/>
            </a:br>
            <a:r>
              <a:rPr lang="en-GB" sz="2000" dirty="0"/>
              <a:t>We pray for the people of Ukraine,</a:t>
            </a:r>
            <a:br>
              <a:rPr lang="en-GB" sz="2000" dirty="0"/>
            </a:br>
            <a:r>
              <a:rPr lang="en-GB" sz="2000" dirty="0"/>
              <a:t>for all those suffering or afraid,</a:t>
            </a:r>
            <a:br>
              <a:rPr lang="en-GB" sz="2000" dirty="0"/>
            </a:br>
            <a:r>
              <a:rPr lang="en-GB" sz="2000" dirty="0"/>
              <a:t>that you will be close to them and protect them.</a:t>
            </a:r>
          </a:p>
          <a:p>
            <a:pPr algn="ctr"/>
            <a:r>
              <a:rPr lang="en-GB" sz="2000" dirty="0"/>
              <a:t>We pray for world leaders,</a:t>
            </a:r>
            <a:br>
              <a:rPr lang="en-GB" sz="2000" dirty="0"/>
            </a:br>
            <a:r>
              <a:rPr lang="en-GB" sz="2000" dirty="0"/>
              <a:t>for compassion, strength and wisdom to guide their choices.</a:t>
            </a:r>
          </a:p>
          <a:p>
            <a:pPr algn="ctr"/>
            <a:r>
              <a:rPr lang="en-GB" sz="2000" dirty="0"/>
              <a:t>We pray for the world</a:t>
            </a:r>
            <a:br>
              <a:rPr lang="en-GB" sz="2000" dirty="0"/>
            </a:br>
            <a:r>
              <a:rPr lang="en-GB" sz="2000" dirty="0"/>
              <a:t>that in this moment of crisis,</a:t>
            </a:r>
            <a:br>
              <a:rPr lang="en-GB" sz="2000" dirty="0"/>
            </a:br>
            <a:r>
              <a:rPr lang="en-GB" sz="2000" dirty="0"/>
              <a:t>we may reach out in solidarity</a:t>
            </a:r>
            <a:br>
              <a:rPr lang="en-GB" sz="2000" dirty="0"/>
            </a:br>
            <a:r>
              <a:rPr lang="en-GB" sz="2000" dirty="0"/>
              <a:t>to our brothers and sisters in need.</a:t>
            </a:r>
          </a:p>
          <a:p>
            <a:pPr algn="ctr"/>
            <a:r>
              <a:rPr lang="en-GB" sz="2000" dirty="0"/>
              <a:t>May we walk in your ways</a:t>
            </a:r>
            <a:br>
              <a:rPr lang="en-GB" sz="2000" dirty="0"/>
            </a:br>
            <a:r>
              <a:rPr lang="en-GB" sz="2000" dirty="0"/>
              <a:t>so that peace and justice</a:t>
            </a:r>
            <a:br>
              <a:rPr lang="en-GB" sz="2000" dirty="0"/>
            </a:br>
            <a:r>
              <a:rPr lang="en-GB" sz="2000" dirty="0"/>
              <a:t>become a reality for the people of Ukraine</a:t>
            </a:r>
            <a:br>
              <a:rPr lang="en-GB" sz="2000" dirty="0"/>
            </a:br>
            <a:r>
              <a:rPr lang="en-GB" sz="2000" dirty="0"/>
              <a:t>and for all the world.</a:t>
            </a:r>
          </a:p>
          <a:p>
            <a:pPr algn="ctr"/>
            <a:r>
              <a:rPr lang="en-GB" sz="2000" dirty="0"/>
              <a:t>Amen.</a:t>
            </a:r>
          </a:p>
          <a:p>
            <a:pPr algn="ctr"/>
            <a:endParaRPr lang="en-GB" sz="32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28595423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730380" y="2303084"/>
            <a:ext cx="8332311" cy="3447098"/>
          </a:xfrm>
          <a:prstGeom prst="rect">
            <a:avLst/>
          </a:prstGeom>
          <a:noFill/>
        </p:spPr>
        <p:txBody>
          <a:bodyPr wrap="square" rtlCol="0">
            <a:spAutoFit/>
          </a:bodyPr>
          <a:lstStyle/>
          <a:p>
            <a:pPr algn="ctr"/>
            <a:r>
              <a:rPr lang="en-GB" sz="4400" dirty="0">
                <a:latin typeface="Garamond" panose="02020404030301010803" pitchFamily="18" charset="0"/>
              </a:rPr>
              <a:t>“</a:t>
            </a:r>
            <a:r>
              <a:rPr lang="en-GB" sz="4000" dirty="0">
                <a:latin typeface="Garamond" panose="02020404030301010803" pitchFamily="18" charset="0"/>
              </a:rPr>
              <a:t>You have been entrusted with an exciting but also a challenging task : …</a:t>
            </a:r>
          </a:p>
          <a:p>
            <a:pPr algn="ctr"/>
            <a:r>
              <a:rPr lang="en-GB" sz="4400" dirty="0">
                <a:solidFill>
                  <a:srgbClr val="373737"/>
                </a:solidFill>
                <a:latin typeface="Garamond" panose="02020404030301010803" pitchFamily="18" charset="0"/>
                <a:ea typeface="Calibri" panose="020F0502020204030204" pitchFamily="34" charset="0"/>
                <a:cs typeface="Times New Roman" panose="02020603050405020304" pitchFamily="18" charset="0"/>
              </a:rPr>
              <a:t>to stand tall while everything around us seems to be collapsing</a:t>
            </a:r>
            <a:r>
              <a:rPr lang="en-GB" sz="4400" dirty="0">
                <a:latin typeface="Garamond" panose="02020404030301010803" pitchFamily="18" charset="0"/>
              </a:rPr>
              <a:t>.”</a:t>
            </a:r>
          </a:p>
          <a:p>
            <a:pPr algn="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00364" y="117427"/>
            <a:ext cx="11222182" cy="209912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John Ogilvie: 10</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March</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12801" y="2607267"/>
            <a:ext cx="6710686" cy="3816429"/>
          </a:xfrm>
          <a:prstGeom prst="rect">
            <a:avLst/>
          </a:prstGeom>
          <a:noFill/>
        </p:spPr>
        <p:txBody>
          <a:bodyPr wrap="square" rtlCol="0">
            <a:spAutoFit/>
          </a:bodyPr>
          <a:lstStyle/>
          <a:p>
            <a:pPr algn="just"/>
            <a:r>
              <a:rPr lang="en-GB" sz="2200" dirty="0">
                <a:latin typeface="Garamond" panose="02020404030301010803" pitchFamily="18" charset="0"/>
              </a:rPr>
              <a:t>St John Ogilvie was a Scottish Jesuit.</a:t>
            </a:r>
            <a:endParaRPr lang="en-GB" sz="1400" dirty="0">
              <a:latin typeface="Garamond" panose="02020404030301010803" pitchFamily="18" charset="0"/>
            </a:endParaRPr>
          </a:p>
          <a:p>
            <a:pPr algn="just"/>
            <a:r>
              <a:rPr lang="en-GB" sz="1400" dirty="0">
                <a:latin typeface="Garamond" panose="02020404030301010803" pitchFamily="18" charset="0"/>
              </a:rPr>
              <a:t> </a:t>
            </a:r>
          </a:p>
          <a:p>
            <a:pPr algn="just"/>
            <a:r>
              <a:rPr lang="en-GB" sz="2200" dirty="0">
                <a:latin typeface="Garamond" panose="02020404030301010803" pitchFamily="18" charset="0"/>
              </a:rPr>
              <a:t>He worked as a priest in Scotland and was executed in 1615 and is the only post Reformation Scottish saint.</a:t>
            </a:r>
            <a:endParaRPr lang="en-GB" sz="1400" dirty="0">
              <a:latin typeface="Garamond" panose="02020404030301010803" pitchFamily="18" charset="0"/>
            </a:endParaRPr>
          </a:p>
          <a:p>
            <a:pPr algn="just"/>
            <a:endParaRPr lang="en-GB" sz="1400" dirty="0">
              <a:latin typeface="Garamond" panose="02020404030301010803" pitchFamily="18" charset="0"/>
            </a:endParaRPr>
          </a:p>
          <a:p>
            <a:pPr algn="just"/>
            <a:r>
              <a:rPr lang="en-GB" sz="2200" dirty="0">
                <a:latin typeface="Garamond" panose="02020404030301010803" pitchFamily="18" charset="0"/>
              </a:rPr>
              <a:t>He was brought up as a Protestant, although some of his family were Catholic and following his travels in Europe he studied with the Benedictines and then joined the Jesuits.</a:t>
            </a:r>
          </a:p>
          <a:p>
            <a:pPr algn="just"/>
            <a:endParaRPr lang="en-GB" sz="1400" dirty="0">
              <a:latin typeface="Garamond" panose="02020404030301010803" pitchFamily="18" charset="0"/>
            </a:endParaRPr>
          </a:p>
          <a:p>
            <a:pPr algn="just"/>
            <a:r>
              <a:rPr lang="en-GB" sz="2200" dirty="0">
                <a:latin typeface="Garamond" panose="02020404030301010803" pitchFamily="18" charset="0"/>
              </a:rPr>
              <a:t>He travelled to Scotland to support the small Catholic community. He was arrested, tried and executed in Glasgow becoming the ‘only Scottish Catholic martyr’. </a:t>
            </a:r>
            <a:endParaRPr lang="en-GB" sz="2200" dirty="0"/>
          </a:p>
        </p:txBody>
      </p:sp>
      <p:pic>
        <p:nvPicPr>
          <p:cNvPr id="1026" name="Picture 2">
            <a:extLst>
              <a:ext uri="{FF2B5EF4-FFF2-40B4-BE49-F238E27FC236}">
                <a16:creationId xmlns:a16="http://schemas.microsoft.com/office/drawing/2014/main" id="{19D9D9DC-47FE-452B-B95B-CEA4371D08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5195" y="2290390"/>
            <a:ext cx="3647689" cy="4450182"/>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5084</TotalTime>
  <Words>637</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301</cp:revision>
  <dcterms:created xsi:type="dcterms:W3CDTF">2019-09-06T14:56:38Z</dcterms:created>
  <dcterms:modified xsi:type="dcterms:W3CDTF">2022-03-03T10:00:41Z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