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38" r:id="rId4"/>
    <p:sldId id="297" r:id="rId5"/>
    <p:sldId id="351" r:id="rId6"/>
    <p:sldId id="355" r:id="rId7"/>
    <p:sldId id="258" r:id="rId8"/>
    <p:sldId id="353" r:id="rId9"/>
    <p:sldId id="321" r:id="rId10"/>
    <p:sldId id="3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65D22-99B6-478E-B505-E3C099F2E6A6}" v="88" dt="2022-02-26T10:51:52.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2BC65D22-99B6-478E-B505-E3C099F2E6A6}"/>
    <pc:docChg chg="undo custSel addSld delSld modSld">
      <pc:chgData name="John Adams" userId="1143faee-bb16-416e-8056-0ed4c730fe93" providerId="ADAL" clId="{2BC65D22-99B6-478E-B505-E3C099F2E6A6}" dt="2022-02-26T10:58:30.662" v="1708" actId="14100"/>
      <pc:docMkLst>
        <pc:docMk/>
      </pc:docMkLst>
      <pc:sldChg chg="modSp mod">
        <pc:chgData name="John Adams" userId="1143faee-bb16-416e-8056-0ed4c730fe93" providerId="ADAL" clId="{2BC65D22-99B6-478E-B505-E3C099F2E6A6}" dt="2022-02-24T17:42:11.502" v="158" actId="20577"/>
        <pc:sldMkLst>
          <pc:docMk/>
          <pc:sldMk cId="2656554078" sldId="258"/>
        </pc:sldMkLst>
        <pc:spChg chg="mod">
          <ac:chgData name="John Adams" userId="1143faee-bb16-416e-8056-0ed4c730fe93" providerId="ADAL" clId="{2BC65D22-99B6-478E-B505-E3C099F2E6A6}" dt="2022-02-24T17:42:11.502" v="158" actId="20577"/>
          <ac:spMkLst>
            <pc:docMk/>
            <pc:sldMk cId="2656554078" sldId="258"/>
            <ac:spMk id="4" creationId="{00000000-0000-0000-0000-000000000000}"/>
          </ac:spMkLst>
        </pc:spChg>
      </pc:sldChg>
      <pc:sldChg chg="modSp mod">
        <pc:chgData name="John Adams" userId="1143faee-bb16-416e-8056-0ed4c730fe93" providerId="ADAL" clId="{2BC65D22-99B6-478E-B505-E3C099F2E6A6}" dt="2022-02-26T10:27:15.331" v="1695" actId="14100"/>
        <pc:sldMkLst>
          <pc:docMk/>
          <pc:sldMk cId="835714311" sldId="289"/>
        </pc:sldMkLst>
        <pc:spChg chg="mod">
          <ac:chgData name="John Adams" userId="1143faee-bb16-416e-8056-0ed4c730fe93" providerId="ADAL" clId="{2BC65D22-99B6-478E-B505-E3C099F2E6A6}" dt="2022-02-26T10:27:15.331" v="1695" actId="14100"/>
          <ac:spMkLst>
            <pc:docMk/>
            <pc:sldMk cId="835714311" sldId="289"/>
            <ac:spMk id="10" creationId="{00000000-0000-0000-0000-000000000000}"/>
          </ac:spMkLst>
        </pc:spChg>
      </pc:sldChg>
      <pc:sldChg chg="addSp delSp modSp mod">
        <pc:chgData name="John Adams" userId="1143faee-bb16-416e-8056-0ed4c730fe93" providerId="ADAL" clId="{2BC65D22-99B6-478E-B505-E3C099F2E6A6}" dt="2022-02-23T16:13:36.301" v="123" actId="14100"/>
        <pc:sldMkLst>
          <pc:docMk/>
          <pc:sldMk cId="2058881387" sldId="297"/>
        </pc:sldMkLst>
        <pc:spChg chg="mod ord">
          <ac:chgData name="John Adams" userId="1143faee-bb16-416e-8056-0ed4c730fe93" providerId="ADAL" clId="{2BC65D22-99B6-478E-B505-E3C099F2E6A6}" dt="2022-02-23T16:11:59.382" v="111" actId="1076"/>
          <ac:spMkLst>
            <pc:docMk/>
            <pc:sldMk cId="2058881387" sldId="297"/>
            <ac:spMk id="3" creationId="{00000000-0000-0000-0000-000000000000}"/>
          </ac:spMkLst>
        </pc:spChg>
        <pc:spChg chg="ord">
          <ac:chgData name="John Adams" userId="1143faee-bb16-416e-8056-0ed4c730fe93" providerId="ADAL" clId="{2BC65D22-99B6-478E-B505-E3C099F2E6A6}" dt="2022-02-23T16:10:48.545" v="83" actId="166"/>
          <ac:spMkLst>
            <pc:docMk/>
            <pc:sldMk cId="2058881387" sldId="297"/>
            <ac:spMk id="6" creationId="{00000000-0000-0000-0000-000000000000}"/>
          </ac:spMkLst>
        </pc:spChg>
        <pc:spChg chg="mod">
          <ac:chgData name="John Adams" userId="1143faee-bb16-416e-8056-0ed4c730fe93" providerId="ADAL" clId="{2BC65D22-99B6-478E-B505-E3C099F2E6A6}" dt="2022-02-23T16:13:36.301" v="123" actId="14100"/>
          <ac:spMkLst>
            <pc:docMk/>
            <pc:sldMk cId="2058881387" sldId="297"/>
            <ac:spMk id="8" creationId="{00000000-0000-0000-0000-000000000000}"/>
          </ac:spMkLst>
        </pc:spChg>
        <pc:spChg chg="add mod">
          <ac:chgData name="John Adams" userId="1143faee-bb16-416e-8056-0ed4c730fe93" providerId="ADAL" clId="{2BC65D22-99B6-478E-B505-E3C099F2E6A6}" dt="2022-02-23T16:12:38.063" v="117" actId="571"/>
          <ac:spMkLst>
            <pc:docMk/>
            <pc:sldMk cId="2058881387" sldId="297"/>
            <ac:spMk id="11" creationId="{519353F6-B9F7-432E-9AE9-FADF88EEC427}"/>
          </ac:spMkLst>
        </pc:spChg>
        <pc:picChg chg="del">
          <ac:chgData name="John Adams" userId="1143faee-bb16-416e-8056-0ed4c730fe93" providerId="ADAL" clId="{2BC65D22-99B6-478E-B505-E3C099F2E6A6}" dt="2022-02-23T16:05:51.846" v="52" actId="478"/>
          <ac:picMkLst>
            <pc:docMk/>
            <pc:sldMk cId="2058881387" sldId="297"/>
            <ac:picMk id="1026" creationId="{12C6F985-18FE-4FE1-8C05-2DD4EBE25933}"/>
          </ac:picMkLst>
        </pc:picChg>
        <pc:picChg chg="add mod">
          <ac:chgData name="John Adams" userId="1143faee-bb16-416e-8056-0ed4c730fe93" providerId="ADAL" clId="{2BC65D22-99B6-478E-B505-E3C099F2E6A6}" dt="2022-02-23T16:08:48.582" v="66" actId="14100"/>
          <ac:picMkLst>
            <pc:docMk/>
            <pc:sldMk cId="2058881387" sldId="297"/>
            <ac:picMk id="2050" creationId="{90855C0F-625A-4ACE-A2BD-33BB9BF2C449}"/>
          </ac:picMkLst>
        </pc:picChg>
        <pc:picChg chg="add del mod">
          <ac:chgData name="John Adams" userId="1143faee-bb16-416e-8056-0ed4c730fe93" providerId="ADAL" clId="{2BC65D22-99B6-478E-B505-E3C099F2E6A6}" dt="2022-02-23T16:08:49.140" v="67"/>
          <ac:picMkLst>
            <pc:docMk/>
            <pc:sldMk cId="2058881387" sldId="297"/>
            <ac:picMk id="2052" creationId="{19C37922-B623-44B2-B318-11BE9B2E1D65}"/>
          </ac:picMkLst>
        </pc:picChg>
        <pc:picChg chg="add del mod">
          <ac:chgData name="John Adams" userId="1143faee-bb16-416e-8056-0ed4c730fe93" providerId="ADAL" clId="{2BC65D22-99B6-478E-B505-E3C099F2E6A6}" dt="2022-02-23T16:12:56.722" v="121" actId="14100"/>
          <ac:picMkLst>
            <pc:docMk/>
            <pc:sldMk cId="2058881387" sldId="297"/>
            <ac:picMk id="2054" creationId="{CA32B0BD-ED32-4459-BAF5-259EC09AA26F}"/>
          </ac:picMkLst>
        </pc:picChg>
      </pc:sldChg>
      <pc:sldChg chg="addSp delSp modSp mod">
        <pc:chgData name="John Adams" userId="1143faee-bb16-416e-8056-0ed4c730fe93" providerId="ADAL" clId="{2BC65D22-99B6-478E-B505-E3C099F2E6A6}" dt="2022-02-26T10:31:06.094" v="1697" actId="6549"/>
        <pc:sldMkLst>
          <pc:docMk/>
          <pc:sldMk cId="2734715491" sldId="321"/>
        </pc:sldMkLst>
        <pc:spChg chg="mod">
          <ac:chgData name="John Adams" userId="1143faee-bb16-416e-8056-0ed4c730fe93" providerId="ADAL" clId="{2BC65D22-99B6-478E-B505-E3C099F2E6A6}" dt="2022-02-26T09:29:02.061" v="1139" actId="1076"/>
          <ac:spMkLst>
            <pc:docMk/>
            <pc:sldMk cId="2734715491" sldId="321"/>
            <ac:spMk id="9" creationId="{86DF3ECD-1A94-4E29-B9CC-75D7B04FE216}"/>
          </ac:spMkLst>
        </pc:spChg>
        <pc:spChg chg="mod">
          <ac:chgData name="John Adams" userId="1143faee-bb16-416e-8056-0ed4c730fe93" providerId="ADAL" clId="{2BC65D22-99B6-478E-B505-E3C099F2E6A6}" dt="2022-02-26T10:31:06.094" v="1697" actId="6549"/>
          <ac:spMkLst>
            <pc:docMk/>
            <pc:sldMk cId="2734715491" sldId="321"/>
            <ac:spMk id="10" creationId="{00000000-0000-0000-0000-000000000000}"/>
          </ac:spMkLst>
        </pc:spChg>
        <pc:spChg chg="mod">
          <ac:chgData name="John Adams" userId="1143faee-bb16-416e-8056-0ed4c730fe93" providerId="ADAL" clId="{2BC65D22-99B6-478E-B505-E3C099F2E6A6}" dt="2022-02-26T09:27:12.548" v="1130" actId="20577"/>
          <ac:spMkLst>
            <pc:docMk/>
            <pc:sldMk cId="2734715491" sldId="321"/>
            <ac:spMk id="11" creationId="{8C0819C2-B585-49A3-99B9-0C1B726A5F5D}"/>
          </ac:spMkLst>
        </pc:spChg>
        <pc:spChg chg="del">
          <ac:chgData name="John Adams" userId="1143faee-bb16-416e-8056-0ed4c730fe93" providerId="ADAL" clId="{2BC65D22-99B6-478E-B505-E3C099F2E6A6}" dt="2022-02-26T09:14:43.743" v="658" actId="478"/>
          <ac:spMkLst>
            <pc:docMk/>
            <pc:sldMk cId="2734715491" sldId="321"/>
            <ac:spMk id="13" creationId="{C1EE433A-D203-45B5-888D-E375078D16B0}"/>
          </ac:spMkLst>
        </pc:spChg>
        <pc:spChg chg="del mod">
          <ac:chgData name="John Adams" userId="1143faee-bb16-416e-8056-0ed4c730fe93" providerId="ADAL" clId="{2BC65D22-99B6-478E-B505-E3C099F2E6A6}" dt="2022-02-26T09:15:49.222" v="762" actId="478"/>
          <ac:spMkLst>
            <pc:docMk/>
            <pc:sldMk cId="2734715491" sldId="321"/>
            <ac:spMk id="14" creationId="{4AA7F372-B6EE-4081-9019-F7BBF3448069}"/>
          </ac:spMkLst>
        </pc:spChg>
        <pc:picChg chg="add mod">
          <ac:chgData name="John Adams" userId="1143faee-bb16-416e-8056-0ed4c730fe93" providerId="ADAL" clId="{2BC65D22-99B6-478E-B505-E3C099F2E6A6}" dt="2022-02-26T09:28:51.196" v="1137" actId="14100"/>
          <ac:picMkLst>
            <pc:docMk/>
            <pc:sldMk cId="2734715491" sldId="321"/>
            <ac:picMk id="2050" creationId="{58043304-8668-43B1-9D12-902A0BF37392}"/>
          </ac:picMkLst>
        </pc:picChg>
        <pc:picChg chg="del mod">
          <ac:chgData name="John Adams" userId="1143faee-bb16-416e-8056-0ed4c730fe93" providerId="ADAL" clId="{2BC65D22-99B6-478E-B505-E3C099F2E6A6}" dt="2022-02-26T09:28:28.932" v="1133" actId="478"/>
          <ac:picMkLst>
            <pc:docMk/>
            <pc:sldMk cId="2734715491" sldId="321"/>
            <ac:picMk id="4098" creationId="{A11B34B4-A07B-48C4-8C50-CDB32D79766A}"/>
          </ac:picMkLst>
        </pc:picChg>
      </pc:sldChg>
      <pc:sldChg chg="addSp delSp modSp mod">
        <pc:chgData name="John Adams" userId="1143faee-bb16-416e-8056-0ed4c730fe93" providerId="ADAL" clId="{2BC65D22-99B6-478E-B505-E3C099F2E6A6}" dt="2022-02-23T16:02:35.430" v="12" actId="1076"/>
        <pc:sldMkLst>
          <pc:docMk/>
          <pc:sldMk cId="2413920719" sldId="334"/>
        </pc:sldMkLst>
        <pc:spChg chg="mod">
          <ac:chgData name="John Adams" userId="1143faee-bb16-416e-8056-0ed4c730fe93" providerId="ADAL" clId="{2BC65D22-99B6-478E-B505-E3C099F2E6A6}" dt="2022-02-23T16:01:33.663" v="6" actId="20577"/>
          <ac:spMkLst>
            <pc:docMk/>
            <pc:sldMk cId="2413920719" sldId="334"/>
            <ac:spMk id="3" creationId="{00000000-0000-0000-0000-000000000000}"/>
          </ac:spMkLst>
        </pc:spChg>
        <pc:picChg chg="add mod">
          <ac:chgData name="John Adams" userId="1143faee-bb16-416e-8056-0ed4c730fe93" providerId="ADAL" clId="{2BC65D22-99B6-478E-B505-E3C099F2E6A6}" dt="2022-02-23T16:02:35.430" v="12" actId="1076"/>
          <ac:picMkLst>
            <pc:docMk/>
            <pc:sldMk cId="2413920719" sldId="334"/>
            <ac:picMk id="1026" creationId="{F48A3748-66E2-450D-AB9E-CFD8E2275869}"/>
          </ac:picMkLst>
        </pc:picChg>
        <pc:picChg chg="del">
          <ac:chgData name="John Adams" userId="1143faee-bb16-416e-8056-0ed4c730fe93" providerId="ADAL" clId="{2BC65D22-99B6-478E-B505-E3C099F2E6A6}" dt="2022-02-23T16:02:16.455" v="7" actId="478"/>
          <ac:picMkLst>
            <pc:docMk/>
            <pc:sldMk cId="2413920719" sldId="334"/>
            <ac:picMk id="3074" creationId="{F66413D5-2397-4BB7-AE58-9AF122697916}"/>
          </ac:picMkLst>
        </pc:picChg>
      </pc:sldChg>
      <pc:sldChg chg="modSp del mod">
        <pc:chgData name="John Adams" userId="1143faee-bb16-416e-8056-0ed4c730fe93" providerId="ADAL" clId="{2BC65D22-99B6-478E-B505-E3C099F2E6A6}" dt="2022-02-24T17:41:21.377" v="154" actId="47"/>
        <pc:sldMkLst>
          <pc:docMk/>
          <pc:sldMk cId="787972187" sldId="336"/>
        </pc:sldMkLst>
        <pc:spChg chg="mod">
          <ac:chgData name="John Adams" userId="1143faee-bb16-416e-8056-0ed4c730fe93" providerId="ADAL" clId="{2BC65D22-99B6-478E-B505-E3C099F2E6A6}" dt="2022-02-23T16:15:28.662" v="140" actId="20577"/>
          <ac:spMkLst>
            <pc:docMk/>
            <pc:sldMk cId="787972187" sldId="336"/>
            <ac:spMk id="11" creationId="{1B6CA645-498D-4FFA-BA71-0A2DA48B9958}"/>
          </ac:spMkLst>
        </pc:spChg>
      </pc:sldChg>
      <pc:sldChg chg="addSp delSp modSp add del mod">
        <pc:chgData name="John Adams" userId="1143faee-bb16-416e-8056-0ed4c730fe93" providerId="ADAL" clId="{2BC65D22-99B6-478E-B505-E3C099F2E6A6}" dt="2022-02-26T10:58:30.662" v="1708" actId="14100"/>
        <pc:sldMkLst>
          <pc:docMk/>
          <pc:sldMk cId="3989306778" sldId="338"/>
        </pc:sldMkLst>
        <pc:picChg chg="add mod modCrop">
          <ac:chgData name="John Adams" userId="1143faee-bb16-416e-8056-0ed4c730fe93" providerId="ADAL" clId="{2BC65D22-99B6-478E-B505-E3C099F2E6A6}" dt="2022-02-26T10:58:30.662" v="1708" actId="14100"/>
          <ac:picMkLst>
            <pc:docMk/>
            <pc:sldMk cId="3989306778" sldId="338"/>
            <ac:picMk id="4" creationId="{02852401-B6B1-474B-A129-56F248B32788}"/>
          </ac:picMkLst>
        </pc:picChg>
        <pc:picChg chg="del">
          <ac:chgData name="John Adams" userId="1143faee-bb16-416e-8056-0ed4c730fe93" providerId="ADAL" clId="{2BC65D22-99B6-478E-B505-E3C099F2E6A6}" dt="2022-02-26T10:57:47.145" v="1701" actId="478"/>
          <ac:picMkLst>
            <pc:docMk/>
            <pc:sldMk cId="3989306778" sldId="338"/>
            <ac:picMk id="10" creationId="{00000000-0000-0000-0000-000000000000}"/>
          </ac:picMkLst>
        </pc:picChg>
      </pc:sldChg>
      <pc:sldChg chg="del">
        <pc:chgData name="John Adams" userId="1143faee-bb16-416e-8056-0ed4c730fe93" providerId="ADAL" clId="{2BC65D22-99B6-478E-B505-E3C099F2E6A6}" dt="2022-02-26T09:07:56.466" v="262" actId="47"/>
        <pc:sldMkLst>
          <pc:docMk/>
          <pc:sldMk cId="4116292580" sldId="349"/>
        </pc:sldMkLst>
      </pc:sldChg>
      <pc:sldChg chg="addSp delSp modSp mod">
        <pc:chgData name="John Adams" userId="1143faee-bb16-416e-8056-0ed4c730fe93" providerId="ADAL" clId="{2BC65D22-99B6-478E-B505-E3C099F2E6A6}" dt="2022-02-24T17:39:07.804" v="149" actId="14100"/>
        <pc:sldMkLst>
          <pc:docMk/>
          <pc:sldMk cId="2337181967" sldId="351"/>
        </pc:sldMkLst>
        <pc:spChg chg="mod">
          <ac:chgData name="John Adams" userId="1143faee-bb16-416e-8056-0ed4c730fe93" providerId="ADAL" clId="{2BC65D22-99B6-478E-B505-E3C099F2E6A6}" dt="2022-02-24T17:38:28.872" v="144" actId="14100"/>
          <ac:spMkLst>
            <pc:docMk/>
            <pc:sldMk cId="2337181967" sldId="351"/>
            <ac:spMk id="8" creationId="{00000000-0000-0000-0000-000000000000}"/>
          </ac:spMkLst>
        </pc:spChg>
        <pc:spChg chg="mod">
          <ac:chgData name="John Adams" userId="1143faee-bb16-416e-8056-0ed4c730fe93" providerId="ADAL" clId="{2BC65D22-99B6-478E-B505-E3C099F2E6A6}" dt="2022-02-23T16:13:51.730" v="128" actId="20577"/>
          <ac:spMkLst>
            <pc:docMk/>
            <pc:sldMk cId="2337181967" sldId="351"/>
            <ac:spMk id="9" creationId="{8F38B212-C41A-4BA6-AFA9-40837D54C890}"/>
          </ac:spMkLst>
        </pc:spChg>
        <pc:picChg chg="del">
          <ac:chgData name="John Adams" userId="1143faee-bb16-416e-8056-0ed4c730fe93" providerId="ADAL" clId="{2BC65D22-99B6-478E-B505-E3C099F2E6A6}" dt="2022-02-24T17:38:19.674" v="141" actId="478"/>
          <ac:picMkLst>
            <pc:docMk/>
            <pc:sldMk cId="2337181967" sldId="351"/>
            <ac:picMk id="3" creationId="{95EA0443-C6CA-4818-86D3-37D7B6F68A26}"/>
          </ac:picMkLst>
        </pc:picChg>
        <pc:picChg chg="add mod">
          <ac:chgData name="John Adams" userId="1143faee-bb16-416e-8056-0ed4c730fe93" providerId="ADAL" clId="{2BC65D22-99B6-478E-B505-E3C099F2E6A6}" dt="2022-02-24T17:39:07.804" v="149" actId="14100"/>
          <ac:picMkLst>
            <pc:docMk/>
            <pc:sldMk cId="2337181967" sldId="351"/>
            <ac:picMk id="1026" creationId="{20031EDF-0413-49C4-B3D2-4E2B2FAF2933}"/>
          </ac:picMkLst>
        </pc:picChg>
      </pc:sldChg>
      <pc:sldChg chg="del">
        <pc:chgData name="John Adams" userId="1143faee-bb16-416e-8056-0ed4c730fe93" providerId="ADAL" clId="{2BC65D22-99B6-478E-B505-E3C099F2E6A6}" dt="2022-02-23T16:02:52.650" v="14" actId="47"/>
        <pc:sldMkLst>
          <pc:docMk/>
          <pc:sldMk cId="3060228500" sldId="352"/>
        </pc:sldMkLst>
      </pc:sldChg>
      <pc:sldChg chg="addSp delSp modSp mod">
        <pc:chgData name="John Adams" userId="1143faee-bb16-416e-8056-0ed4c730fe93" providerId="ADAL" clId="{2BC65D22-99B6-478E-B505-E3C099F2E6A6}" dt="2022-02-26T09:23:32.839" v="969" actId="20577"/>
        <pc:sldMkLst>
          <pc:docMk/>
          <pc:sldMk cId="355942861" sldId="353"/>
        </pc:sldMkLst>
        <pc:spChg chg="add mod">
          <ac:chgData name="John Adams" userId="1143faee-bb16-416e-8056-0ed4c730fe93" providerId="ADAL" clId="{2BC65D22-99B6-478E-B505-E3C099F2E6A6}" dt="2022-02-26T09:23:32.839" v="969" actId="20577"/>
          <ac:spMkLst>
            <pc:docMk/>
            <pc:sldMk cId="355942861" sldId="353"/>
            <ac:spMk id="2" creationId="{7920DA52-60C3-4862-B51D-C475A068156E}"/>
          </ac:spMkLst>
        </pc:spChg>
        <pc:spChg chg="del mod">
          <ac:chgData name="John Adams" userId="1143faee-bb16-416e-8056-0ed4c730fe93" providerId="ADAL" clId="{2BC65D22-99B6-478E-B505-E3C099F2E6A6}" dt="2022-02-26T09:15:05.786" v="667" actId="478"/>
          <ac:spMkLst>
            <pc:docMk/>
            <pc:sldMk cId="355942861" sldId="353"/>
            <ac:spMk id="3" creationId="{00000000-0000-0000-0000-000000000000}"/>
          </ac:spMkLst>
        </pc:spChg>
        <pc:spChg chg="mod ord">
          <ac:chgData name="John Adams" userId="1143faee-bb16-416e-8056-0ed4c730fe93" providerId="ADAL" clId="{2BC65D22-99B6-478E-B505-E3C099F2E6A6}" dt="2022-02-26T09:21:15.625" v="880" actId="14100"/>
          <ac:spMkLst>
            <pc:docMk/>
            <pc:sldMk cId="355942861" sldId="353"/>
            <ac:spMk id="8" creationId="{00000000-0000-0000-0000-000000000000}"/>
          </ac:spMkLst>
        </pc:spChg>
        <pc:spChg chg="add del">
          <ac:chgData name="John Adams" userId="1143faee-bb16-416e-8056-0ed4c730fe93" providerId="ADAL" clId="{2BC65D22-99B6-478E-B505-E3C099F2E6A6}" dt="2022-02-24T17:46:39.499" v="201" actId="478"/>
          <ac:spMkLst>
            <pc:docMk/>
            <pc:sldMk cId="355942861" sldId="353"/>
            <ac:spMk id="9" creationId="{00000000-0000-0000-0000-000000000000}"/>
          </ac:spMkLst>
        </pc:spChg>
        <pc:picChg chg="ord">
          <ac:chgData name="John Adams" userId="1143faee-bb16-416e-8056-0ed4c730fe93" providerId="ADAL" clId="{2BC65D22-99B6-478E-B505-E3C099F2E6A6}" dt="2022-02-24T17:46:42.022" v="207" actId="166"/>
          <ac:picMkLst>
            <pc:docMk/>
            <pc:sldMk cId="355942861" sldId="353"/>
            <ac:picMk id="7" creationId="{00000000-0000-0000-0000-000000000000}"/>
          </ac:picMkLst>
        </pc:picChg>
        <pc:picChg chg="add mod">
          <ac:chgData name="John Adams" userId="1143faee-bb16-416e-8056-0ed4c730fe93" providerId="ADAL" clId="{2BC65D22-99B6-478E-B505-E3C099F2E6A6}" dt="2022-02-26T09:22:39.523" v="895" actId="732"/>
          <ac:picMkLst>
            <pc:docMk/>
            <pc:sldMk cId="355942861" sldId="353"/>
            <ac:picMk id="1026" creationId="{333B8D65-F8FC-41FD-B188-6DDF87989525}"/>
          </ac:picMkLst>
        </pc:picChg>
        <pc:picChg chg="add del mod">
          <ac:chgData name="John Adams" userId="1143faee-bb16-416e-8056-0ed4c730fe93" providerId="ADAL" clId="{2BC65D22-99B6-478E-B505-E3C099F2E6A6}" dt="2022-02-24T17:46:44.404" v="213"/>
          <ac:picMkLst>
            <pc:docMk/>
            <pc:sldMk cId="355942861" sldId="353"/>
            <ac:picMk id="2050" creationId="{4791B864-A228-4933-AF21-95B3C72D1BCD}"/>
          </ac:picMkLst>
        </pc:picChg>
        <pc:picChg chg="add del">
          <ac:chgData name="John Adams" userId="1143faee-bb16-416e-8056-0ed4c730fe93" providerId="ADAL" clId="{2BC65D22-99B6-478E-B505-E3C099F2E6A6}" dt="2022-02-26T09:09:04.770" v="270" actId="478"/>
          <ac:picMkLst>
            <pc:docMk/>
            <pc:sldMk cId="355942861" sldId="353"/>
            <ac:picMk id="4098" creationId="{00000000-0000-0000-0000-000000000000}"/>
          </ac:picMkLst>
        </pc:picChg>
      </pc:sldChg>
      <pc:sldChg chg="add">
        <pc:chgData name="John Adams" userId="1143faee-bb16-416e-8056-0ed4c730fe93" providerId="ADAL" clId="{2BC65D22-99B6-478E-B505-E3C099F2E6A6}" dt="2022-02-23T16:02:46.741" v="13"/>
        <pc:sldMkLst>
          <pc:docMk/>
          <pc:sldMk cId="3090658284" sldId="354"/>
        </pc:sldMkLst>
      </pc:sldChg>
      <pc:sldChg chg="addSp delSp modSp add mod">
        <pc:chgData name="John Adams" userId="1143faee-bb16-416e-8056-0ed4c730fe93" providerId="ADAL" clId="{2BC65D22-99B6-478E-B505-E3C099F2E6A6}" dt="2022-02-24T17:39:38.334" v="153" actId="1076"/>
        <pc:sldMkLst>
          <pc:docMk/>
          <pc:sldMk cId="212822515" sldId="355"/>
        </pc:sldMkLst>
        <pc:spChg chg="del">
          <ac:chgData name="John Adams" userId="1143faee-bb16-416e-8056-0ed4c730fe93" providerId="ADAL" clId="{2BC65D22-99B6-478E-B505-E3C099F2E6A6}" dt="2022-02-24T17:39:32.804" v="151" actId="478"/>
          <ac:spMkLst>
            <pc:docMk/>
            <pc:sldMk cId="212822515" sldId="355"/>
            <ac:spMk id="9" creationId="{8F38B212-C41A-4BA6-AFA9-40837D54C890}"/>
          </ac:spMkLst>
        </pc:spChg>
        <pc:spChg chg="add mod">
          <ac:chgData name="John Adams" userId="1143faee-bb16-416e-8056-0ed4c730fe93" providerId="ADAL" clId="{2BC65D22-99B6-478E-B505-E3C099F2E6A6}" dt="2022-02-24T17:39:38.334" v="153" actId="1076"/>
          <ac:spMkLst>
            <pc:docMk/>
            <pc:sldMk cId="212822515" sldId="355"/>
            <ac:spMk id="10" creationId="{831B8D5B-2020-44B1-AC24-1FF33AC280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28/02/2022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28/02/2022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1026" name="Picture 2" descr="When Does Lent Start in 2022? Lenten 40-Day Dates and End">
            <a:extLst>
              <a:ext uri="{FF2B5EF4-FFF2-40B4-BE49-F238E27FC236}">
                <a16:creationId xmlns:a16="http://schemas.microsoft.com/office/drawing/2014/main" id="{F48A3748-66E2-450D-AB9E-CFD8E2275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127" y="1865815"/>
            <a:ext cx="6107545" cy="319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March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to Easter ~</a:t>
            </a:r>
          </a:p>
        </p:txBody>
      </p:sp>
      <p:pic>
        <p:nvPicPr>
          <p:cNvPr id="1026" name="Picture 2" descr="When Does Lent Start in 2022? Lenten 40-Day Dates and End">
            <a:extLst>
              <a:ext uri="{FF2B5EF4-FFF2-40B4-BE49-F238E27FC236}">
                <a16:creationId xmlns:a16="http://schemas.microsoft.com/office/drawing/2014/main" id="{F48A3748-66E2-450D-AB9E-CFD8E2275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127" y="1865815"/>
            <a:ext cx="6107545" cy="319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6582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295564" y="1698171"/>
            <a:ext cx="11388436" cy="5062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200" dirty="0">
              <a:latin typeface="Garamond" panose="02020404030301010803" pitchFamily="18" charset="0"/>
            </a:endParaRPr>
          </a:p>
          <a:p>
            <a:pPr algn="ctr"/>
            <a:endParaRPr lang="en-US" sz="11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Loving God, </a:t>
            </a:r>
          </a:p>
          <a:p>
            <a:pPr algn="ctr"/>
            <a:endParaRPr lang="en-US" sz="800" b="0" i="0" dirty="0">
              <a:solidFill>
                <a:srgbClr val="222222"/>
              </a:solidFill>
              <a:effectLst/>
              <a:latin typeface="Garamond" panose="02020404030301010803" pitchFamily="18" charset="0"/>
            </a:endParaRPr>
          </a:p>
          <a:p>
            <a:pPr algn="ctr"/>
            <a:r>
              <a:rPr lang="en-US" sz="2400" b="0" i="0" dirty="0">
                <a:solidFill>
                  <a:srgbClr val="222222"/>
                </a:solidFill>
                <a:effectLst/>
                <a:latin typeface="Garamond" panose="02020404030301010803" pitchFamily="18" charset="0"/>
              </a:rPr>
              <a:t>during the sacred season of Lent, bring me closer to You.</a:t>
            </a:r>
          </a:p>
          <a:p>
            <a:pPr algn="ctr"/>
            <a:endParaRPr lang="en-US" sz="800" b="0" i="0" dirty="0">
              <a:solidFill>
                <a:srgbClr val="222222"/>
              </a:solidFill>
              <a:effectLst/>
              <a:latin typeface="Garamond" panose="02020404030301010803" pitchFamily="18" charset="0"/>
            </a:endParaRPr>
          </a:p>
          <a:p>
            <a:pPr algn="ctr"/>
            <a:r>
              <a:rPr lang="en-US" sz="2400" dirty="0">
                <a:solidFill>
                  <a:srgbClr val="222222"/>
                </a:solidFill>
                <a:latin typeface="Garamond" panose="02020404030301010803" pitchFamily="18" charset="0"/>
              </a:rPr>
              <a:t>Prepare a place in my home and heart for silence and solitude,</a:t>
            </a:r>
          </a:p>
          <a:p>
            <a:pPr algn="ctr"/>
            <a:r>
              <a:rPr lang="en-US" sz="2400" dirty="0">
                <a:solidFill>
                  <a:srgbClr val="222222"/>
                </a:solidFill>
                <a:latin typeface="Garamond" panose="02020404030301010803" pitchFamily="18" charset="0"/>
              </a:rPr>
              <a:t>so that I may rediscover the gift of a prayer-filled life.</a:t>
            </a:r>
          </a:p>
          <a:p>
            <a:pPr algn="ctr"/>
            <a:endParaRPr lang="en-US" sz="8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Enlarge my heart so that I may give to those in need,</a:t>
            </a:r>
          </a:p>
          <a:p>
            <a:pPr algn="ctr"/>
            <a:r>
              <a:rPr lang="en-US" sz="2400" dirty="0">
                <a:solidFill>
                  <a:srgbClr val="222222"/>
                </a:solidFill>
                <a:latin typeface="Garamond" panose="02020404030301010803" pitchFamily="18" charset="0"/>
              </a:rPr>
              <a:t>And rediscover the gifts of gratitude and generosity.</a:t>
            </a:r>
          </a:p>
          <a:p>
            <a:pPr algn="ctr"/>
            <a:endParaRPr lang="en-US" sz="8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Help me to fast from those things that are unnecessary to the well-being of my body and soul, reminding me of the gift of simplicity.</a:t>
            </a:r>
          </a:p>
          <a:p>
            <a:pPr algn="ctr"/>
            <a:endParaRPr lang="en-US" sz="8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May this season be a time to rekindle my love for You and my faith in You. </a:t>
            </a:r>
          </a:p>
          <a:p>
            <a:pPr algn="ctr"/>
            <a:endParaRPr lang="en-US" sz="800" dirty="0">
              <a:solidFill>
                <a:srgbClr val="222222"/>
              </a:solidFill>
              <a:latin typeface="Garamond" panose="02020404030301010803" pitchFamily="18" charset="0"/>
            </a:endParaRPr>
          </a:p>
          <a:p>
            <a:pPr algn="ctr"/>
            <a:r>
              <a:rPr lang="en-US" sz="2400" dirty="0">
                <a:solidFill>
                  <a:srgbClr val="222222"/>
                </a:solidFill>
                <a:latin typeface="Garamond" panose="02020404030301010803" pitchFamily="18" charset="0"/>
              </a:rPr>
              <a:t>Amen</a:t>
            </a:r>
            <a:endParaRPr lang="en-GB" sz="2400" dirty="0">
              <a:latin typeface="Garamond" panose="02020404030301010803" pitchFamily="18" charset="0"/>
            </a:endParaRPr>
          </a:p>
          <a:p>
            <a:pPr algn="ctr"/>
            <a:endParaRPr lang="en-GB" sz="2400" dirty="0">
              <a:latin typeface="Garamond" panose="02020404030301010803" pitchFamily="18" charset="0"/>
            </a:endParaRPr>
          </a:p>
          <a:p>
            <a:pPr algn="ct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Your Lenten Journey</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1E52ECCE-938B-4059-BCFC-5863C6E8CB5A}"/>
              </a:ext>
            </a:extLst>
          </p:cNvPr>
          <p:cNvSpPr txBox="1"/>
          <p:nvPr/>
        </p:nvSpPr>
        <p:spPr>
          <a:xfrm>
            <a:off x="7791589" y="3161006"/>
            <a:ext cx="4004716" cy="461665"/>
          </a:xfrm>
          <a:prstGeom prst="rect">
            <a:avLst/>
          </a:prstGeom>
          <a:noFill/>
        </p:spPr>
        <p:txBody>
          <a:bodyPr wrap="square" rtlCol="0">
            <a:spAutoFit/>
          </a:bodyPr>
          <a:lstStyle/>
          <a:p>
            <a:pPr algn="ctr"/>
            <a:endParaRPr lang="en-GB" sz="2400" i="1" dirty="0">
              <a:latin typeface="Garamond" panose="02020404030301010803" pitchFamily="18" charset="0"/>
            </a:endParaRPr>
          </a:p>
        </p:txBody>
      </p:sp>
      <p:sp>
        <p:nvSpPr>
          <p:cNvPr id="2" name="Rectangle 1"/>
          <p:cNvSpPr/>
          <p:nvPr/>
        </p:nvSpPr>
        <p:spPr>
          <a:xfrm>
            <a:off x="482780" y="4201610"/>
            <a:ext cx="11061539" cy="2062103"/>
          </a:xfrm>
          <a:prstGeom prst="rect">
            <a:avLst/>
          </a:prstGeom>
        </p:spPr>
        <p:txBody>
          <a:bodyPr wrap="square">
            <a:spAutoFit/>
          </a:bodyPr>
          <a:lstStyle/>
          <a:p>
            <a:pPr algn="ctr"/>
            <a:r>
              <a:rPr lang="en-GB" sz="3200" dirty="0">
                <a:latin typeface="Garamond" panose="02020404030301010803" pitchFamily="18" charset="0"/>
              </a:rPr>
              <a:t>Look at the CAFOD calendar above.</a:t>
            </a:r>
          </a:p>
          <a:p>
            <a:pPr algn="ctr"/>
            <a:r>
              <a:rPr lang="en-GB" sz="3200" dirty="0">
                <a:latin typeface="Garamond" panose="02020404030301010803" pitchFamily="18" charset="0"/>
              </a:rPr>
              <a:t>How is your Lenten journey progressing?</a:t>
            </a:r>
          </a:p>
          <a:p>
            <a:pPr algn="ctr"/>
            <a:r>
              <a:rPr lang="en-GB" sz="3200" dirty="0">
                <a:latin typeface="Garamond" panose="02020404030301010803" pitchFamily="18" charset="0"/>
              </a:rPr>
              <a:t>Are you or your school involved in fundraising for CAFOD </a:t>
            </a:r>
          </a:p>
          <a:p>
            <a:pPr algn="ctr"/>
            <a:r>
              <a:rPr lang="en-GB" sz="3200" dirty="0">
                <a:latin typeface="Garamond" panose="02020404030301010803" pitchFamily="18" charset="0"/>
              </a:rPr>
              <a:t>in their Walk Against Hunger?</a:t>
            </a:r>
          </a:p>
        </p:txBody>
      </p:sp>
      <p:pic>
        <p:nvPicPr>
          <p:cNvPr id="11" name="Picture 10"/>
          <p:cNvPicPr>
            <a:picLocks noChangeAspect="1"/>
          </p:cNvPicPr>
          <p:nvPr/>
        </p:nvPicPr>
        <p:blipFill>
          <a:blip r:embed="rId3"/>
          <a:stretch>
            <a:fillRect/>
          </a:stretch>
        </p:blipFill>
        <p:spPr>
          <a:xfrm>
            <a:off x="78525" y="5710344"/>
            <a:ext cx="2052428" cy="1041001"/>
          </a:xfrm>
          <a:prstGeom prst="rect">
            <a:avLst/>
          </a:prstGeom>
        </p:spPr>
      </p:pic>
      <p:pic>
        <p:nvPicPr>
          <p:cNvPr id="4" name="Picture 3">
            <a:extLst>
              <a:ext uri="{FF2B5EF4-FFF2-40B4-BE49-F238E27FC236}">
                <a16:creationId xmlns:a16="http://schemas.microsoft.com/office/drawing/2014/main" id="{02852401-B6B1-474B-A129-56F248B32788}"/>
              </a:ext>
            </a:extLst>
          </p:cNvPr>
          <p:cNvPicPr>
            <a:picLocks noChangeAspect="1"/>
          </p:cNvPicPr>
          <p:nvPr/>
        </p:nvPicPr>
        <p:blipFill rotWithShape="1">
          <a:blip r:embed="rId4"/>
          <a:srcRect l="36515" t="57778" r="19091" b="32256"/>
          <a:stretch/>
        </p:blipFill>
        <p:spPr>
          <a:xfrm>
            <a:off x="666206" y="2375090"/>
            <a:ext cx="11061539" cy="1396850"/>
          </a:xfrm>
          <a:prstGeom prst="rect">
            <a:avLst/>
          </a:prstGeom>
        </p:spPr>
      </p:pic>
    </p:spTree>
    <p:extLst>
      <p:ext uri="{BB962C8B-B14F-4D97-AF65-F5344CB8AC3E}">
        <p14:creationId xmlns:p14="http://schemas.microsoft.com/office/powerpoint/2010/main" val="39893067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050" name="Picture 2" descr="Holiday Calendar - Transfiguration of Jesus in 2022 - the coming holidays,  observances, awareness days and special dates 2022">
            <a:extLst>
              <a:ext uri="{FF2B5EF4-FFF2-40B4-BE49-F238E27FC236}">
                <a16:creationId xmlns:a16="http://schemas.microsoft.com/office/drawing/2014/main" id="{90855C0F-625A-4ACE-A2BD-33BB9BF2C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148841"/>
            <a:ext cx="9069526" cy="45347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Holiday Calendar - Transfiguration of Jesus in 2022 - the coming holidays,  observances, awareness days and special dates 2022">
            <a:extLst>
              <a:ext uri="{FF2B5EF4-FFF2-40B4-BE49-F238E27FC236}">
                <a16:creationId xmlns:a16="http://schemas.microsoft.com/office/drawing/2014/main" id="{CA32B0BD-ED32-4459-BAF5-259EC09AA2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173" t="-1550"/>
          <a:stretch/>
        </p:blipFill>
        <p:spPr bwMode="auto">
          <a:xfrm>
            <a:off x="9448671" y="2056187"/>
            <a:ext cx="1806933" cy="46274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427235" y="2286146"/>
            <a:ext cx="3419183" cy="3570208"/>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13</a:t>
            </a:r>
            <a:r>
              <a:rPr lang="en-GB" sz="2600" b="1" baseline="30000" dirty="0">
                <a:latin typeface="Garamond" panose="02020404030301010803" pitchFamily="18" charset="0"/>
              </a:rPr>
              <a:t>th</a:t>
            </a:r>
            <a:r>
              <a:rPr lang="en-GB" sz="2600" b="1" dirty="0">
                <a:latin typeface="Garamond" panose="02020404030301010803" pitchFamily="18" charset="0"/>
              </a:rPr>
              <a:t> March 2022</a:t>
            </a:r>
            <a:r>
              <a:rPr lang="en-GB" sz="2600" dirty="0">
                <a:latin typeface="Garamond" panose="02020404030301010803" pitchFamily="18" charset="0"/>
              </a:rPr>
              <a:t> :</a:t>
            </a:r>
            <a:r>
              <a:rPr lang="en-GB" dirty="0">
                <a:latin typeface="Garamond" panose="02020404030301010803" pitchFamily="18" charset="0"/>
              </a:rPr>
              <a:t>  </a:t>
            </a: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the Voice of God tells us:                                                   </a:t>
            </a: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This is my chosen Son; listen to him.</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720436" y="298360"/>
            <a:ext cx="1089244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extBox 8">
            <a:extLst>
              <a:ext uri="{FF2B5EF4-FFF2-40B4-BE49-F238E27FC236}">
                <a16:creationId xmlns:a16="http://schemas.microsoft.com/office/drawing/2014/main" id="{8F38B212-C41A-4BA6-AFA9-40837D54C890}"/>
              </a:ext>
            </a:extLst>
          </p:cNvPr>
          <p:cNvSpPr txBox="1"/>
          <p:nvPr/>
        </p:nvSpPr>
        <p:spPr>
          <a:xfrm>
            <a:off x="7791589" y="3161006"/>
            <a:ext cx="4004716" cy="1877437"/>
          </a:xfrm>
          <a:prstGeom prst="rect">
            <a:avLst/>
          </a:prstGeom>
          <a:noFill/>
        </p:spPr>
        <p:txBody>
          <a:bodyPr wrap="square" rtlCol="0">
            <a:spAutoFit/>
          </a:bodyPr>
          <a:lstStyle/>
          <a:p>
            <a:pPr algn="ctr"/>
            <a:r>
              <a:rPr lang="en-GB" sz="4400" dirty="0">
                <a:latin typeface="Garamond" panose="02020404030301010803" pitchFamily="18" charset="0"/>
              </a:rPr>
              <a:t>“Sister Water”</a:t>
            </a:r>
          </a:p>
          <a:p>
            <a:pPr algn="ctr"/>
            <a:endParaRPr lang="en-GB" sz="2400" i="1" dirty="0">
              <a:latin typeface="Garamond" panose="02020404030301010803" pitchFamily="18" charset="0"/>
            </a:endParaRPr>
          </a:p>
          <a:p>
            <a:pPr algn="ctr"/>
            <a:r>
              <a:rPr lang="en-GB" sz="2400" i="1" dirty="0">
                <a:latin typeface="Garamond" panose="02020404030301010803" pitchFamily="18" charset="0"/>
              </a:rPr>
              <a:t>- St Francis of Assisi,           Canticle of the Creatures</a:t>
            </a:r>
          </a:p>
        </p:txBody>
      </p:sp>
      <p:pic>
        <p:nvPicPr>
          <p:cNvPr id="1026" name="Picture 2">
            <a:extLst>
              <a:ext uri="{FF2B5EF4-FFF2-40B4-BE49-F238E27FC236}">
                <a16:creationId xmlns:a16="http://schemas.microsoft.com/office/drawing/2014/main" id="{20031EDF-0413-49C4-B3D2-4E2B2FAF2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5" y="2100681"/>
            <a:ext cx="7204365" cy="4818920"/>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1819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720436" y="298360"/>
            <a:ext cx="1089244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1026" name="Picture 2">
            <a:extLst>
              <a:ext uri="{FF2B5EF4-FFF2-40B4-BE49-F238E27FC236}">
                <a16:creationId xmlns:a16="http://schemas.microsoft.com/office/drawing/2014/main" id="{20031EDF-0413-49C4-B3D2-4E2B2FAF2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5" y="2100681"/>
            <a:ext cx="7204365" cy="4818920"/>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1B8D5B-2020-44B1-AC24-1FF33AC2808E}"/>
              </a:ext>
            </a:extLst>
          </p:cNvPr>
          <p:cNvSpPr txBox="1"/>
          <p:nvPr/>
        </p:nvSpPr>
        <p:spPr>
          <a:xfrm>
            <a:off x="7600618" y="2739533"/>
            <a:ext cx="4273880" cy="2554545"/>
          </a:xfrm>
          <a:prstGeom prst="rect">
            <a:avLst/>
          </a:prstGeom>
          <a:noFill/>
        </p:spPr>
        <p:txBody>
          <a:bodyPr wrap="square" rtlCol="0">
            <a:spAutoFit/>
          </a:bodyPr>
          <a:lstStyle/>
          <a:p>
            <a:pPr algn="ctr"/>
            <a:r>
              <a:rPr lang="en-US" sz="3200" b="0" i="0" dirty="0">
                <a:solidFill>
                  <a:srgbClr val="202122"/>
                </a:solidFill>
                <a:effectLst/>
                <a:latin typeface="Garamond" panose="02020404030301010803" pitchFamily="18" charset="0"/>
              </a:rPr>
              <a:t>Praised be You, </a:t>
            </a:r>
          </a:p>
          <a:p>
            <a:pPr algn="ctr"/>
            <a:r>
              <a:rPr lang="en-US" sz="3200" b="0" i="0" dirty="0">
                <a:solidFill>
                  <a:srgbClr val="202122"/>
                </a:solidFill>
                <a:effectLst/>
                <a:latin typeface="Garamond" panose="02020404030301010803" pitchFamily="18" charset="0"/>
              </a:rPr>
              <a:t>my Lord, </a:t>
            </a:r>
          </a:p>
          <a:p>
            <a:pPr algn="ctr"/>
            <a:r>
              <a:rPr lang="en-US" sz="3200" b="0" i="0" dirty="0">
                <a:solidFill>
                  <a:srgbClr val="202122"/>
                </a:solidFill>
                <a:effectLst/>
                <a:latin typeface="Garamond" panose="02020404030301010803" pitchFamily="18" charset="0"/>
              </a:rPr>
              <a:t>through Sister Water,</a:t>
            </a:r>
            <a:r>
              <a:rPr lang="en-US" sz="3200" dirty="0">
                <a:latin typeface="Garamond" panose="02020404030301010803" pitchFamily="18" charset="0"/>
              </a:rPr>
              <a:t/>
            </a:r>
            <a:br>
              <a:rPr lang="en-US" sz="3200" dirty="0">
                <a:latin typeface="Garamond" panose="02020404030301010803" pitchFamily="18" charset="0"/>
              </a:rPr>
            </a:br>
            <a:r>
              <a:rPr lang="en-US" sz="3200" b="0" i="0" dirty="0">
                <a:solidFill>
                  <a:srgbClr val="202122"/>
                </a:solidFill>
                <a:effectLst/>
                <a:latin typeface="Garamond" panose="02020404030301010803" pitchFamily="18" charset="0"/>
              </a:rPr>
              <a:t>so useful and humble and precious and pure.</a:t>
            </a:r>
            <a:endParaRPr lang="en-GB" sz="3200" dirty="0">
              <a:latin typeface="Garamond" panose="02020404030301010803" pitchFamily="18" charset="0"/>
            </a:endParaRPr>
          </a:p>
        </p:txBody>
      </p:sp>
    </p:spTree>
    <p:extLst>
      <p:ext uri="{BB962C8B-B14F-4D97-AF65-F5344CB8AC3E}">
        <p14:creationId xmlns:p14="http://schemas.microsoft.com/office/powerpoint/2010/main" val="21282251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38286" y="2009034"/>
            <a:ext cx="7996539" cy="3754618"/>
          </a:xfrm>
          <a:prstGeom prst="rect">
            <a:avLst/>
          </a:prstGeom>
          <a:noFill/>
        </p:spPr>
        <p:txBody>
          <a:bodyPr wrap="square" rtlCol="0">
            <a:spAutoFit/>
          </a:bodyPr>
          <a:lstStyle/>
          <a:p>
            <a:pPr algn="ctr">
              <a:lnSpc>
                <a:spcPct val="107000"/>
              </a:lnSpc>
              <a:spcAft>
                <a:spcPts val="800"/>
              </a:spcAft>
              <a:buSzPts val="1200"/>
            </a:pP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“You have been entrusted with an exciting but also a challenging task : … </a:t>
            </a:r>
            <a:r>
              <a:rPr lang="en-GB" sz="44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to be builders amid the ruins; to be capable of dreaming.”</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552436" y="239256"/>
            <a:ext cx="11382073" cy="212687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Solemnity of St Patrick                  </a:t>
            </a:r>
          </a:p>
          <a:p>
            <a:pPr algn="ctr"/>
            <a:endParaRPr lang="en-GB" altLang="en-US" sz="7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endParaRPr lang="en-GB" altLang="en-US" sz="4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 17</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March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1026" name="Picture 2" descr="upload.wikimedia.org/wikipedia/commons/thumb/2/...">
            <a:extLst>
              <a:ext uri="{FF2B5EF4-FFF2-40B4-BE49-F238E27FC236}">
                <a16:creationId xmlns:a16="http://schemas.microsoft.com/office/drawing/2014/main" id="{333B8D65-F8FC-41FD-B188-6DDF87989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482"/>
          <a:stretch/>
        </p:blipFill>
        <p:spPr bwMode="auto">
          <a:xfrm>
            <a:off x="552435" y="2521590"/>
            <a:ext cx="4281272" cy="41568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20DA52-60C3-4862-B51D-C475A068156E}"/>
              </a:ext>
            </a:extLst>
          </p:cNvPr>
          <p:cNvSpPr txBox="1"/>
          <p:nvPr/>
        </p:nvSpPr>
        <p:spPr>
          <a:xfrm>
            <a:off x="5048813" y="2535731"/>
            <a:ext cx="6989008" cy="4493538"/>
          </a:xfrm>
          <a:prstGeom prst="rect">
            <a:avLst/>
          </a:prstGeom>
          <a:noFill/>
        </p:spPr>
        <p:txBody>
          <a:bodyPr wrap="square" rtlCol="0">
            <a:spAutoFit/>
          </a:bodyPr>
          <a:lstStyle/>
          <a:p>
            <a:pPr algn="l"/>
            <a:r>
              <a:rPr lang="en-US" sz="2800" b="0" i="0" dirty="0">
                <a:effectLst/>
                <a:latin typeface="Garamond" panose="02020404030301010803" pitchFamily="18" charset="0"/>
              </a:rPr>
              <a:t>Christ beside me, Christ before me,</a:t>
            </a:r>
            <a:br>
              <a:rPr lang="en-US" sz="2800" b="0" i="0" dirty="0">
                <a:effectLst/>
                <a:latin typeface="Garamond" panose="02020404030301010803" pitchFamily="18" charset="0"/>
              </a:rPr>
            </a:br>
            <a:r>
              <a:rPr lang="en-US" sz="2800" b="0" i="0" dirty="0">
                <a:effectLst/>
                <a:latin typeface="Garamond" panose="02020404030301010803" pitchFamily="18" charset="0"/>
              </a:rPr>
              <a:t>Christ behind me, King of my heart;</a:t>
            </a:r>
            <a:br>
              <a:rPr lang="en-US" sz="2800" b="0" i="0" dirty="0">
                <a:effectLst/>
                <a:latin typeface="Garamond" panose="02020404030301010803" pitchFamily="18" charset="0"/>
              </a:rPr>
            </a:br>
            <a:r>
              <a:rPr lang="en-US" sz="2800" b="0" i="0" dirty="0">
                <a:effectLst/>
                <a:latin typeface="Garamond" panose="02020404030301010803" pitchFamily="18" charset="0"/>
              </a:rPr>
              <a:t>Christ within me, Christ below me,</a:t>
            </a:r>
            <a:br>
              <a:rPr lang="en-US" sz="2800" b="0" i="0" dirty="0">
                <a:effectLst/>
                <a:latin typeface="Garamond" panose="02020404030301010803" pitchFamily="18" charset="0"/>
              </a:rPr>
            </a:br>
            <a:r>
              <a:rPr lang="en-US" sz="2800" b="0" i="0" dirty="0">
                <a:effectLst/>
                <a:latin typeface="Garamond" panose="02020404030301010803" pitchFamily="18" charset="0"/>
              </a:rPr>
              <a:t>Christ above me, never to part.</a:t>
            </a:r>
            <a:r>
              <a:rPr lang="en-US" sz="800" b="0" i="0" dirty="0">
                <a:effectLst/>
                <a:latin typeface="Garamond" panose="02020404030301010803" pitchFamily="18" charset="0"/>
              </a:rPr>
              <a:t/>
            </a:r>
            <a:br>
              <a:rPr lang="en-US" sz="800" b="0" i="0" dirty="0">
                <a:effectLst/>
                <a:latin typeface="Garamond" panose="02020404030301010803" pitchFamily="18" charset="0"/>
              </a:rPr>
            </a:br>
            <a:endParaRPr lang="en-US" sz="800" b="0" i="0" dirty="0">
              <a:effectLst/>
              <a:latin typeface="Garamond" panose="02020404030301010803" pitchFamily="18" charset="0"/>
            </a:endParaRPr>
          </a:p>
          <a:p>
            <a:pPr algn="l"/>
            <a:r>
              <a:rPr lang="en-US" sz="2800" b="0" i="0" dirty="0">
                <a:effectLst/>
                <a:latin typeface="Garamond" panose="02020404030301010803" pitchFamily="18" charset="0"/>
              </a:rPr>
              <a:t>Christ on my right hand, Christ on my left hand,</a:t>
            </a:r>
            <a:br>
              <a:rPr lang="en-US" sz="2800" b="0" i="0" dirty="0">
                <a:effectLst/>
                <a:latin typeface="Garamond" panose="02020404030301010803" pitchFamily="18" charset="0"/>
              </a:rPr>
            </a:br>
            <a:r>
              <a:rPr lang="en-US" sz="2800" b="0" i="0" dirty="0">
                <a:effectLst/>
                <a:latin typeface="Garamond" panose="02020404030301010803" pitchFamily="18" charset="0"/>
              </a:rPr>
              <a:t>Christ all around me, shield in the strife;</a:t>
            </a:r>
            <a:br>
              <a:rPr lang="en-US" sz="2800" b="0" i="0" dirty="0">
                <a:effectLst/>
                <a:latin typeface="Garamond" panose="02020404030301010803" pitchFamily="18" charset="0"/>
              </a:rPr>
            </a:br>
            <a:r>
              <a:rPr lang="en-US" sz="2800" b="0" i="0" dirty="0">
                <a:effectLst/>
                <a:latin typeface="Garamond" panose="02020404030301010803" pitchFamily="18" charset="0"/>
              </a:rPr>
              <a:t>Christ in my sleeping, Christ in my sitting,</a:t>
            </a:r>
            <a:br>
              <a:rPr lang="en-US" sz="2800" b="0" i="0" dirty="0">
                <a:effectLst/>
                <a:latin typeface="Garamond" panose="02020404030301010803" pitchFamily="18" charset="0"/>
              </a:rPr>
            </a:br>
            <a:r>
              <a:rPr lang="en-US" sz="2800" b="0" i="0" dirty="0">
                <a:effectLst/>
                <a:latin typeface="Garamond" panose="02020404030301010803" pitchFamily="18" charset="0"/>
              </a:rPr>
              <a:t>Christ in my rising, light of my life.</a:t>
            </a:r>
          </a:p>
          <a:p>
            <a:pPr algn="l"/>
            <a:endParaRPr lang="en-US" sz="800" b="0" i="0" dirty="0">
              <a:effectLst/>
              <a:latin typeface="Garamond" panose="02020404030301010803" pitchFamily="18" charset="0"/>
            </a:endParaRPr>
          </a:p>
          <a:p>
            <a:pPr algn="l"/>
            <a:r>
              <a:rPr lang="en-US" sz="2400" i="1" dirty="0">
                <a:latin typeface="Garamond" panose="02020404030301010803" pitchFamily="18" charset="0"/>
              </a:rPr>
              <a:t>                        - from St Patrick’s Breastplate</a:t>
            </a:r>
            <a:endParaRPr lang="en-US" sz="2400" b="0" i="1" dirty="0">
              <a:effectLst/>
              <a:latin typeface="Garamond" panose="02020404030301010803" pitchFamily="18" charset="0"/>
            </a:endParaRPr>
          </a:p>
          <a:p>
            <a:endParaRPr lang="en-GB" dirty="0"/>
          </a:p>
        </p:txBody>
      </p:sp>
    </p:spTree>
    <p:extLst>
      <p:ext uri="{BB962C8B-B14F-4D97-AF65-F5344CB8AC3E}">
        <p14:creationId xmlns:p14="http://schemas.microsoft.com/office/powerpoint/2010/main" val="35594286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Schools and saints </a:t>
            </a:r>
            <a:r>
              <a:rPr lang="en-GB" altLang="en-US" sz="4600" i="1">
                <a:solidFill>
                  <a:schemeClr val="accent4">
                    <a:lumMod val="75000"/>
                  </a:schemeClr>
                </a:solidFill>
                <a:latin typeface="Garamond" panose="02020404030301010803" pitchFamily="18" charset="0"/>
              </a:rPr>
              <a:t># 17 </a:t>
            </a:r>
            <a:r>
              <a:rPr lang="en-GB" altLang="en-US" sz="4600" dirty="0">
                <a:solidFill>
                  <a:schemeClr val="accent4">
                    <a:lumMod val="75000"/>
                  </a:schemeClr>
                </a:solidFill>
                <a:latin typeface="Garamond" panose="02020404030301010803" pitchFamily="18" charset="0"/>
              </a:rPr>
              <a:t>: St Patrick</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582713" y="1720117"/>
            <a:ext cx="4497285" cy="4739759"/>
          </a:xfrm>
          <a:prstGeom prst="rect">
            <a:avLst/>
          </a:prstGeom>
        </p:spPr>
        <p:txBody>
          <a:bodyPr wrap="square">
            <a:spAutoFit/>
          </a:bodyPr>
          <a:lstStyle/>
          <a:p>
            <a:pPr algn="just">
              <a:defRPr/>
            </a:pPr>
            <a:r>
              <a:rPr lang="en-US" sz="2200" b="0" i="0" dirty="0">
                <a:solidFill>
                  <a:srgbClr val="202122"/>
                </a:solidFill>
                <a:effectLst/>
                <a:latin typeface="Garamond" panose="02020404030301010803" pitchFamily="18" charset="0"/>
              </a:rPr>
              <a:t>When Patrick was about 16, he was captured by pirates and taken from his home in Britain to be sold in Ireland.  He escaped and returned to his family, but after being ordained a priest he went back to Ireland as a missionary to convert the land to Christianity. He is regarded as the first bishop of Armagh and the first Primate of Ireland.</a:t>
            </a:r>
          </a:p>
          <a:p>
            <a:pPr algn="just">
              <a:defRPr/>
            </a:pPr>
            <a:endParaRPr lang="en-US" sz="800" dirty="0">
              <a:solidFill>
                <a:srgbClr val="202122"/>
              </a:solidFill>
              <a:latin typeface="Garamond" panose="02020404030301010803" pitchFamily="18" charset="0"/>
            </a:endParaRPr>
          </a:p>
          <a:p>
            <a:pPr algn="just">
              <a:defRPr/>
            </a:pPr>
            <a:r>
              <a:rPr lang="en-US" sz="2200" dirty="0">
                <a:solidFill>
                  <a:srgbClr val="202122"/>
                </a:solidFill>
                <a:latin typeface="Garamond" panose="02020404030301010803" pitchFamily="18" charset="0"/>
              </a:rPr>
              <a:t>His feast day is 17</a:t>
            </a:r>
            <a:r>
              <a:rPr lang="en-US" sz="2200" baseline="30000" dirty="0">
                <a:solidFill>
                  <a:srgbClr val="202122"/>
                </a:solidFill>
                <a:latin typeface="Garamond" panose="02020404030301010803" pitchFamily="18" charset="0"/>
              </a:rPr>
              <a:t>th</a:t>
            </a:r>
            <a:r>
              <a:rPr lang="en-US" sz="2200" dirty="0">
                <a:solidFill>
                  <a:srgbClr val="202122"/>
                </a:solidFill>
                <a:latin typeface="Garamond" panose="02020404030301010803" pitchFamily="18" charset="0"/>
              </a:rPr>
              <a:t> March, the day on which he is thought to have died. </a:t>
            </a:r>
            <a:endParaRPr lang="en-US" sz="800" dirty="0">
              <a:solidFill>
                <a:srgbClr val="202122"/>
              </a:solidFill>
              <a:latin typeface="Garamond" panose="02020404030301010803" pitchFamily="18" charset="0"/>
            </a:endParaRPr>
          </a:p>
          <a:p>
            <a:pPr algn="just">
              <a:defRPr/>
            </a:pPr>
            <a:r>
              <a:rPr lang="en-US" sz="800" dirty="0">
                <a:solidFill>
                  <a:srgbClr val="202122"/>
                </a:solidFill>
                <a:latin typeface="Garamond" panose="02020404030301010803" pitchFamily="18" charset="0"/>
              </a:rPr>
              <a:t> </a:t>
            </a:r>
          </a:p>
          <a:p>
            <a:pPr algn="just">
              <a:defRPr/>
            </a:pPr>
            <a:r>
              <a:rPr lang="en-GB" sz="2200" dirty="0">
                <a:solidFill>
                  <a:srgbClr val="202122"/>
                </a:solidFill>
                <a:latin typeface="Garamond" panose="02020404030301010803" pitchFamily="18" charset="0"/>
              </a:rPr>
              <a:t>He is the patron saint of Ireland, Nigeria and Montserrat.</a:t>
            </a:r>
            <a:endParaRPr lang="en-US" sz="2200" dirty="0">
              <a:solidFill>
                <a:srgbClr val="202122"/>
              </a:solidFill>
              <a:latin typeface="Garamond" panose="02020404030301010803" pitchFamily="18" charset="0"/>
            </a:endParaRPr>
          </a:p>
        </p:txBody>
      </p:sp>
      <p:sp>
        <p:nvSpPr>
          <p:cNvPr id="11" name="Rectangle 10">
            <a:extLst>
              <a:ext uri="{FF2B5EF4-FFF2-40B4-BE49-F238E27FC236}">
                <a16:creationId xmlns:a16="http://schemas.microsoft.com/office/drawing/2014/main" id="{8C0819C2-B585-49A3-99B9-0C1B726A5F5D}"/>
              </a:ext>
            </a:extLst>
          </p:cNvPr>
          <p:cNvSpPr/>
          <p:nvPr/>
        </p:nvSpPr>
        <p:spPr>
          <a:xfrm>
            <a:off x="5079998" y="5336234"/>
            <a:ext cx="6510814" cy="1107996"/>
          </a:xfrm>
          <a:prstGeom prst="rect">
            <a:avLst/>
          </a:prstGeom>
        </p:spPr>
        <p:txBody>
          <a:bodyPr wrap="square">
            <a:spAutoFit/>
          </a:bodyPr>
          <a:lstStyle/>
          <a:p>
            <a:pPr algn="just">
              <a:defRPr/>
            </a:pPr>
            <a:r>
              <a:rPr lang="en-US" sz="2200" b="1" dirty="0">
                <a:latin typeface="Garamond" panose="02020404030301010803" pitchFamily="18" charset="0"/>
              </a:rPr>
              <a:t>St Patrick is honoured by two schools named after him in our diocese, in Collier Row and in </a:t>
            </a:r>
            <a:r>
              <a:rPr lang="en-US" sz="2200" b="1" dirty="0">
                <a:solidFill>
                  <a:schemeClr val="bg1"/>
                </a:solidFill>
                <a:latin typeface="Garamond" panose="02020404030301010803" pitchFamily="18" charset="0"/>
              </a:rPr>
              <a:t>xxxxxxxxxx</a:t>
            </a:r>
            <a:r>
              <a:rPr lang="en-US" sz="2200" b="1" dirty="0">
                <a:latin typeface="Garamond" panose="02020404030301010803" pitchFamily="18" charset="0"/>
              </a:rPr>
              <a:t> Walthamstow.</a:t>
            </a:r>
            <a:endParaRPr lang="en-GB" sz="2200" b="1" dirty="0">
              <a:latin typeface="Garamond" panose="02020404030301010803" pitchFamily="18" charset="0"/>
            </a:endParaRPr>
          </a:p>
        </p:txBody>
      </p:sp>
      <p:pic>
        <p:nvPicPr>
          <p:cNvPr id="2050" name="Picture 2" descr="The Miracles of St. Patrick—How He Really Converted Ireland to Christianity">
            <a:extLst>
              <a:ext uri="{FF2B5EF4-FFF2-40B4-BE49-F238E27FC236}">
                <a16:creationId xmlns:a16="http://schemas.microsoft.com/office/drawing/2014/main" id="{58043304-8668-43B1-9D12-902A0BF37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655" y="1696664"/>
            <a:ext cx="6446157" cy="361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5427</TotalTime>
  <Words>537</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228</cp:revision>
  <dcterms:created xsi:type="dcterms:W3CDTF">2019-09-06T14:56:38Z</dcterms:created>
  <dcterms:modified xsi:type="dcterms:W3CDTF">2022-02-28T11:31:58Z</dcterms:modified>
</cp:coreProperties>
</file>