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4" r:id="rId5"/>
    <p:sldId id="289" r:id="rId6"/>
    <p:sldId id="338" r:id="rId7"/>
    <p:sldId id="297" r:id="rId8"/>
    <p:sldId id="333" r:id="rId9"/>
    <p:sldId id="336" r:id="rId10"/>
    <p:sldId id="258" r:id="rId11"/>
    <p:sldId id="272" r:id="rId12"/>
    <p:sldId id="321" r:id="rId13"/>
    <p:sldId id="33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98341D-F664-45DB-9C01-3AEE3C862F9B}" v="20" dt="2022-02-27T13:35:14.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1" autoAdjust="0"/>
    <p:restoredTop sz="94660"/>
  </p:normalViewPr>
  <p:slideViewPr>
    <p:cSldViewPr snapToGrid="0">
      <p:cViewPr varScale="1">
        <p:scale>
          <a:sx n="66" d="100"/>
          <a:sy n="66" d="100"/>
        </p:scale>
        <p:origin x="382"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0998341D-F664-45DB-9C01-3AEE3C862F9B}"/>
    <pc:docChg chg="undo custSel modSld">
      <pc:chgData name="John Adams" userId="1143faee-bb16-416e-8056-0ed4c730fe93" providerId="ADAL" clId="{0998341D-F664-45DB-9C01-3AEE3C862F9B}" dt="2022-02-27T13:35:14.435" v="1123" actId="1076"/>
      <pc:docMkLst>
        <pc:docMk/>
      </pc:docMkLst>
      <pc:sldChg chg="modSp mod">
        <pc:chgData name="John Adams" userId="1143faee-bb16-416e-8056-0ed4c730fe93" providerId="ADAL" clId="{0998341D-F664-45DB-9C01-3AEE3C862F9B}" dt="2022-02-26T14:10:01.560" v="25" actId="1076"/>
        <pc:sldMkLst>
          <pc:docMk/>
          <pc:sldMk cId="2656554078" sldId="258"/>
        </pc:sldMkLst>
        <pc:spChg chg="mod">
          <ac:chgData name="John Adams" userId="1143faee-bb16-416e-8056-0ed4c730fe93" providerId="ADAL" clId="{0998341D-F664-45DB-9C01-3AEE3C862F9B}" dt="2022-02-26T14:10:01.560" v="25" actId="1076"/>
          <ac:spMkLst>
            <pc:docMk/>
            <pc:sldMk cId="2656554078" sldId="258"/>
            <ac:spMk id="4" creationId="{00000000-0000-0000-0000-000000000000}"/>
          </ac:spMkLst>
        </pc:spChg>
      </pc:sldChg>
      <pc:sldChg chg="modSp mod">
        <pc:chgData name="John Adams" userId="1143faee-bb16-416e-8056-0ed4c730fe93" providerId="ADAL" clId="{0998341D-F664-45DB-9C01-3AEE3C862F9B}" dt="2022-02-26T14:11:40.704" v="44" actId="123"/>
        <pc:sldMkLst>
          <pc:docMk/>
          <pc:sldMk cId="2339235338" sldId="272"/>
        </pc:sldMkLst>
        <pc:spChg chg="mod">
          <ac:chgData name="John Adams" userId="1143faee-bb16-416e-8056-0ed4c730fe93" providerId="ADAL" clId="{0998341D-F664-45DB-9C01-3AEE3C862F9B}" dt="2022-02-26T14:11:40.704" v="44" actId="123"/>
          <ac:spMkLst>
            <pc:docMk/>
            <pc:sldMk cId="2339235338" sldId="272"/>
            <ac:spMk id="2" creationId="{00000000-0000-0000-0000-000000000000}"/>
          </ac:spMkLst>
        </pc:spChg>
        <pc:spChg chg="mod">
          <ac:chgData name="John Adams" userId="1143faee-bb16-416e-8056-0ed4c730fe93" providerId="ADAL" clId="{0998341D-F664-45DB-9C01-3AEE3C862F9B}" dt="2022-02-26T14:10:46.127" v="31" actId="1076"/>
          <ac:spMkLst>
            <pc:docMk/>
            <pc:sldMk cId="2339235338" sldId="272"/>
            <ac:spMk id="8" creationId="{00000000-0000-0000-0000-000000000000}"/>
          </ac:spMkLst>
        </pc:spChg>
        <pc:picChg chg="mod">
          <ac:chgData name="John Adams" userId="1143faee-bb16-416e-8056-0ed4c730fe93" providerId="ADAL" clId="{0998341D-F664-45DB-9C01-3AEE3C862F9B}" dt="2022-02-26T14:11:24.703" v="41" actId="1076"/>
          <ac:picMkLst>
            <pc:docMk/>
            <pc:sldMk cId="2339235338" sldId="272"/>
            <ac:picMk id="1026" creationId="{19D9D9DC-47FE-452B-B95B-CEA4371D0883}"/>
          </ac:picMkLst>
        </pc:picChg>
      </pc:sldChg>
      <pc:sldChg chg="modSp mod">
        <pc:chgData name="John Adams" userId="1143faee-bb16-416e-8056-0ed4c730fe93" providerId="ADAL" clId="{0998341D-F664-45DB-9C01-3AEE3C862F9B}" dt="2022-02-26T14:05:48.937" v="7" actId="313"/>
        <pc:sldMkLst>
          <pc:docMk/>
          <pc:sldMk cId="835714311" sldId="289"/>
        </pc:sldMkLst>
        <pc:spChg chg="mod">
          <ac:chgData name="John Adams" userId="1143faee-bb16-416e-8056-0ed4c730fe93" providerId="ADAL" clId="{0998341D-F664-45DB-9C01-3AEE3C862F9B}" dt="2022-02-26T14:05:48.937" v="7" actId="313"/>
          <ac:spMkLst>
            <pc:docMk/>
            <pc:sldMk cId="835714311" sldId="289"/>
            <ac:spMk id="10" creationId="{00000000-0000-0000-0000-000000000000}"/>
          </ac:spMkLst>
        </pc:spChg>
      </pc:sldChg>
      <pc:sldChg chg="modSp mod">
        <pc:chgData name="John Adams" userId="1143faee-bb16-416e-8056-0ed4c730fe93" providerId="ADAL" clId="{0998341D-F664-45DB-9C01-3AEE3C862F9B}" dt="2022-02-26T14:06:49.313" v="19" actId="1076"/>
        <pc:sldMkLst>
          <pc:docMk/>
          <pc:sldMk cId="2058881387" sldId="297"/>
        </pc:sldMkLst>
        <pc:spChg chg="mod">
          <ac:chgData name="John Adams" userId="1143faee-bb16-416e-8056-0ed4c730fe93" providerId="ADAL" clId="{0998341D-F664-45DB-9C01-3AEE3C862F9B}" dt="2022-02-26T14:06:49.313" v="19" actId="1076"/>
          <ac:spMkLst>
            <pc:docMk/>
            <pc:sldMk cId="2058881387" sldId="297"/>
            <ac:spMk id="3" creationId="{00000000-0000-0000-0000-000000000000}"/>
          </ac:spMkLst>
        </pc:spChg>
        <pc:picChg chg="mod">
          <ac:chgData name="John Adams" userId="1143faee-bb16-416e-8056-0ed4c730fe93" providerId="ADAL" clId="{0998341D-F664-45DB-9C01-3AEE3C862F9B}" dt="2022-02-26T14:06:44.603" v="18" actId="1076"/>
          <ac:picMkLst>
            <pc:docMk/>
            <pc:sldMk cId="2058881387" sldId="297"/>
            <ac:picMk id="2050" creationId="{119B1C81-93AA-492F-B520-689E5AC9AE05}"/>
          </ac:picMkLst>
        </pc:picChg>
      </pc:sldChg>
      <pc:sldChg chg="addSp delSp modSp mod">
        <pc:chgData name="John Adams" userId="1143faee-bb16-416e-8056-0ed4c730fe93" providerId="ADAL" clId="{0998341D-F664-45DB-9C01-3AEE3C862F9B}" dt="2022-02-27T13:34:27.510" v="1119" actId="1076"/>
        <pc:sldMkLst>
          <pc:docMk/>
          <pc:sldMk cId="2734715491" sldId="321"/>
        </pc:sldMkLst>
        <pc:spChg chg="mod">
          <ac:chgData name="John Adams" userId="1143faee-bb16-416e-8056-0ed4c730fe93" providerId="ADAL" clId="{0998341D-F664-45DB-9C01-3AEE3C862F9B}" dt="2022-02-27T13:33:11.041" v="1111" actId="207"/>
          <ac:spMkLst>
            <pc:docMk/>
            <pc:sldMk cId="2734715491" sldId="321"/>
            <ac:spMk id="3" creationId="{00000000-0000-0000-0000-000000000000}"/>
          </ac:spMkLst>
        </pc:spChg>
        <pc:spChg chg="mod">
          <ac:chgData name="John Adams" userId="1143faee-bb16-416e-8056-0ed4c730fe93" providerId="ADAL" clId="{0998341D-F664-45DB-9C01-3AEE3C862F9B}" dt="2022-02-27T13:34:27.510" v="1119" actId="1076"/>
          <ac:spMkLst>
            <pc:docMk/>
            <pc:sldMk cId="2734715491" sldId="321"/>
            <ac:spMk id="10" creationId="{00000000-0000-0000-0000-000000000000}"/>
          </ac:spMkLst>
        </pc:spChg>
        <pc:spChg chg="add mod">
          <ac:chgData name="John Adams" userId="1143faee-bb16-416e-8056-0ed4c730fe93" providerId="ADAL" clId="{0998341D-F664-45DB-9C01-3AEE3C862F9B}" dt="2022-02-27T13:34:12.454" v="1118" actId="208"/>
          <ac:spMkLst>
            <pc:docMk/>
            <pc:sldMk cId="2734715491" sldId="321"/>
            <ac:spMk id="12" creationId="{4B814E80-E26E-4D96-9B27-4CA1502720B5}"/>
          </ac:spMkLst>
        </pc:spChg>
        <pc:picChg chg="add del">
          <ac:chgData name="John Adams" userId="1143faee-bb16-416e-8056-0ed4c730fe93" providerId="ADAL" clId="{0998341D-F664-45DB-9C01-3AEE3C862F9B}" dt="2022-02-27T13:19:56.053" v="116" actId="478"/>
          <ac:picMkLst>
            <pc:docMk/>
            <pc:sldMk cId="2734715491" sldId="321"/>
            <ac:picMk id="4" creationId="{D432DA9F-7D45-4E6F-8A4F-EE05791C0C40}"/>
          </ac:picMkLst>
        </pc:picChg>
        <pc:picChg chg="del">
          <ac:chgData name="John Adams" userId="1143faee-bb16-416e-8056-0ed4c730fe93" providerId="ADAL" clId="{0998341D-F664-45DB-9C01-3AEE3C862F9B}" dt="2022-02-27T13:20:18.422" v="122" actId="478"/>
          <ac:picMkLst>
            <pc:docMk/>
            <pc:sldMk cId="2734715491" sldId="321"/>
            <ac:picMk id="5" creationId="{00000000-0000-0000-0000-000000000000}"/>
          </ac:picMkLst>
        </pc:picChg>
        <pc:picChg chg="ord">
          <ac:chgData name="John Adams" userId="1143faee-bb16-416e-8056-0ed4c730fe93" providerId="ADAL" clId="{0998341D-F664-45DB-9C01-3AEE3C862F9B}" dt="2022-02-27T13:33:21.990" v="1112" actId="166"/>
          <ac:picMkLst>
            <pc:docMk/>
            <pc:sldMk cId="2734715491" sldId="321"/>
            <ac:picMk id="7" creationId="{00000000-0000-0000-0000-000000000000}"/>
          </ac:picMkLst>
        </pc:picChg>
        <pc:picChg chg="del">
          <ac:chgData name="John Adams" userId="1143faee-bb16-416e-8056-0ed4c730fe93" providerId="ADAL" clId="{0998341D-F664-45DB-9C01-3AEE3C862F9B}" dt="2022-02-27T13:20:16.901" v="121" actId="478"/>
          <ac:picMkLst>
            <pc:docMk/>
            <pc:sldMk cId="2734715491" sldId="321"/>
            <ac:picMk id="8" creationId="{00000000-0000-0000-0000-000000000000}"/>
          </ac:picMkLst>
        </pc:picChg>
        <pc:picChg chg="del">
          <ac:chgData name="John Adams" userId="1143faee-bb16-416e-8056-0ed4c730fe93" providerId="ADAL" clId="{0998341D-F664-45DB-9C01-3AEE3C862F9B}" dt="2022-02-27T13:19:09.644" v="114" actId="478"/>
          <ac:picMkLst>
            <pc:docMk/>
            <pc:sldMk cId="2734715491" sldId="321"/>
            <ac:picMk id="1026" creationId="{E3A6C2EA-59E7-4E83-89FB-4D81B3F4104E}"/>
          </ac:picMkLst>
        </pc:picChg>
        <pc:picChg chg="add mod">
          <ac:chgData name="John Adams" userId="1143faee-bb16-416e-8056-0ed4c730fe93" providerId="ADAL" clId="{0998341D-F664-45DB-9C01-3AEE3C862F9B}" dt="2022-02-27T13:32:13.504" v="1098" actId="14100"/>
          <ac:picMkLst>
            <pc:docMk/>
            <pc:sldMk cId="2734715491" sldId="321"/>
            <ac:picMk id="1028" creationId="{C35B0B44-2968-4C78-B274-794F20203BF9}"/>
          </ac:picMkLst>
        </pc:picChg>
      </pc:sldChg>
      <pc:sldChg chg="modSp">
        <pc:chgData name="John Adams" userId="1143faee-bb16-416e-8056-0ed4c730fe93" providerId="ADAL" clId="{0998341D-F664-45DB-9C01-3AEE3C862F9B}" dt="2022-02-27T13:35:03.231" v="1121" actId="1076"/>
        <pc:sldMkLst>
          <pc:docMk/>
          <pc:sldMk cId="2413920719" sldId="334"/>
        </pc:sldMkLst>
        <pc:picChg chg="mod">
          <ac:chgData name="John Adams" userId="1143faee-bb16-416e-8056-0ed4c730fe93" providerId="ADAL" clId="{0998341D-F664-45DB-9C01-3AEE3C862F9B}" dt="2022-02-27T13:35:03.231" v="1121" actId="1076"/>
          <ac:picMkLst>
            <pc:docMk/>
            <pc:sldMk cId="2413920719" sldId="334"/>
            <ac:picMk id="1026" creationId="{D0D4E249-6698-465A-9CB1-396CF6737381}"/>
          </ac:picMkLst>
        </pc:picChg>
      </pc:sldChg>
      <pc:sldChg chg="modSp mod">
        <pc:chgData name="John Adams" userId="1143faee-bb16-416e-8056-0ed4c730fe93" providerId="ADAL" clId="{0998341D-F664-45DB-9C01-3AEE3C862F9B}" dt="2022-02-26T14:09:50.780" v="24" actId="1076"/>
        <pc:sldMkLst>
          <pc:docMk/>
          <pc:sldMk cId="787972187" sldId="336"/>
        </pc:sldMkLst>
        <pc:spChg chg="mod">
          <ac:chgData name="John Adams" userId="1143faee-bb16-416e-8056-0ed4c730fe93" providerId="ADAL" clId="{0998341D-F664-45DB-9C01-3AEE3C862F9B}" dt="2022-02-26T14:09:50.780" v="24" actId="1076"/>
          <ac:spMkLst>
            <pc:docMk/>
            <pc:sldMk cId="787972187" sldId="336"/>
            <ac:spMk id="9" creationId="{1E52ECCE-938B-4059-BCFC-5863C6E8CB5A}"/>
          </ac:spMkLst>
        </pc:spChg>
      </pc:sldChg>
      <pc:sldChg chg="modSp">
        <pc:chgData name="John Adams" userId="1143faee-bb16-416e-8056-0ed4c730fe93" providerId="ADAL" clId="{0998341D-F664-45DB-9C01-3AEE3C862F9B}" dt="2022-02-27T13:35:14.435" v="1123" actId="1076"/>
        <pc:sldMkLst>
          <pc:docMk/>
          <pc:sldMk cId="3450757483" sldId="337"/>
        </pc:sldMkLst>
        <pc:picChg chg="mod">
          <ac:chgData name="John Adams" userId="1143faee-bb16-416e-8056-0ed4c730fe93" providerId="ADAL" clId="{0998341D-F664-45DB-9C01-3AEE3C862F9B}" dt="2022-02-27T13:35:14.435" v="1123" actId="1076"/>
          <ac:picMkLst>
            <pc:docMk/>
            <pc:sldMk cId="3450757483" sldId="337"/>
            <ac:picMk id="1026" creationId="{D0D4E249-6698-465A-9CB1-396CF6737381}"/>
          </ac:picMkLst>
        </pc:picChg>
      </pc:sldChg>
      <pc:sldChg chg="modSp mod">
        <pc:chgData name="John Adams" userId="1143faee-bb16-416e-8056-0ed4c730fe93" providerId="ADAL" clId="{0998341D-F664-45DB-9C01-3AEE3C862F9B}" dt="2022-02-27T13:33:40.731" v="1116" actId="20577"/>
        <pc:sldMkLst>
          <pc:docMk/>
          <pc:sldMk cId="1859230713" sldId="338"/>
        </pc:sldMkLst>
        <pc:spChg chg="mod">
          <ac:chgData name="John Adams" userId="1143faee-bb16-416e-8056-0ed4c730fe93" providerId="ADAL" clId="{0998341D-F664-45DB-9C01-3AEE3C862F9B}" dt="2022-02-27T13:33:40.731" v="1116" actId="20577"/>
          <ac:spMkLst>
            <pc:docMk/>
            <pc:sldMk cId="1859230713" sldId="338"/>
            <ac:spMk id="2" creationId="{00000000-0000-0000-0000-000000000000}"/>
          </ac:spMkLst>
        </pc:spChg>
        <pc:picChg chg="mod modCrop">
          <ac:chgData name="John Adams" userId="1143faee-bb16-416e-8056-0ed4c730fe93" providerId="ADAL" clId="{0998341D-F664-45DB-9C01-3AEE3C862F9B}" dt="2022-02-26T14:06:08.147" v="8" actId="732"/>
          <ac:picMkLst>
            <pc:docMk/>
            <pc:sldMk cId="1859230713" sldId="338"/>
            <ac:picMk id="1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28/02/2022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28/02/2022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28/02/2022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28/02/2022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28/02/2022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28/02/2022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28/02/2022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28/02/2022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28/02/2022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28/02/2022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28/02/2022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28/02/2022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21</a:t>
            </a:r>
            <a:r>
              <a:rPr lang="en-GB" sz="2800" baseline="30000" dirty="0">
                <a:solidFill>
                  <a:schemeClr val="accent4">
                    <a:lumMod val="75000"/>
                  </a:schemeClr>
                </a:solidFill>
                <a:latin typeface="Garamond" panose="02020404030301010803" pitchFamily="18" charset="0"/>
              </a:rPr>
              <a:t>st</a:t>
            </a:r>
            <a:r>
              <a:rPr lang="en-GB" sz="2800" dirty="0">
                <a:solidFill>
                  <a:schemeClr val="accent4">
                    <a:lumMod val="75000"/>
                  </a:schemeClr>
                </a:solidFill>
                <a:latin typeface="Garamond" panose="02020404030301010803" pitchFamily="18" charset="0"/>
              </a:rPr>
              <a:t> March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to Easter ~</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06091" y="1817618"/>
            <a:ext cx="6391127" cy="320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21</a:t>
            </a:r>
            <a:r>
              <a:rPr lang="en-GB" sz="2800" baseline="30000" dirty="0">
                <a:solidFill>
                  <a:schemeClr val="accent4">
                    <a:lumMod val="75000"/>
                  </a:schemeClr>
                </a:solidFill>
                <a:latin typeface="Garamond" panose="02020404030301010803" pitchFamily="18" charset="0"/>
              </a:rPr>
              <a:t>st</a:t>
            </a:r>
            <a:r>
              <a:rPr lang="en-GB" sz="2800" dirty="0">
                <a:solidFill>
                  <a:schemeClr val="accent4">
                    <a:lumMod val="75000"/>
                  </a:schemeClr>
                </a:solidFill>
                <a:latin typeface="Garamond" panose="02020404030301010803" pitchFamily="18" charset="0"/>
              </a:rPr>
              <a:t> March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to Easter ~</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81542" y="1834832"/>
            <a:ext cx="6391127" cy="320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75748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15532" y="2116356"/>
            <a:ext cx="10506504" cy="41866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800" dirty="0">
                <a:latin typeface="Garamond" panose="02020404030301010803" pitchFamily="18" charset="0"/>
              </a:rPr>
              <a:t>This week includes </a:t>
            </a:r>
            <a:r>
              <a:rPr lang="en-GB" sz="2800">
                <a:latin typeface="Garamond" panose="02020404030301010803" pitchFamily="18" charset="0"/>
              </a:rPr>
              <a:t>the Solemnity </a:t>
            </a:r>
            <a:r>
              <a:rPr lang="en-GB" sz="2800" dirty="0">
                <a:latin typeface="Garamond" panose="02020404030301010803" pitchFamily="18" charset="0"/>
              </a:rPr>
              <a:t>of the Annunciation </a:t>
            </a:r>
          </a:p>
          <a:p>
            <a:pPr algn="ctr"/>
            <a:r>
              <a:rPr lang="en-GB" sz="2800" dirty="0">
                <a:latin typeface="Garamond" panose="02020404030301010803" pitchFamily="18" charset="0"/>
              </a:rPr>
              <a:t>when the Angel Gabriel announced that Mary was to bear a son.</a:t>
            </a:r>
          </a:p>
          <a:p>
            <a:pPr algn="ctr"/>
            <a:r>
              <a:rPr lang="en-GB" sz="2800" dirty="0">
                <a:latin typeface="Garamond" panose="02020404030301010803" pitchFamily="18" charset="0"/>
              </a:rPr>
              <a:t> </a:t>
            </a:r>
          </a:p>
          <a:p>
            <a:pPr algn="ctr"/>
            <a:r>
              <a:rPr lang="en-GB" sz="2800" dirty="0">
                <a:latin typeface="Garamond" panose="02020404030301010803" pitchFamily="18" charset="0"/>
              </a:rPr>
              <a:t>She was to name him Jesus, which means “God is salvation”.</a:t>
            </a:r>
          </a:p>
          <a:p>
            <a:pPr algn="ctr"/>
            <a:r>
              <a:rPr lang="en-GB" sz="2800" dirty="0">
                <a:latin typeface="Garamond" panose="02020404030301010803" pitchFamily="18" charset="0"/>
              </a:rPr>
              <a:t>Mary accepted God in her life.</a:t>
            </a:r>
          </a:p>
          <a:p>
            <a:pPr algn="ctr"/>
            <a:endParaRPr lang="en-GB" sz="2800" dirty="0">
              <a:latin typeface="Garamond" panose="02020404030301010803" pitchFamily="18" charset="0"/>
            </a:endParaRPr>
          </a:p>
          <a:p>
            <a:pPr algn="ctr"/>
            <a:r>
              <a:rPr lang="en-GB" sz="2800" dirty="0">
                <a:latin typeface="Garamond" panose="02020404030301010803" pitchFamily="18" charset="0"/>
              </a:rPr>
              <a:t>How are you reflecting this? </a:t>
            </a:r>
          </a:p>
          <a:p>
            <a:pPr algn="ctr"/>
            <a:endParaRPr lang="en-GB" sz="2800" dirty="0">
              <a:latin typeface="Garamond" panose="02020404030301010803" pitchFamily="18" charset="0"/>
            </a:endParaRPr>
          </a:p>
          <a:p>
            <a:pPr algn="ctr"/>
            <a:r>
              <a:rPr lang="en-GB" sz="2800" dirty="0">
                <a:latin typeface="Garamond" panose="02020404030301010803" pitchFamily="18" charset="0"/>
              </a:rPr>
              <a:t>What are you doing to show that you accept God’s salvation?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Looking Forward</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effectLst/>
                <a:latin typeface="Garamond" panose="02020404030301010803" pitchFamily="18" charset="0"/>
                <a:ea typeface="Calibri" panose="020F0502020204030204" pitchFamily="34" charset="0"/>
                <a:cs typeface="Times New Roman" panose="02020603050405020304" pitchFamily="18" charset="0"/>
              </a:rPr>
              <a:t>~ </a:t>
            </a:r>
            <a:r>
              <a:rPr lang="en-GB" sz="3600" dirty="0">
                <a:latin typeface="Garamond" panose="02020404030301010803" pitchFamily="18" charset="0"/>
                <a:ea typeface="Calibri" panose="020F0502020204030204" pitchFamily="34" charset="0"/>
                <a:cs typeface="Times New Roman" panose="02020603050405020304" pitchFamily="18" charset="0"/>
              </a:rPr>
              <a:t>In the Year of the Family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66206" y="298360"/>
            <a:ext cx="1094667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Your Lenten Journey</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extBox 8">
            <a:extLst>
              <a:ext uri="{FF2B5EF4-FFF2-40B4-BE49-F238E27FC236}">
                <a16:creationId xmlns:a16="http://schemas.microsoft.com/office/drawing/2014/main" id="{1E52ECCE-938B-4059-BCFC-5863C6E8CB5A}"/>
              </a:ext>
            </a:extLst>
          </p:cNvPr>
          <p:cNvSpPr txBox="1"/>
          <p:nvPr/>
        </p:nvSpPr>
        <p:spPr>
          <a:xfrm>
            <a:off x="7791589" y="3161006"/>
            <a:ext cx="4004716" cy="461665"/>
          </a:xfrm>
          <a:prstGeom prst="rect">
            <a:avLst/>
          </a:prstGeom>
          <a:noFill/>
        </p:spPr>
        <p:txBody>
          <a:bodyPr wrap="square" rtlCol="0">
            <a:spAutoFit/>
          </a:bodyPr>
          <a:lstStyle/>
          <a:p>
            <a:pPr algn="ctr"/>
            <a:endParaRPr lang="en-GB" sz="2400" i="1" dirty="0">
              <a:latin typeface="Garamond" panose="02020404030301010803" pitchFamily="18" charset="0"/>
            </a:endParaRPr>
          </a:p>
        </p:txBody>
      </p:sp>
      <p:sp>
        <p:nvSpPr>
          <p:cNvPr id="2" name="Rectangle 1"/>
          <p:cNvSpPr/>
          <p:nvPr/>
        </p:nvSpPr>
        <p:spPr>
          <a:xfrm>
            <a:off x="482780" y="4201610"/>
            <a:ext cx="11061539" cy="2431435"/>
          </a:xfrm>
          <a:prstGeom prst="rect">
            <a:avLst/>
          </a:prstGeom>
        </p:spPr>
        <p:txBody>
          <a:bodyPr wrap="square">
            <a:spAutoFit/>
          </a:bodyPr>
          <a:lstStyle/>
          <a:p>
            <a:pPr algn="ctr"/>
            <a:endParaRPr lang="en-GB" dirty="0">
              <a:latin typeface="Garamond" panose="02020404030301010803" pitchFamily="18" charset="0"/>
            </a:endParaRPr>
          </a:p>
          <a:p>
            <a:pPr algn="ctr"/>
            <a:r>
              <a:rPr lang="en-GB" sz="3200" dirty="0">
                <a:latin typeface="Garamond" panose="02020404030301010803" pitchFamily="18" charset="0"/>
              </a:rPr>
              <a:t>Use the CAFOD calendar above to reflect.</a:t>
            </a:r>
          </a:p>
          <a:p>
            <a:pPr algn="ctr"/>
            <a:endParaRPr lang="en-GB" sz="3200" dirty="0">
              <a:latin typeface="Garamond" panose="02020404030301010803" pitchFamily="18" charset="0"/>
            </a:endParaRPr>
          </a:p>
          <a:p>
            <a:pPr algn="ctr"/>
            <a:r>
              <a:rPr lang="en-GB" sz="3200" dirty="0">
                <a:latin typeface="Garamond" panose="02020404030301010803" pitchFamily="18" charset="0"/>
              </a:rPr>
              <a:t>How are you progressing on your Lenten journey?</a:t>
            </a:r>
          </a:p>
          <a:p>
            <a:pPr algn="ctr"/>
            <a:endParaRPr lang="en-GB" sz="3200" dirty="0">
              <a:latin typeface="Garamond" panose="02020404030301010803" pitchFamily="18" charset="0"/>
            </a:endParaRPr>
          </a:p>
        </p:txBody>
      </p:sp>
      <p:pic>
        <p:nvPicPr>
          <p:cNvPr id="12" name="Picture 11"/>
          <p:cNvPicPr/>
          <p:nvPr/>
        </p:nvPicPr>
        <p:blipFill rotWithShape="1">
          <a:blip r:embed="rId3">
            <a:extLst>
              <a:ext uri="{28A0092B-C50C-407E-A947-70E740481C1C}">
                <a14:useLocalDpi xmlns:a14="http://schemas.microsoft.com/office/drawing/2010/main" val="0"/>
              </a:ext>
            </a:extLst>
          </a:blip>
          <a:srcRect l="33038" t="60863" r="12387" b="26444"/>
          <a:stretch/>
        </p:blipFill>
        <p:spPr bwMode="auto">
          <a:xfrm>
            <a:off x="666206" y="2239700"/>
            <a:ext cx="10946673" cy="18648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923071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7425940" y="2583282"/>
            <a:ext cx="5036320" cy="2769989"/>
          </a:xfrm>
          <a:prstGeom prst="rect">
            <a:avLst/>
          </a:prstGeom>
        </p:spPr>
        <p:txBody>
          <a:bodyPr wrap="square">
            <a:spAutoFit/>
          </a:bodyPr>
          <a:lstStyle/>
          <a:p>
            <a:pPr algn="ctr"/>
            <a:r>
              <a:rPr lang="en-GB" sz="2600" b="1" dirty="0">
                <a:latin typeface="Garamond" panose="02020404030301010803" pitchFamily="18" charset="0"/>
              </a:rPr>
              <a:t>Sunday 20</a:t>
            </a:r>
            <a:r>
              <a:rPr lang="en-GB" sz="2600" b="1" baseline="30000" dirty="0">
                <a:latin typeface="Garamond" panose="02020404030301010803" pitchFamily="18" charset="0"/>
              </a:rPr>
              <a:t>th</a:t>
            </a:r>
            <a:r>
              <a:rPr lang="en-GB" sz="2600" b="1" dirty="0">
                <a:latin typeface="Garamond" panose="02020404030301010803" pitchFamily="18" charset="0"/>
              </a:rPr>
              <a:t> March 2022</a:t>
            </a:r>
            <a:r>
              <a:rPr lang="en-GB" sz="2600" dirty="0">
                <a:latin typeface="Garamond" panose="02020404030301010803" pitchFamily="18" charset="0"/>
              </a:rPr>
              <a:t> :</a:t>
            </a:r>
            <a:r>
              <a:rPr lang="en-GB" dirty="0">
                <a:latin typeface="Garamond" panose="02020404030301010803" pitchFamily="18" charset="0"/>
              </a:rPr>
              <a:t>  </a:t>
            </a:r>
          </a:p>
          <a:p>
            <a:pPr algn="ctr"/>
            <a:r>
              <a:rPr lang="en-GB" dirty="0">
                <a:latin typeface="Garamond" panose="02020404030301010803" pitchFamily="18" charset="0"/>
              </a:rPr>
              <a:t>    </a:t>
            </a:r>
          </a:p>
          <a:p>
            <a:pPr algn="ctr"/>
            <a:r>
              <a:rPr lang="en-GB" sz="2800" dirty="0">
                <a:latin typeface="Garamond" panose="02020404030301010803" pitchFamily="18" charset="0"/>
              </a:rPr>
              <a:t>The Gospel of Luke:                                                    </a:t>
            </a:r>
          </a:p>
          <a:p>
            <a:pPr algn="ctr"/>
            <a:endParaRPr lang="en-GB" sz="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3600" dirty="0">
                <a:latin typeface="Garamond" panose="02020404030301010803" pitchFamily="18" charset="0"/>
              </a:rPr>
              <a:t>“</a:t>
            </a:r>
            <a:r>
              <a:rPr lang="en-GB" dirty="0"/>
              <a:t> </a:t>
            </a:r>
            <a:r>
              <a:rPr lang="en-GB" sz="4400" dirty="0">
                <a:latin typeface="Garamond" panose="02020404030301010803" pitchFamily="18" charset="0"/>
              </a:rPr>
              <a:t>If you do not repent...</a:t>
            </a:r>
            <a:r>
              <a:rPr lang="en-GB" sz="3600" dirty="0">
                <a:latin typeface="Garamond" panose="02020404030301010803" pitchFamily="18" charset="0"/>
              </a:rPr>
              <a:t>”</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050" name="Picture 2">
            <a:extLst>
              <a:ext uri="{FF2B5EF4-FFF2-40B4-BE49-F238E27FC236}">
                <a16:creationId xmlns:a16="http://schemas.microsoft.com/office/drawing/2014/main" id="{119B1C81-93AA-492F-B520-689E5AC9AE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2189" y="2318283"/>
            <a:ext cx="7901084" cy="395054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66206" y="298360"/>
            <a:ext cx="1094667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extBox 8">
            <a:extLst>
              <a:ext uri="{FF2B5EF4-FFF2-40B4-BE49-F238E27FC236}">
                <a16:creationId xmlns:a16="http://schemas.microsoft.com/office/drawing/2014/main" id="{1E52ECCE-938B-4059-BCFC-5863C6E8CB5A}"/>
              </a:ext>
            </a:extLst>
          </p:cNvPr>
          <p:cNvSpPr txBox="1"/>
          <p:nvPr/>
        </p:nvSpPr>
        <p:spPr>
          <a:xfrm>
            <a:off x="7791589" y="3161006"/>
            <a:ext cx="4004716" cy="1877437"/>
          </a:xfrm>
          <a:prstGeom prst="rect">
            <a:avLst/>
          </a:prstGeom>
          <a:noFill/>
        </p:spPr>
        <p:txBody>
          <a:bodyPr wrap="square" rtlCol="0">
            <a:spAutoFit/>
          </a:bodyPr>
          <a:lstStyle/>
          <a:p>
            <a:pPr algn="ctr"/>
            <a:r>
              <a:rPr lang="en-GB" sz="4400" dirty="0">
                <a:latin typeface="Garamond" panose="02020404030301010803" pitchFamily="18" charset="0"/>
              </a:rPr>
              <a:t>“Brother Fire”</a:t>
            </a:r>
          </a:p>
          <a:p>
            <a:pPr algn="ctr"/>
            <a:endParaRPr lang="en-GB" sz="2400" i="1" dirty="0">
              <a:latin typeface="Garamond" panose="02020404030301010803" pitchFamily="18" charset="0"/>
            </a:endParaRPr>
          </a:p>
          <a:p>
            <a:pPr algn="ctr"/>
            <a:r>
              <a:rPr lang="en-GB" sz="2400" i="1" dirty="0">
                <a:latin typeface="Garamond" panose="02020404030301010803" pitchFamily="18" charset="0"/>
              </a:rPr>
              <a:t>- St Francis of Assisi,           Canticle of the Creatures</a:t>
            </a:r>
          </a:p>
        </p:txBody>
      </p:sp>
      <p:pic>
        <p:nvPicPr>
          <p:cNvPr id="3074" name="Picture 2">
            <a:extLst>
              <a:ext uri="{FF2B5EF4-FFF2-40B4-BE49-F238E27FC236}">
                <a16:creationId xmlns:a16="http://schemas.microsoft.com/office/drawing/2014/main" id="{7FD522E3-DCE6-4B7E-B784-37486CA6E4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6206" y="1896538"/>
            <a:ext cx="7263533" cy="48393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381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66206" y="298360"/>
            <a:ext cx="1094667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extBox 8">
            <a:extLst>
              <a:ext uri="{FF2B5EF4-FFF2-40B4-BE49-F238E27FC236}">
                <a16:creationId xmlns:a16="http://schemas.microsoft.com/office/drawing/2014/main" id="{1E52ECCE-938B-4059-BCFC-5863C6E8CB5A}"/>
              </a:ext>
            </a:extLst>
          </p:cNvPr>
          <p:cNvSpPr txBox="1"/>
          <p:nvPr/>
        </p:nvSpPr>
        <p:spPr>
          <a:xfrm>
            <a:off x="7608163" y="2158435"/>
            <a:ext cx="4004716" cy="4401205"/>
          </a:xfrm>
          <a:prstGeom prst="rect">
            <a:avLst/>
          </a:prstGeom>
          <a:noFill/>
        </p:spPr>
        <p:txBody>
          <a:bodyPr wrap="square" rtlCol="0">
            <a:spAutoFit/>
          </a:bodyPr>
          <a:lstStyle/>
          <a:p>
            <a:pPr algn="ctr"/>
            <a:r>
              <a:rPr lang="en-US" sz="3200" dirty="0">
                <a:solidFill>
                  <a:schemeClr val="accent5">
                    <a:lumMod val="50000"/>
                  </a:schemeClr>
                </a:solidFill>
                <a:latin typeface="Garamond" panose="02020404030301010803" pitchFamily="18" charset="0"/>
              </a:rPr>
              <a:t>Praised be You, </a:t>
            </a:r>
          </a:p>
          <a:p>
            <a:pPr algn="ctr"/>
            <a:r>
              <a:rPr lang="en-US" sz="3200" dirty="0">
                <a:solidFill>
                  <a:schemeClr val="accent5">
                    <a:lumMod val="50000"/>
                  </a:schemeClr>
                </a:solidFill>
                <a:latin typeface="Garamond" panose="02020404030301010803" pitchFamily="18" charset="0"/>
              </a:rPr>
              <a:t>my Lord, </a:t>
            </a:r>
          </a:p>
          <a:p>
            <a:pPr algn="ctr"/>
            <a:r>
              <a:rPr lang="en-US" sz="3200" dirty="0">
                <a:solidFill>
                  <a:schemeClr val="accent5">
                    <a:lumMod val="50000"/>
                  </a:schemeClr>
                </a:solidFill>
                <a:latin typeface="Garamond" panose="02020404030301010803" pitchFamily="18" charset="0"/>
              </a:rPr>
              <a:t>through Brother Fire,</a:t>
            </a:r>
            <a:br>
              <a:rPr lang="en-US" sz="3200" dirty="0">
                <a:solidFill>
                  <a:schemeClr val="accent5">
                    <a:lumMod val="50000"/>
                  </a:schemeClr>
                </a:solidFill>
                <a:latin typeface="Garamond" panose="02020404030301010803" pitchFamily="18" charset="0"/>
              </a:rPr>
            </a:br>
            <a:r>
              <a:rPr lang="en-US" sz="3200" dirty="0">
                <a:solidFill>
                  <a:schemeClr val="accent5">
                    <a:lumMod val="50000"/>
                  </a:schemeClr>
                </a:solidFill>
                <a:latin typeface="Garamond" panose="02020404030301010803" pitchFamily="18" charset="0"/>
              </a:rPr>
              <a:t>through whom you light the night : </a:t>
            </a:r>
          </a:p>
          <a:p>
            <a:pPr algn="ctr"/>
            <a:r>
              <a:rPr lang="en-US" sz="3200" dirty="0">
                <a:solidFill>
                  <a:schemeClr val="accent5">
                    <a:lumMod val="50000"/>
                  </a:schemeClr>
                </a:solidFill>
                <a:latin typeface="Garamond" panose="02020404030301010803" pitchFamily="18" charset="0"/>
              </a:rPr>
              <a:t> he is beautiful and playful and robust </a:t>
            </a:r>
          </a:p>
          <a:p>
            <a:pPr algn="ctr"/>
            <a:r>
              <a:rPr lang="en-US" sz="3200" dirty="0">
                <a:solidFill>
                  <a:schemeClr val="accent5">
                    <a:lumMod val="50000"/>
                  </a:schemeClr>
                </a:solidFill>
                <a:latin typeface="Garamond" panose="02020404030301010803" pitchFamily="18" charset="0"/>
              </a:rPr>
              <a:t>and strong.</a:t>
            </a:r>
          </a:p>
          <a:p>
            <a:pPr algn="ctr"/>
            <a:endParaRPr lang="en-GB" sz="2400" dirty="0">
              <a:solidFill>
                <a:schemeClr val="accent1">
                  <a:lumMod val="75000"/>
                </a:schemeClr>
              </a:solidFill>
              <a:latin typeface="Garamond" panose="02020404030301010803" pitchFamily="18" charset="0"/>
            </a:endParaRPr>
          </a:p>
        </p:txBody>
      </p:sp>
      <p:pic>
        <p:nvPicPr>
          <p:cNvPr id="3074" name="Picture 2">
            <a:extLst>
              <a:ext uri="{FF2B5EF4-FFF2-40B4-BE49-F238E27FC236}">
                <a16:creationId xmlns:a16="http://schemas.microsoft.com/office/drawing/2014/main" id="{7FD522E3-DCE6-4B7E-B784-37486CA6E4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6206" y="1896538"/>
            <a:ext cx="7263533" cy="48393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97218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as communities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792625" y="212079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638017" y="2331021"/>
            <a:ext cx="8332311" cy="2769989"/>
          </a:xfrm>
          <a:prstGeom prst="rect">
            <a:avLst/>
          </a:prstGeom>
          <a:noFill/>
        </p:spPr>
        <p:txBody>
          <a:bodyPr wrap="square" rtlCol="0">
            <a:spAutoFit/>
          </a:bodyPr>
          <a:lstStyle/>
          <a:p>
            <a:pPr algn="ctr"/>
            <a:r>
              <a:rPr lang="en-GB" sz="4400" dirty="0">
                <a:latin typeface="Garamond" panose="02020404030301010803" pitchFamily="18" charset="0"/>
              </a:rPr>
              <a:t>“</a:t>
            </a:r>
            <a:r>
              <a:rPr lang="en-GB" sz="4400" dirty="0">
                <a:solidFill>
                  <a:srgbClr val="333333"/>
                </a:solidFill>
                <a:latin typeface="Garamond" panose="02020404030301010803" pitchFamily="18" charset="0"/>
                <a:ea typeface="Calibri" panose="020F0502020204030204" pitchFamily="34" charset="0"/>
                <a:cs typeface="Times New Roman" panose="02020603050405020304" pitchFamily="18" charset="0"/>
              </a:rPr>
              <a:t>W</a:t>
            </a:r>
            <a:r>
              <a:rPr lang="en-GB" sz="4400" dirty="0">
                <a:solidFill>
                  <a:srgbClr val="373737"/>
                </a:solidFill>
                <a:latin typeface="Garamond" panose="02020404030301010803" pitchFamily="18" charset="0"/>
                <a:ea typeface="Calibri" panose="020F0502020204030204" pitchFamily="34" charset="0"/>
                <a:cs typeface="Times New Roman" panose="02020603050405020304" pitchFamily="18" charset="0"/>
              </a:rPr>
              <a:t>atch in the night visions … let your eyes remain bright even amid the darkness</a:t>
            </a:r>
            <a:r>
              <a:rPr lang="en-GB" sz="4400" dirty="0">
                <a:latin typeface="Garamond" panose="02020404030301010803" pitchFamily="18" charset="0"/>
              </a:rPr>
              <a:t>.”</a:t>
            </a:r>
          </a:p>
          <a:p>
            <a:pPr algn="r"/>
            <a:endParaRPr lang="en-GB" dirty="0">
              <a:latin typeface="Garamond" panose="02020404030301010803" pitchFamily="18" charset="0"/>
            </a:endParaRPr>
          </a:p>
          <a:p>
            <a:r>
              <a:rPr lang="en-GB" sz="2400" dirty="0">
                <a:latin typeface="Garamond" panose="02020404030301010803" pitchFamily="18" charset="0"/>
              </a:rPr>
              <a:t>                                          - Pope Francis, </a:t>
            </a:r>
            <a:r>
              <a:rPr lang="en-GB" sz="2400" i="1" dirty="0">
                <a:latin typeface="Garamond" panose="02020404030301010803" pitchFamily="18" charset="0"/>
              </a:rPr>
              <a:t>Youth Sunday Mass 2021</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217779" y="117427"/>
            <a:ext cx="11854616" cy="209912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The Annunciation: 25</a:t>
            </a:r>
            <a:r>
              <a:rPr lang="en-GB" altLang="en-US" sz="6600" baseline="30000" dirty="0">
                <a:solidFill>
                  <a:schemeClr val="accent4">
                    <a:lumMod val="75000"/>
                  </a:schemeClr>
                </a:solidFill>
                <a:latin typeface="Garamond" panose="02020404030301010803" pitchFamily="18" charset="0"/>
              </a:rPr>
              <a:t>th</a:t>
            </a:r>
            <a:r>
              <a:rPr lang="en-GB" altLang="en-US" sz="6600" dirty="0">
                <a:solidFill>
                  <a:schemeClr val="accent4">
                    <a:lumMod val="75000"/>
                  </a:schemeClr>
                </a:solidFill>
                <a:latin typeface="Garamond" panose="02020404030301010803" pitchFamily="18" charset="0"/>
              </a:rPr>
              <a:t> March</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pic>
        <p:nvPicPr>
          <p:cNvPr id="1026" name="Picture 2">
            <a:extLst>
              <a:ext uri="{FF2B5EF4-FFF2-40B4-BE49-F238E27FC236}">
                <a16:creationId xmlns:a16="http://schemas.microsoft.com/office/drawing/2014/main" id="{19D9D9DC-47FE-452B-B95B-CEA4371D088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944" y="2255786"/>
            <a:ext cx="3777299" cy="4771326"/>
          </a:xfrm>
          <a:prstGeom prst="ellipse">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19795" y="2449698"/>
            <a:ext cx="7295582" cy="4616648"/>
          </a:xfrm>
          <a:prstGeom prst="rect">
            <a:avLst/>
          </a:prstGeom>
          <a:noFill/>
        </p:spPr>
        <p:txBody>
          <a:bodyPr wrap="square" rtlCol="0">
            <a:spAutoFit/>
          </a:bodyPr>
          <a:lstStyle/>
          <a:p>
            <a:pPr algn="just"/>
            <a:r>
              <a:rPr lang="en-GB" sz="2400" dirty="0">
                <a:latin typeface="Garamond" panose="02020404030301010803" pitchFamily="18" charset="0"/>
              </a:rPr>
              <a:t>The Annunciation is the beginning of Jesus in His human nature. It was with the consent of Mary, which was foreseen through eternity that the will of God was done. It is through Mary that Jesus is a member of the human race.</a:t>
            </a:r>
          </a:p>
          <a:p>
            <a:endParaRPr lang="en-GB" sz="1400" dirty="0">
              <a:latin typeface="Garamond" panose="02020404030301010803" pitchFamily="18" charset="0"/>
            </a:endParaRPr>
          </a:p>
          <a:p>
            <a:r>
              <a:rPr lang="en-GB" sz="2400" dirty="0">
                <a:latin typeface="Garamond" panose="02020404030301010803" pitchFamily="18" charset="0"/>
              </a:rPr>
              <a:t>We ask Mary to intercede for us and for the world.</a:t>
            </a:r>
          </a:p>
          <a:p>
            <a:endParaRPr lang="en-GB" sz="1400" dirty="0">
              <a:latin typeface="Garamond" panose="02020404030301010803" pitchFamily="18" charset="0"/>
            </a:endParaRPr>
          </a:p>
          <a:p>
            <a:r>
              <a:rPr lang="en-GB" sz="2400" dirty="0">
                <a:latin typeface="Garamond" panose="02020404030301010803" pitchFamily="18" charset="0"/>
              </a:rPr>
              <a:t>Holy Mary, mother fair,</a:t>
            </a:r>
            <a:br>
              <a:rPr lang="en-GB" sz="2400" dirty="0">
                <a:latin typeface="Garamond" panose="02020404030301010803" pitchFamily="18" charset="0"/>
              </a:rPr>
            </a:br>
            <a:r>
              <a:rPr lang="en-GB" sz="2400" dirty="0">
                <a:latin typeface="Garamond" panose="02020404030301010803" pitchFamily="18" charset="0"/>
              </a:rPr>
              <a:t>Filled with love for God,</a:t>
            </a:r>
            <a:br>
              <a:rPr lang="en-GB" sz="2400" dirty="0">
                <a:latin typeface="Garamond" panose="02020404030301010803" pitchFamily="18" charset="0"/>
              </a:rPr>
            </a:br>
            <a:r>
              <a:rPr lang="en-GB" sz="2400" dirty="0">
                <a:latin typeface="Garamond" panose="02020404030301010803" pitchFamily="18" charset="0"/>
              </a:rPr>
              <a:t>Pray for us in all our needs.</a:t>
            </a:r>
            <a:br>
              <a:rPr lang="en-GB" sz="2400" dirty="0">
                <a:latin typeface="Garamond" panose="02020404030301010803" pitchFamily="18" charset="0"/>
              </a:rPr>
            </a:br>
            <a:r>
              <a:rPr lang="en-GB" sz="2400" dirty="0">
                <a:latin typeface="Garamond" panose="02020404030301010803" pitchFamily="18" charset="0"/>
              </a:rPr>
              <a:t>Pray for us today.</a:t>
            </a:r>
          </a:p>
          <a:p>
            <a:r>
              <a:rPr lang="en-GB" sz="2400" dirty="0">
                <a:latin typeface="Garamond" panose="02020404030301010803" pitchFamily="18" charset="0"/>
              </a:rPr>
              <a:t>Amen </a:t>
            </a:r>
          </a:p>
          <a:p>
            <a:endParaRPr lang="en-GB" dirty="0"/>
          </a:p>
        </p:txBody>
      </p:sp>
    </p:spTree>
    <p:extLst>
      <p:ext uri="{BB962C8B-B14F-4D97-AF65-F5344CB8AC3E}">
        <p14:creationId xmlns:p14="http://schemas.microsoft.com/office/powerpoint/2010/main" val="233923533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370164" y="350478"/>
            <a:ext cx="11526640" cy="82453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i="1" dirty="0">
                <a:solidFill>
                  <a:schemeClr val="accent4">
                    <a:lumMod val="75000"/>
                  </a:schemeClr>
                </a:solidFill>
                <a:latin typeface="Garamond" panose="02020404030301010803" pitchFamily="18" charset="0"/>
              </a:rPr>
              <a:t>Saints and Schools # 18 </a:t>
            </a:r>
            <a:r>
              <a:rPr lang="en-GB" altLang="en-US" sz="4000" dirty="0">
                <a:solidFill>
                  <a:schemeClr val="accent4">
                    <a:lumMod val="75000"/>
                  </a:schemeClr>
                </a:solidFill>
                <a:latin typeface="Garamond" panose="02020404030301010803" pitchFamily="18" charset="0"/>
              </a:rPr>
              <a:t>: St Mark </a:t>
            </a:r>
            <a:endParaRPr lang="en-GB" sz="40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5943600" y="1336876"/>
            <a:ext cx="5677382" cy="400110"/>
          </a:xfrm>
          <a:prstGeom prst="rect">
            <a:avLst/>
          </a:prstGeom>
          <a:noFill/>
        </p:spPr>
        <p:txBody>
          <a:bodyPr wrap="square" rtlCol="0">
            <a:spAutoFit/>
          </a:bodyPr>
          <a:lstStyle/>
          <a:p>
            <a:pPr algn="just"/>
            <a:endParaRPr lang="en-GB" sz="2000" dirty="0">
              <a:latin typeface="Garamond" panose="02020404030301010803" pitchFamily="18" charset="0"/>
            </a:endParaRPr>
          </a:p>
        </p:txBody>
      </p:sp>
      <p:sp>
        <p:nvSpPr>
          <p:cNvPr id="3" name="TextBox 2"/>
          <p:cNvSpPr txBox="1"/>
          <p:nvPr/>
        </p:nvSpPr>
        <p:spPr>
          <a:xfrm>
            <a:off x="5902036" y="1336876"/>
            <a:ext cx="5994767" cy="5170646"/>
          </a:xfrm>
          <a:prstGeom prst="rect">
            <a:avLst/>
          </a:prstGeom>
          <a:noFill/>
        </p:spPr>
        <p:txBody>
          <a:bodyPr wrap="square" rtlCol="0">
            <a:spAutoFit/>
          </a:bodyPr>
          <a:lstStyle/>
          <a:p>
            <a:pPr algn="just"/>
            <a:r>
              <a:rPr lang="en-GB" sz="2200" dirty="0">
                <a:latin typeface="Garamond" panose="02020404030301010803" pitchFamily="18" charset="0"/>
              </a:rPr>
              <a:t>St Mark is credited by modern scholars with writing what may be the first surviving written Gospel.</a:t>
            </a:r>
          </a:p>
          <a:p>
            <a:pPr algn="just"/>
            <a:r>
              <a:rPr lang="en-GB" sz="2200" dirty="0">
                <a:latin typeface="Garamond" panose="02020404030301010803" pitchFamily="18" charset="0"/>
              </a:rPr>
              <a:t>According to tradition, he may have been a companion of Jesus on the night of his arrest.  He accompanied Peter and Paul and Barnabas on missionary journeys of the early Church.</a:t>
            </a:r>
          </a:p>
          <a:p>
            <a:pPr algn="just"/>
            <a:r>
              <a:rPr lang="en-GB" sz="2200" dirty="0">
                <a:latin typeface="Garamond" panose="02020404030301010803" pitchFamily="18" charset="0"/>
              </a:rPr>
              <a:t>The Coptic Orthodox Church, the Greek Orthodox Church of Alexandria and the Coptic Catholic Church trace their origins to the Christian community in Alexandria which Mark is said to have founded.</a:t>
            </a:r>
          </a:p>
          <a:p>
            <a:pPr algn="just"/>
            <a:r>
              <a:rPr lang="en-GB" sz="2200" dirty="0">
                <a:latin typeface="Garamond" panose="02020404030301010803" pitchFamily="18" charset="0"/>
              </a:rPr>
              <a:t>He died either in Rome or Alexandria during the persecution of Christians.  His relics were taken to Venice, where the famous St Mark’s Square is </a:t>
            </a:r>
            <a:r>
              <a:rPr lang="en-GB" sz="2200" dirty="0">
                <a:solidFill>
                  <a:schemeClr val="bg1"/>
                </a:solidFill>
                <a:latin typeface="Garamond" panose="02020404030301010803" pitchFamily="18" charset="0"/>
              </a:rPr>
              <a:t>xxxxxx</a:t>
            </a:r>
            <a:r>
              <a:rPr lang="en-GB" sz="2200" dirty="0">
                <a:latin typeface="Garamond" panose="02020404030301010803" pitchFamily="18" charset="0"/>
              </a:rPr>
              <a:t> named after him.</a:t>
            </a:r>
          </a:p>
        </p:txBody>
      </p:sp>
      <p:pic>
        <p:nvPicPr>
          <p:cNvPr id="1028" name="Picture 4">
            <a:extLst>
              <a:ext uri="{FF2B5EF4-FFF2-40B4-BE49-F238E27FC236}">
                <a16:creationId xmlns:a16="http://schemas.microsoft.com/office/drawing/2014/main" id="{C35B0B44-2968-4C78-B274-794F20203B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11586" y="1336876"/>
            <a:ext cx="5438434" cy="33045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B814E80-E26E-4D96-9B27-4CA1502720B5}"/>
              </a:ext>
            </a:extLst>
          </p:cNvPr>
          <p:cNvSpPr txBox="1"/>
          <p:nvPr/>
        </p:nvSpPr>
        <p:spPr>
          <a:xfrm>
            <a:off x="370164" y="4722418"/>
            <a:ext cx="5479855" cy="1785104"/>
          </a:xfrm>
          <a:prstGeom prst="rect">
            <a:avLst/>
          </a:prstGeom>
          <a:noFill/>
          <a:ln>
            <a:solidFill>
              <a:schemeClr val="tx1"/>
            </a:solidFill>
          </a:ln>
        </p:spPr>
        <p:txBody>
          <a:bodyPr wrap="square" rtlCol="0">
            <a:spAutoFit/>
          </a:bodyPr>
          <a:lstStyle/>
          <a:p>
            <a:pPr algn="just"/>
            <a:r>
              <a:rPr lang="en-GB" sz="2200" b="1" dirty="0">
                <a:latin typeface="Garamond" panose="02020404030301010803" pitchFamily="18" charset="0"/>
              </a:rPr>
              <a:t>St Mark’s West Essex Catholic School in Harlow is a diocesan secondary school established in 1965 and named after the evangelist.  Gospel values inform all aspects of its community life.</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Tree>
    <p:extLst>
      <p:ext uri="{BB962C8B-B14F-4D97-AF65-F5344CB8AC3E}">
        <p14:creationId xmlns:p14="http://schemas.microsoft.com/office/powerpoint/2010/main" val="273471549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5F0585-C9A4-4F37-BF45-19570350497D}">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3.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5142</TotalTime>
  <Words>492</Words>
  <Application>Microsoft Office PowerPoint</Application>
  <PresentationFormat>Widescreen</PresentationFormat>
  <Paragraphs>68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302</cp:revision>
  <dcterms:created xsi:type="dcterms:W3CDTF">2019-09-06T14:56:38Z</dcterms:created>
  <dcterms:modified xsi:type="dcterms:W3CDTF">2022-02-28T11:33:28Z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