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38" r:id="rId4"/>
    <p:sldId id="297" r:id="rId5"/>
    <p:sldId id="351" r:id="rId6"/>
    <p:sldId id="355" r:id="rId7"/>
    <p:sldId id="258" r:id="rId8"/>
    <p:sldId id="353" r:id="rId9"/>
    <p:sldId id="321" r:id="rId10"/>
    <p:sldId id="3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03566-ACB1-40F1-8AC7-0D0D549C863E}" v="35" dt="2022-03-10T17:30:20.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F303566-ACB1-40F1-8AC7-0D0D549C863E}"/>
    <pc:docChg chg="undo redo custSel addSld delSld modSld">
      <pc:chgData name="John Adams" userId="1143faee-bb16-416e-8056-0ed4c730fe93" providerId="ADAL" clId="{2F303566-ACB1-40F1-8AC7-0D0D549C863E}" dt="2022-03-10T16:12:29.931" v="1544" actId="6549"/>
      <pc:docMkLst>
        <pc:docMk/>
      </pc:docMkLst>
      <pc:sldChg chg="modSp mod">
        <pc:chgData name="John Adams" userId="1143faee-bb16-416e-8056-0ed4c730fe93" providerId="ADAL" clId="{2F303566-ACB1-40F1-8AC7-0D0D549C863E}" dt="2022-03-10T15:06:56.510" v="267" actId="1076"/>
        <pc:sldMkLst>
          <pc:docMk/>
          <pc:sldMk cId="2656554078" sldId="258"/>
        </pc:sldMkLst>
        <pc:spChg chg="mod">
          <ac:chgData name="John Adams" userId="1143faee-bb16-416e-8056-0ed4c730fe93" providerId="ADAL" clId="{2F303566-ACB1-40F1-8AC7-0D0D549C863E}" dt="2022-03-10T15:06:56.510" v="267" actId="1076"/>
          <ac:spMkLst>
            <pc:docMk/>
            <pc:sldMk cId="2656554078" sldId="258"/>
            <ac:spMk id="4" creationId="{00000000-0000-0000-0000-000000000000}"/>
          </ac:spMkLst>
        </pc:spChg>
      </pc:sldChg>
      <pc:sldChg chg="modSp mod">
        <pc:chgData name="John Adams" userId="1143faee-bb16-416e-8056-0ed4c730fe93" providerId="ADAL" clId="{2F303566-ACB1-40F1-8AC7-0D0D549C863E}" dt="2022-03-10T14:40:41.727" v="100" actId="1076"/>
        <pc:sldMkLst>
          <pc:docMk/>
          <pc:sldMk cId="835714311" sldId="289"/>
        </pc:sldMkLst>
        <pc:spChg chg="mod">
          <ac:chgData name="John Adams" userId="1143faee-bb16-416e-8056-0ed4c730fe93" providerId="ADAL" clId="{2F303566-ACB1-40F1-8AC7-0D0D549C863E}" dt="2022-03-10T14:40:41.727" v="100" actId="1076"/>
          <ac:spMkLst>
            <pc:docMk/>
            <pc:sldMk cId="835714311" sldId="289"/>
            <ac:spMk id="10" creationId="{00000000-0000-0000-0000-000000000000}"/>
          </ac:spMkLst>
        </pc:spChg>
      </pc:sldChg>
      <pc:sldChg chg="addSp delSp modSp mod">
        <pc:chgData name="John Adams" userId="1143faee-bb16-416e-8056-0ed4c730fe93" providerId="ADAL" clId="{2F303566-ACB1-40F1-8AC7-0D0D549C863E}" dt="2022-03-10T16:12:29.931" v="1544" actId="6549"/>
        <pc:sldMkLst>
          <pc:docMk/>
          <pc:sldMk cId="2058881387" sldId="297"/>
        </pc:sldMkLst>
        <pc:spChg chg="mod">
          <ac:chgData name="John Adams" userId="1143faee-bb16-416e-8056-0ed4c730fe93" providerId="ADAL" clId="{2F303566-ACB1-40F1-8AC7-0D0D549C863E}" dt="2022-03-10T16:12:29.931" v="1544" actId="6549"/>
          <ac:spMkLst>
            <pc:docMk/>
            <pc:sldMk cId="2058881387" sldId="297"/>
            <ac:spMk id="3" creationId="{00000000-0000-0000-0000-000000000000}"/>
          </ac:spMkLst>
        </pc:spChg>
        <pc:picChg chg="add mod">
          <ac:chgData name="John Adams" userId="1143faee-bb16-416e-8056-0ed4c730fe93" providerId="ADAL" clId="{2F303566-ACB1-40F1-8AC7-0D0D549C863E}" dt="2022-03-10T14:58:48.846" v="204" actId="1076"/>
          <ac:picMkLst>
            <pc:docMk/>
            <pc:sldMk cId="2058881387" sldId="297"/>
            <ac:picMk id="9" creationId="{DFE82B2A-F1F0-41A1-B734-13E210A80CBE}"/>
          </ac:picMkLst>
        </pc:picChg>
        <pc:picChg chg="del">
          <ac:chgData name="John Adams" userId="1143faee-bb16-416e-8056-0ed4c730fe93" providerId="ADAL" clId="{2F303566-ACB1-40F1-8AC7-0D0D549C863E}" dt="2022-03-10T14:46:11.473" v="196" actId="478"/>
          <ac:picMkLst>
            <pc:docMk/>
            <pc:sldMk cId="2058881387" sldId="297"/>
            <ac:picMk id="2050" creationId="{90855C0F-625A-4ACE-A2BD-33BB9BF2C449}"/>
          </ac:picMkLst>
        </pc:picChg>
        <pc:picChg chg="del">
          <ac:chgData name="John Adams" userId="1143faee-bb16-416e-8056-0ed4c730fe93" providerId="ADAL" clId="{2F303566-ACB1-40F1-8AC7-0D0D549C863E}" dt="2022-03-10T14:46:13.510" v="197" actId="478"/>
          <ac:picMkLst>
            <pc:docMk/>
            <pc:sldMk cId="2058881387" sldId="297"/>
            <ac:picMk id="2054" creationId="{CA32B0BD-ED32-4459-BAF5-259EC09AA26F}"/>
          </ac:picMkLst>
        </pc:picChg>
      </pc:sldChg>
      <pc:sldChg chg="addSp delSp modSp mod">
        <pc:chgData name="John Adams" userId="1143faee-bb16-416e-8056-0ed4c730fe93" providerId="ADAL" clId="{2F303566-ACB1-40F1-8AC7-0D0D549C863E}" dt="2022-03-10T16:08:31.593" v="1531" actId="20577"/>
        <pc:sldMkLst>
          <pc:docMk/>
          <pc:sldMk cId="2734715491" sldId="321"/>
        </pc:sldMkLst>
        <pc:spChg chg="mod">
          <ac:chgData name="John Adams" userId="1143faee-bb16-416e-8056-0ed4c730fe93" providerId="ADAL" clId="{2F303566-ACB1-40F1-8AC7-0D0D549C863E}" dt="2022-03-10T16:08:31.593" v="1531" actId="20577"/>
          <ac:spMkLst>
            <pc:docMk/>
            <pc:sldMk cId="2734715491" sldId="321"/>
            <ac:spMk id="9" creationId="{86DF3ECD-1A94-4E29-B9CC-75D7B04FE216}"/>
          </ac:spMkLst>
        </pc:spChg>
        <pc:spChg chg="mod">
          <ac:chgData name="John Adams" userId="1143faee-bb16-416e-8056-0ed4c730fe93" providerId="ADAL" clId="{2F303566-ACB1-40F1-8AC7-0D0D549C863E}" dt="2022-03-10T15:19:35.440" v="566" actId="20577"/>
          <ac:spMkLst>
            <pc:docMk/>
            <pc:sldMk cId="2734715491" sldId="321"/>
            <ac:spMk id="10" creationId="{00000000-0000-0000-0000-000000000000}"/>
          </ac:spMkLst>
        </pc:spChg>
        <pc:spChg chg="mod">
          <ac:chgData name="John Adams" userId="1143faee-bb16-416e-8056-0ed4c730fe93" providerId="ADAL" clId="{2F303566-ACB1-40F1-8AC7-0D0D549C863E}" dt="2022-03-10T15:23:29.640" v="771" actId="1076"/>
          <ac:spMkLst>
            <pc:docMk/>
            <pc:sldMk cId="2734715491" sldId="321"/>
            <ac:spMk id="11" creationId="{8C0819C2-B585-49A3-99B9-0C1B726A5F5D}"/>
          </ac:spMkLst>
        </pc:spChg>
        <pc:picChg chg="del">
          <ac:chgData name="John Adams" userId="1143faee-bb16-416e-8056-0ed4c730fe93" providerId="ADAL" clId="{2F303566-ACB1-40F1-8AC7-0D0D549C863E}" dt="2022-03-10T15:20:46.028" v="567" actId="478"/>
          <ac:picMkLst>
            <pc:docMk/>
            <pc:sldMk cId="2734715491" sldId="321"/>
            <ac:picMk id="2050" creationId="{58043304-8668-43B1-9D12-902A0BF37392}"/>
          </ac:picMkLst>
        </pc:picChg>
        <pc:picChg chg="add mod">
          <ac:chgData name="John Adams" userId="1143faee-bb16-416e-8056-0ed4c730fe93" providerId="ADAL" clId="{2F303566-ACB1-40F1-8AC7-0D0D549C863E}" dt="2022-03-10T15:20:57.691" v="571" actId="14100"/>
          <ac:picMkLst>
            <pc:docMk/>
            <pc:sldMk cId="2734715491" sldId="321"/>
            <ac:picMk id="5122" creationId="{0A7D8A37-781C-4560-80D6-E85A1C582460}"/>
          </ac:picMkLst>
        </pc:picChg>
      </pc:sldChg>
      <pc:sldChg chg="addSp delSp modSp mod">
        <pc:chgData name="John Adams" userId="1143faee-bb16-416e-8056-0ed4c730fe93" providerId="ADAL" clId="{2F303566-ACB1-40F1-8AC7-0D0D549C863E}" dt="2022-03-10T14:35:20.248" v="3"/>
        <pc:sldMkLst>
          <pc:docMk/>
          <pc:sldMk cId="2413920719" sldId="334"/>
        </pc:sldMkLst>
        <pc:spChg chg="mod">
          <ac:chgData name="John Adams" userId="1143faee-bb16-416e-8056-0ed4c730fe93" providerId="ADAL" clId="{2F303566-ACB1-40F1-8AC7-0D0D549C863E}" dt="2022-03-10T14:31:44.521" v="1" actId="20577"/>
          <ac:spMkLst>
            <pc:docMk/>
            <pc:sldMk cId="2413920719" sldId="334"/>
            <ac:spMk id="3" creationId="{00000000-0000-0000-0000-000000000000}"/>
          </ac:spMkLst>
        </pc:spChg>
        <pc:picChg chg="add">
          <ac:chgData name="John Adams" userId="1143faee-bb16-416e-8056-0ed4c730fe93" providerId="ADAL" clId="{2F303566-ACB1-40F1-8AC7-0D0D549C863E}" dt="2022-03-10T14:35:20.248" v="3"/>
          <ac:picMkLst>
            <pc:docMk/>
            <pc:sldMk cId="2413920719" sldId="334"/>
            <ac:picMk id="2" creationId="{7FE1F659-6E5B-4DBC-84C4-63CF56382B37}"/>
          </ac:picMkLst>
        </pc:picChg>
        <pc:picChg chg="del">
          <ac:chgData name="John Adams" userId="1143faee-bb16-416e-8056-0ed4c730fe93" providerId="ADAL" clId="{2F303566-ACB1-40F1-8AC7-0D0D549C863E}" dt="2022-03-10T14:35:17.977" v="2" actId="478"/>
          <ac:picMkLst>
            <pc:docMk/>
            <pc:sldMk cId="2413920719" sldId="334"/>
            <ac:picMk id="1026" creationId="{F48A3748-66E2-450D-AB9E-CFD8E2275869}"/>
          </ac:picMkLst>
        </pc:picChg>
      </pc:sldChg>
      <pc:sldChg chg="modSp mod">
        <pc:chgData name="John Adams" userId="1143faee-bb16-416e-8056-0ed4c730fe93" providerId="ADAL" clId="{2F303566-ACB1-40F1-8AC7-0D0D549C863E}" dt="2022-03-10T14:44:03.438" v="106" actId="1076"/>
        <pc:sldMkLst>
          <pc:docMk/>
          <pc:sldMk cId="3989306778" sldId="338"/>
        </pc:sldMkLst>
        <pc:spChg chg="mod">
          <ac:chgData name="John Adams" userId="1143faee-bb16-416e-8056-0ed4c730fe93" providerId="ADAL" clId="{2F303566-ACB1-40F1-8AC7-0D0D549C863E}" dt="2022-03-10T14:44:03.438" v="106" actId="1076"/>
          <ac:spMkLst>
            <pc:docMk/>
            <pc:sldMk cId="3989306778" sldId="338"/>
            <ac:spMk id="2" creationId="{00000000-0000-0000-0000-000000000000}"/>
          </ac:spMkLst>
        </pc:spChg>
        <pc:picChg chg="mod modCrop">
          <ac:chgData name="John Adams" userId="1143faee-bb16-416e-8056-0ed4c730fe93" providerId="ADAL" clId="{2F303566-ACB1-40F1-8AC7-0D0D549C863E}" dt="2022-03-10T14:43:57.187" v="105" actId="1076"/>
          <ac:picMkLst>
            <pc:docMk/>
            <pc:sldMk cId="3989306778" sldId="338"/>
            <ac:picMk id="4" creationId="{02852401-B6B1-474B-A129-56F248B32788}"/>
          </ac:picMkLst>
        </pc:picChg>
      </pc:sldChg>
      <pc:sldChg chg="addSp delSp modSp mod">
        <pc:chgData name="John Adams" userId="1143faee-bb16-416e-8056-0ed4c730fe93" providerId="ADAL" clId="{2F303566-ACB1-40F1-8AC7-0D0D549C863E}" dt="2022-03-10T15:04:05.464" v="258" actId="14861"/>
        <pc:sldMkLst>
          <pc:docMk/>
          <pc:sldMk cId="2337181967" sldId="351"/>
        </pc:sldMkLst>
        <pc:spChg chg="mod">
          <ac:chgData name="John Adams" userId="1143faee-bb16-416e-8056-0ed4c730fe93" providerId="ADAL" clId="{2F303566-ACB1-40F1-8AC7-0D0D549C863E}" dt="2022-03-10T14:59:28.532" v="220" actId="20577"/>
          <ac:spMkLst>
            <pc:docMk/>
            <pc:sldMk cId="2337181967" sldId="351"/>
            <ac:spMk id="9" creationId="{8F38B212-C41A-4BA6-AFA9-40837D54C890}"/>
          </ac:spMkLst>
        </pc:spChg>
        <pc:spChg chg="add del">
          <ac:chgData name="John Adams" userId="1143faee-bb16-416e-8056-0ed4c730fe93" providerId="ADAL" clId="{2F303566-ACB1-40F1-8AC7-0D0D549C863E}" dt="2022-03-10T15:02:30.152" v="246" actId="22"/>
          <ac:spMkLst>
            <pc:docMk/>
            <pc:sldMk cId="2337181967" sldId="351"/>
            <ac:spMk id="10" creationId="{4982DD90-2FA5-4233-80D3-FF83B86524DD}"/>
          </ac:spMkLst>
        </pc:spChg>
        <pc:spChg chg="add del">
          <ac:chgData name="John Adams" userId="1143faee-bb16-416e-8056-0ed4c730fe93" providerId="ADAL" clId="{2F303566-ACB1-40F1-8AC7-0D0D549C863E}" dt="2022-03-10T15:02:43.056" v="248" actId="22"/>
          <ac:spMkLst>
            <pc:docMk/>
            <pc:sldMk cId="2337181967" sldId="351"/>
            <ac:spMk id="11" creationId="{7699024D-EA05-48A8-8809-D2D8308DE7F6}"/>
          </ac:spMkLst>
        </pc:spChg>
        <pc:picChg chg="add mod modCrop">
          <ac:chgData name="John Adams" userId="1143faee-bb16-416e-8056-0ed4c730fe93" providerId="ADAL" clId="{2F303566-ACB1-40F1-8AC7-0D0D549C863E}" dt="2022-03-10T15:04:05.464" v="258" actId="14861"/>
          <ac:picMkLst>
            <pc:docMk/>
            <pc:sldMk cId="2337181967" sldId="351"/>
            <ac:picMk id="5" creationId="{521E97F1-17CC-4B35-B47D-1CAD7C56E7A7}"/>
          </ac:picMkLst>
        </pc:picChg>
        <pc:picChg chg="del">
          <ac:chgData name="John Adams" userId="1143faee-bb16-416e-8056-0ed4c730fe93" providerId="ADAL" clId="{2F303566-ACB1-40F1-8AC7-0D0D549C863E}" dt="2022-03-10T15:02:27.524" v="244" actId="478"/>
          <ac:picMkLst>
            <pc:docMk/>
            <pc:sldMk cId="2337181967" sldId="351"/>
            <ac:picMk id="1026" creationId="{20031EDF-0413-49C4-B3D2-4E2B2FAF2933}"/>
          </ac:picMkLst>
        </pc:picChg>
      </pc:sldChg>
      <pc:sldChg chg="addSp delSp modSp mod">
        <pc:chgData name="John Adams" userId="1143faee-bb16-416e-8056-0ed4c730fe93" providerId="ADAL" clId="{2F303566-ACB1-40F1-8AC7-0D0D549C863E}" dt="2022-03-10T15:17:32.557" v="551" actId="14100"/>
        <pc:sldMkLst>
          <pc:docMk/>
          <pc:sldMk cId="355942861" sldId="353"/>
        </pc:sldMkLst>
        <pc:spChg chg="mod ord">
          <ac:chgData name="John Adams" userId="1143faee-bb16-416e-8056-0ed4c730fe93" providerId="ADAL" clId="{2F303566-ACB1-40F1-8AC7-0D0D549C863E}" dt="2022-03-10T15:17:10.565" v="548" actId="20577"/>
          <ac:spMkLst>
            <pc:docMk/>
            <pc:sldMk cId="355942861" sldId="353"/>
            <ac:spMk id="2" creationId="{7920DA52-60C3-4862-B51D-C475A068156E}"/>
          </ac:spMkLst>
        </pc:spChg>
        <pc:spChg chg="mod">
          <ac:chgData name="John Adams" userId="1143faee-bb16-416e-8056-0ed4c730fe93" providerId="ADAL" clId="{2F303566-ACB1-40F1-8AC7-0D0D549C863E}" dt="2022-03-10T15:16:26.997" v="543" actId="6549"/>
          <ac:spMkLst>
            <pc:docMk/>
            <pc:sldMk cId="355942861" sldId="353"/>
            <ac:spMk id="8" creationId="{00000000-0000-0000-0000-000000000000}"/>
          </ac:spMkLst>
        </pc:spChg>
        <pc:picChg chg="del">
          <ac:chgData name="John Adams" userId="1143faee-bb16-416e-8056-0ed4c730fe93" providerId="ADAL" clId="{2F303566-ACB1-40F1-8AC7-0D0D549C863E}" dt="2022-03-10T15:10:58.870" v="296" actId="478"/>
          <ac:picMkLst>
            <pc:docMk/>
            <pc:sldMk cId="355942861" sldId="353"/>
            <ac:picMk id="1026" creationId="{333B8D65-F8FC-41FD-B188-6DDF87989525}"/>
          </ac:picMkLst>
        </pc:picChg>
        <pc:picChg chg="add mod">
          <ac:chgData name="John Adams" userId="1143faee-bb16-416e-8056-0ed4c730fe93" providerId="ADAL" clId="{2F303566-ACB1-40F1-8AC7-0D0D549C863E}" dt="2022-03-10T15:17:32.557" v="551" actId="14100"/>
          <ac:picMkLst>
            <pc:docMk/>
            <pc:sldMk cId="355942861" sldId="353"/>
            <ac:picMk id="2050" creationId="{486638A1-C083-4837-8C60-07F0BFAC9D2E}"/>
          </ac:picMkLst>
        </pc:picChg>
      </pc:sldChg>
      <pc:sldChg chg="del">
        <pc:chgData name="John Adams" userId="1143faee-bb16-416e-8056-0ed4c730fe93" providerId="ADAL" clId="{2F303566-ACB1-40F1-8AC7-0D0D549C863E}" dt="2022-03-10T14:35:32.888" v="5" actId="47"/>
        <pc:sldMkLst>
          <pc:docMk/>
          <pc:sldMk cId="3090658284" sldId="354"/>
        </pc:sldMkLst>
      </pc:sldChg>
      <pc:sldChg chg="addSp delSp modSp mod">
        <pc:chgData name="John Adams" userId="1143faee-bb16-416e-8056-0ed4c730fe93" providerId="ADAL" clId="{2F303566-ACB1-40F1-8AC7-0D0D549C863E}" dt="2022-03-10T15:04:23.392" v="260"/>
        <pc:sldMkLst>
          <pc:docMk/>
          <pc:sldMk cId="212822515" sldId="355"/>
        </pc:sldMkLst>
        <pc:spChg chg="mod">
          <ac:chgData name="John Adams" userId="1143faee-bb16-416e-8056-0ed4c730fe93" providerId="ADAL" clId="{2F303566-ACB1-40F1-8AC7-0D0D549C863E}" dt="2022-03-10T15:00:57.410" v="243" actId="20577"/>
          <ac:spMkLst>
            <pc:docMk/>
            <pc:sldMk cId="212822515" sldId="355"/>
            <ac:spMk id="10" creationId="{831B8D5B-2020-44B1-AC24-1FF33AC2808E}"/>
          </ac:spMkLst>
        </pc:spChg>
        <pc:picChg chg="add mod">
          <ac:chgData name="John Adams" userId="1143faee-bb16-416e-8056-0ed4c730fe93" providerId="ADAL" clId="{2F303566-ACB1-40F1-8AC7-0D0D549C863E}" dt="2022-03-10T15:04:23.392" v="260"/>
          <ac:picMkLst>
            <pc:docMk/>
            <pc:sldMk cId="212822515" sldId="355"/>
            <ac:picMk id="9" creationId="{45506746-9734-41E3-B367-C2C78B8C6A54}"/>
          </ac:picMkLst>
        </pc:picChg>
        <pc:picChg chg="del">
          <ac:chgData name="John Adams" userId="1143faee-bb16-416e-8056-0ed4c730fe93" providerId="ADAL" clId="{2F303566-ACB1-40F1-8AC7-0D0D549C863E}" dt="2022-03-10T15:04:22.505" v="259" actId="478"/>
          <ac:picMkLst>
            <pc:docMk/>
            <pc:sldMk cId="212822515" sldId="355"/>
            <ac:picMk id="1026" creationId="{20031EDF-0413-49C4-B3D2-4E2B2FAF2933}"/>
          </ac:picMkLst>
        </pc:picChg>
      </pc:sldChg>
      <pc:sldChg chg="add">
        <pc:chgData name="John Adams" userId="1143faee-bb16-416e-8056-0ed4c730fe93" providerId="ADAL" clId="{2F303566-ACB1-40F1-8AC7-0D0D549C863E}" dt="2022-03-10T14:35:30.705" v="4"/>
        <pc:sldMkLst>
          <pc:docMk/>
          <pc:sldMk cId="2935062526" sldId="3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2" name="Picture 2">
            <a:extLst>
              <a:ext uri="{FF2B5EF4-FFF2-40B4-BE49-F238E27FC236}">
                <a16:creationId xmlns:a16="http://schemas.microsoft.com/office/drawing/2014/main" id="{7FE1F659-6E5B-4DBC-84C4-63CF56382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88" y="2100263"/>
            <a:ext cx="6296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2" name="Picture 2">
            <a:extLst>
              <a:ext uri="{FF2B5EF4-FFF2-40B4-BE49-F238E27FC236}">
                <a16:creationId xmlns:a16="http://schemas.microsoft.com/office/drawing/2014/main" id="{7FE1F659-6E5B-4DBC-84C4-63CF56382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88" y="2100263"/>
            <a:ext cx="6296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625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66437" y="2135470"/>
            <a:ext cx="11388436"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endParaRPr lang="en-US" sz="1100" b="0" i="0" dirty="0">
              <a:solidFill>
                <a:srgbClr val="222222"/>
              </a:solidFill>
              <a:effectLst/>
              <a:latin typeface="Garamond" panose="02020404030301010803" pitchFamily="18" charset="0"/>
            </a:endParaRPr>
          </a:p>
          <a:p>
            <a:pPr algn="ctr"/>
            <a:r>
              <a:rPr lang="en-US" sz="2400" b="0" i="0" dirty="0">
                <a:solidFill>
                  <a:srgbClr val="333333"/>
                </a:solidFill>
                <a:effectLst/>
                <a:latin typeface="Garamond" panose="02020404030301010803" pitchFamily="18" charset="0"/>
              </a:rPr>
              <a:t>Yesterday, Laetare Sunday marked the midpoint of Lent </a:t>
            </a:r>
          </a:p>
          <a:p>
            <a:pPr algn="ctr"/>
            <a:r>
              <a:rPr lang="en-US" sz="2400" b="0" i="0" dirty="0">
                <a:solidFill>
                  <a:srgbClr val="333333"/>
                </a:solidFill>
                <a:effectLst/>
                <a:latin typeface="Garamond" panose="02020404030301010803" pitchFamily="18" charset="0"/>
              </a:rPr>
              <a:t>and the rose-colored vestments used at Mass </a:t>
            </a:r>
          </a:p>
          <a:p>
            <a:pPr algn="ctr"/>
            <a:r>
              <a:rPr lang="en-US" sz="2400" b="0" i="0" dirty="0">
                <a:solidFill>
                  <a:srgbClr val="333333"/>
                </a:solidFill>
                <a:effectLst/>
                <a:latin typeface="Garamond" panose="02020404030301010803" pitchFamily="18" charset="0"/>
              </a:rPr>
              <a:t>gave us a glimpse at the light of the end of the 40-day tunnel of penance.</a:t>
            </a:r>
            <a:endParaRPr lang="en-US" sz="1200" b="0" i="0" dirty="0">
              <a:solidFill>
                <a:srgbClr val="333333"/>
              </a:solidFill>
              <a:effectLst/>
              <a:latin typeface="Garamond" panose="02020404030301010803" pitchFamily="18" charset="0"/>
            </a:endParaRPr>
          </a:p>
          <a:p>
            <a:pPr algn="ctr"/>
            <a:r>
              <a:rPr lang="en-US" sz="1200" b="0" i="0" dirty="0">
                <a:solidFill>
                  <a:srgbClr val="333333"/>
                </a:solidFill>
                <a:effectLst/>
                <a:latin typeface="Garamond" panose="02020404030301010803" pitchFamily="18" charset="0"/>
              </a:rPr>
              <a:t>  </a:t>
            </a:r>
            <a:endParaRPr lang="en-US" sz="1200" dirty="0">
              <a:solidFill>
                <a:srgbClr val="333333"/>
              </a:solidFill>
              <a:latin typeface="Garamond" panose="02020404030301010803" pitchFamily="18" charset="0"/>
            </a:endParaRPr>
          </a:p>
          <a:p>
            <a:pPr algn="ctr"/>
            <a:r>
              <a:rPr lang="en-US" sz="2400" b="0" i="0" dirty="0">
                <a:solidFill>
                  <a:srgbClr val="333333"/>
                </a:solidFill>
                <a:effectLst/>
                <a:latin typeface="Garamond" panose="02020404030301010803" pitchFamily="18" charset="0"/>
              </a:rPr>
              <a:t>Lent is a journey that is marked with the struggle of penance and self-knowledge, </a:t>
            </a:r>
          </a:p>
          <a:p>
            <a:pPr algn="ctr"/>
            <a:r>
              <a:rPr lang="en-US" sz="2400" b="0" i="0" dirty="0">
                <a:solidFill>
                  <a:srgbClr val="333333"/>
                </a:solidFill>
                <a:effectLst/>
                <a:latin typeface="Garamond" panose="02020404030301010803" pitchFamily="18" charset="0"/>
              </a:rPr>
              <a:t>but it should not be simply a gloomy trudge. </a:t>
            </a:r>
            <a:endParaRPr lang="en-US" sz="1200" b="0" i="0" dirty="0">
              <a:solidFill>
                <a:srgbClr val="333333"/>
              </a:solidFill>
              <a:effectLst/>
              <a:latin typeface="Garamond" panose="02020404030301010803" pitchFamily="18" charset="0"/>
            </a:endParaRPr>
          </a:p>
          <a:p>
            <a:pPr algn="ctr"/>
            <a:endParaRPr lang="en-US" sz="1200" b="0" i="0" dirty="0">
              <a:solidFill>
                <a:srgbClr val="333333"/>
              </a:solidFill>
              <a:effectLst/>
              <a:latin typeface="Garamond" panose="02020404030301010803" pitchFamily="18" charset="0"/>
            </a:endParaRPr>
          </a:p>
          <a:p>
            <a:pPr algn="ctr"/>
            <a:r>
              <a:rPr lang="en-US" sz="2400" b="0" i="0" dirty="0">
                <a:solidFill>
                  <a:srgbClr val="333333"/>
                </a:solidFill>
                <a:effectLst/>
                <a:latin typeface="Garamond" panose="02020404030301010803" pitchFamily="18" charset="0"/>
              </a:rPr>
              <a:t>Even as we journey, we are reminded to rejoice in the coming promise of Easter.</a:t>
            </a:r>
            <a:endParaRPr lang="en-US" sz="1200" b="0" i="0" dirty="0">
              <a:solidFill>
                <a:srgbClr val="333333"/>
              </a:solidFill>
              <a:effectLst/>
              <a:latin typeface="Garamond" panose="02020404030301010803" pitchFamily="18" charset="0"/>
            </a:endParaRPr>
          </a:p>
          <a:p>
            <a:pPr algn="ctr"/>
            <a:r>
              <a:rPr lang="en-US" sz="1200" b="0" i="0" dirty="0">
                <a:solidFill>
                  <a:srgbClr val="333333"/>
                </a:solidFill>
                <a:effectLst/>
                <a:latin typeface="Garamond" panose="02020404030301010803" pitchFamily="18" charset="0"/>
              </a:rPr>
              <a:t>  </a:t>
            </a:r>
          </a:p>
          <a:p>
            <a:pPr algn="ctr"/>
            <a:r>
              <a:rPr lang="en-US" sz="2400" b="0" i="0" dirty="0">
                <a:solidFill>
                  <a:srgbClr val="333333"/>
                </a:solidFill>
                <a:effectLst/>
                <a:latin typeface="Garamond" panose="02020404030301010803" pitchFamily="18" charset="0"/>
              </a:rPr>
              <a:t>Our journey is half complete. </a:t>
            </a:r>
          </a:p>
          <a:p>
            <a:pPr algn="ctr"/>
            <a:endParaRPr lang="en-US" sz="1200" dirty="0">
              <a:solidFill>
                <a:srgbClr val="333333"/>
              </a:solidFill>
              <a:latin typeface="Garamond" panose="02020404030301010803" pitchFamily="18" charset="0"/>
            </a:endParaRPr>
          </a:p>
          <a:p>
            <a:pPr algn="ctr"/>
            <a:r>
              <a:rPr lang="en-US" sz="2400" b="0" i="0" dirty="0">
                <a:solidFill>
                  <a:srgbClr val="333333"/>
                </a:solidFill>
                <a:effectLst/>
                <a:latin typeface="Garamond" panose="02020404030301010803" pitchFamily="18" charset="0"/>
              </a:rPr>
              <a:t>Rejoice: new life is coming!</a:t>
            </a: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Your Lenten Journey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461665"/>
          </a:xfrm>
          <a:prstGeom prst="rect">
            <a:avLst/>
          </a:prstGeom>
          <a:noFill/>
        </p:spPr>
        <p:txBody>
          <a:bodyPr wrap="square" rtlCol="0">
            <a:spAutoFit/>
          </a:bodyPr>
          <a:lstStyle/>
          <a:p>
            <a:pPr algn="ctr"/>
            <a:endParaRPr lang="en-GB" sz="2400" i="1" dirty="0">
              <a:latin typeface="Garamond" panose="02020404030301010803" pitchFamily="18" charset="0"/>
            </a:endParaRPr>
          </a:p>
        </p:txBody>
      </p:sp>
      <p:sp>
        <p:nvSpPr>
          <p:cNvPr id="2" name="Rectangle 1"/>
          <p:cNvSpPr/>
          <p:nvPr/>
        </p:nvSpPr>
        <p:spPr>
          <a:xfrm>
            <a:off x="608772" y="3963925"/>
            <a:ext cx="11061539" cy="2062103"/>
          </a:xfrm>
          <a:prstGeom prst="rect">
            <a:avLst/>
          </a:prstGeom>
        </p:spPr>
        <p:txBody>
          <a:bodyPr wrap="square">
            <a:spAutoFit/>
          </a:bodyPr>
          <a:lstStyle/>
          <a:p>
            <a:pPr algn="ctr"/>
            <a:r>
              <a:rPr lang="en-GB" sz="3200" dirty="0">
                <a:latin typeface="Garamond" panose="02020404030301010803" pitchFamily="18" charset="0"/>
              </a:rPr>
              <a:t>Look at the CAFOD calendar above.</a:t>
            </a:r>
          </a:p>
          <a:p>
            <a:pPr algn="ctr"/>
            <a:r>
              <a:rPr lang="en-GB" sz="3200" dirty="0">
                <a:latin typeface="Garamond" panose="02020404030301010803" pitchFamily="18" charset="0"/>
              </a:rPr>
              <a:t>How is your Lenten journey progressing?</a:t>
            </a:r>
          </a:p>
          <a:p>
            <a:pPr algn="ctr"/>
            <a:r>
              <a:rPr lang="en-GB" sz="3200" dirty="0">
                <a:latin typeface="Garamond" panose="02020404030301010803" pitchFamily="18" charset="0"/>
              </a:rPr>
              <a:t>Are you or your school involved in fundraising for CAFOD </a:t>
            </a:r>
          </a:p>
          <a:p>
            <a:pPr algn="ctr"/>
            <a:r>
              <a:rPr lang="en-GB" sz="3200" dirty="0">
                <a:latin typeface="Garamond" panose="02020404030301010803" pitchFamily="18" charset="0"/>
              </a:rPr>
              <a:t>in their Walk Against Hunger?</a:t>
            </a:r>
          </a:p>
        </p:txBody>
      </p:sp>
      <p:pic>
        <p:nvPicPr>
          <p:cNvPr id="11" name="Picture 10"/>
          <p:cNvPicPr>
            <a:picLocks noChangeAspect="1"/>
          </p:cNvPicPr>
          <p:nvPr/>
        </p:nvPicPr>
        <p:blipFill>
          <a:blip r:embed="rId3"/>
          <a:stretch>
            <a:fillRect/>
          </a:stretch>
        </p:blipFill>
        <p:spPr>
          <a:xfrm>
            <a:off x="78525" y="5710344"/>
            <a:ext cx="2052428" cy="1041001"/>
          </a:xfrm>
          <a:prstGeom prst="rect">
            <a:avLst/>
          </a:prstGeom>
        </p:spPr>
      </p:pic>
      <p:pic>
        <p:nvPicPr>
          <p:cNvPr id="4" name="Picture 3">
            <a:extLst>
              <a:ext uri="{FF2B5EF4-FFF2-40B4-BE49-F238E27FC236}">
                <a16:creationId xmlns:a16="http://schemas.microsoft.com/office/drawing/2014/main" id="{02852401-B6B1-474B-A129-56F248B32788}"/>
              </a:ext>
            </a:extLst>
          </p:cNvPr>
          <p:cNvPicPr>
            <a:picLocks noChangeAspect="1"/>
          </p:cNvPicPr>
          <p:nvPr/>
        </p:nvPicPr>
        <p:blipFill rotWithShape="1">
          <a:blip r:embed="rId4"/>
          <a:srcRect l="36515" t="79186" r="19091" b="11604"/>
          <a:stretch/>
        </p:blipFill>
        <p:spPr>
          <a:xfrm>
            <a:off x="734766" y="2448987"/>
            <a:ext cx="11061539" cy="1290972"/>
          </a:xfrm>
          <a:prstGeom prst="rect">
            <a:avLst/>
          </a:prstGeom>
        </p:spPr>
      </p:pic>
    </p:spTree>
    <p:extLst>
      <p:ext uri="{BB962C8B-B14F-4D97-AF65-F5344CB8AC3E}">
        <p14:creationId xmlns:p14="http://schemas.microsoft.com/office/powerpoint/2010/main" val="39893067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8427235" y="2286146"/>
            <a:ext cx="3419183" cy="2908489"/>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27</a:t>
            </a:r>
            <a:r>
              <a:rPr lang="en-GB" sz="2600" b="1" baseline="30000" dirty="0">
                <a:latin typeface="Garamond" panose="02020404030301010803" pitchFamily="18" charset="0"/>
              </a:rPr>
              <a:t>th</a:t>
            </a:r>
            <a:r>
              <a:rPr lang="en-GB" sz="2600" b="1" dirty="0">
                <a:latin typeface="Garamond" panose="02020404030301010803" pitchFamily="18" charset="0"/>
              </a:rPr>
              <a:t> March 2022</a:t>
            </a:r>
            <a:r>
              <a:rPr lang="en-GB" sz="2600" dirty="0">
                <a:latin typeface="Garamond" panose="02020404030301010803" pitchFamily="18" charset="0"/>
              </a:rPr>
              <a:t> :</a:t>
            </a:r>
            <a:r>
              <a:rPr lang="en-GB" dirty="0">
                <a:latin typeface="Garamond" panose="02020404030301010803" pitchFamily="18" charset="0"/>
              </a:rPr>
              <a:t>  </a:t>
            </a: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the father in the parable tells his child :                                                   </a:t>
            </a: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Everything I have is yours.</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9" name="Picture 2" descr="What Is the Meaning of the Prodigal Son Parable in the Bible?">
            <a:extLst>
              <a:ext uri="{FF2B5EF4-FFF2-40B4-BE49-F238E27FC236}">
                <a16:creationId xmlns:a16="http://schemas.microsoft.com/office/drawing/2014/main" id="{DFE82B2A-F1F0-41A1-B734-13E210A80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250731"/>
            <a:ext cx="8118415" cy="42418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720436" y="298360"/>
            <a:ext cx="1089244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8F38B212-C41A-4BA6-AFA9-40837D54C890}"/>
              </a:ext>
            </a:extLst>
          </p:cNvPr>
          <p:cNvSpPr txBox="1"/>
          <p:nvPr/>
        </p:nvSpPr>
        <p:spPr>
          <a:xfrm>
            <a:off x="7791589" y="3161006"/>
            <a:ext cx="4004716" cy="2554545"/>
          </a:xfrm>
          <a:prstGeom prst="rect">
            <a:avLst/>
          </a:prstGeom>
          <a:noFill/>
        </p:spPr>
        <p:txBody>
          <a:bodyPr wrap="square" rtlCol="0">
            <a:spAutoFit/>
          </a:bodyPr>
          <a:lstStyle/>
          <a:p>
            <a:pPr algn="ctr"/>
            <a:r>
              <a:rPr lang="en-GB" sz="4400" dirty="0">
                <a:latin typeface="Garamond" panose="02020404030301010803" pitchFamily="18" charset="0"/>
              </a:rPr>
              <a:t>“Sister Mother Earth ”</a:t>
            </a:r>
          </a:p>
          <a:p>
            <a:pPr algn="ctr"/>
            <a:endParaRPr lang="en-GB" sz="2400" i="1" dirty="0">
              <a:latin typeface="Garamond" panose="02020404030301010803" pitchFamily="18" charset="0"/>
            </a:endParaRPr>
          </a:p>
          <a:p>
            <a:pPr algn="ctr"/>
            <a:r>
              <a:rPr lang="en-GB" sz="2400" i="1" dirty="0">
                <a:latin typeface="Garamond" panose="02020404030301010803" pitchFamily="18" charset="0"/>
              </a:rPr>
              <a:t>- St Francis of Assisi,           Canticle of the Creatures</a:t>
            </a:r>
          </a:p>
        </p:txBody>
      </p:sp>
      <p:pic>
        <p:nvPicPr>
          <p:cNvPr id="5" name="Picture 4">
            <a:extLst>
              <a:ext uri="{FF2B5EF4-FFF2-40B4-BE49-F238E27FC236}">
                <a16:creationId xmlns:a16="http://schemas.microsoft.com/office/drawing/2014/main" id="{521E97F1-17CC-4B35-B47D-1CAD7C56E7A7}"/>
              </a:ext>
            </a:extLst>
          </p:cNvPr>
          <p:cNvPicPr>
            <a:picLocks noChangeAspect="1"/>
          </p:cNvPicPr>
          <p:nvPr/>
        </p:nvPicPr>
        <p:blipFill rotWithShape="1">
          <a:blip r:embed="rId3"/>
          <a:srcRect l="54174" t="28956" r="15076" b="39663"/>
          <a:stretch/>
        </p:blipFill>
        <p:spPr>
          <a:xfrm>
            <a:off x="703264" y="2157189"/>
            <a:ext cx="7399776" cy="4247737"/>
          </a:xfrm>
          <a:prstGeom prst="rect">
            <a:avLst/>
          </a:prstGeom>
          <a:effectLst>
            <a:softEdge rad="317500"/>
          </a:effectLst>
        </p:spPr>
      </p:pic>
    </p:spTree>
    <p:extLst>
      <p:ext uri="{BB962C8B-B14F-4D97-AF65-F5344CB8AC3E}">
        <p14:creationId xmlns:p14="http://schemas.microsoft.com/office/powerpoint/2010/main" val="23371819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720436" y="298360"/>
            <a:ext cx="1089244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10" name="TextBox 9">
            <a:extLst>
              <a:ext uri="{FF2B5EF4-FFF2-40B4-BE49-F238E27FC236}">
                <a16:creationId xmlns:a16="http://schemas.microsoft.com/office/drawing/2014/main" id="{831B8D5B-2020-44B1-AC24-1FF33AC2808E}"/>
              </a:ext>
            </a:extLst>
          </p:cNvPr>
          <p:cNvSpPr txBox="1"/>
          <p:nvPr/>
        </p:nvSpPr>
        <p:spPr>
          <a:xfrm>
            <a:off x="7600618" y="2739533"/>
            <a:ext cx="4273880" cy="3046988"/>
          </a:xfrm>
          <a:prstGeom prst="rect">
            <a:avLst/>
          </a:prstGeom>
          <a:noFill/>
        </p:spPr>
        <p:txBody>
          <a:bodyPr wrap="square" rtlCol="0">
            <a:spAutoFit/>
          </a:bodyPr>
          <a:lstStyle/>
          <a:p>
            <a:pPr algn="ctr"/>
            <a:r>
              <a:rPr lang="en-US" sz="3200" b="0" i="0" dirty="0">
                <a:solidFill>
                  <a:srgbClr val="202122"/>
                </a:solidFill>
                <a:effectLst/>
                <a:latin typeface="Garamond" panose="02020404030301010803" pitchFamily="18" charset="0"/>
              </a:rPr>
              <a:t>Praised be You, </a:t>
            </a:r>
          </a:p>
          <a:p>
            <a:pPr algn="ctr"/>
            <a:r>
              <a:rPr lang="en-US" sz="3200" b="0" i="0" dirty="0">
                <a:solidFill>
                  <a:srgbClr val="202122"/>
                </a:solidFill>
                <a:effectLst/>
                <a:latin typeface="Garamond" panose="02020404030301010803" pitchFamily="18" charset="0"/>
              </a:rPr>
              <a:t>my Lord, </a:t>
            </a:r>
          </a:p>
          <a:p>
            <a:pPr algn="ctr"/>
            <a:r>
              <a:rPr lang="en-US" sz="3200" b="0" i="0" dirty="0">
                <a:solidFill>
                  <a:srgbClr val="202122"/>
                </a:solidFill>
                <a:effectLst/>
                <a:latin typeface="Garamond" panose="02020404030301010803" pitchFamily="18" charset="0"/>
              </a:rPr>
              <a:t>through                    Sister Mother Earth,</a:t>
            </a:r>
            <a:r>
              <a:rPr lang="en-US" sz="3200" dirty="0">
                <a:latin typeface="Garamond" panose="02020404030301010803" pitchFamily="18" charset="0"/>
              </a:rPr>
              <a:t/>
            </a:r>
            <a:br>
              <a:rPr lang="en-US" sz="3200" dirty="0">
                <a:latin typeface="Garamond" panose="02020404030301010803" pitchFamily="18" charset="0"/>
              </a:rPr>
            </a:br>
            <a:r>
              <a:rPr lang="en-US" sz="3200" b="0" i="0" dirty="0">
                <a:solidFill>
                  <a:srgbClr val="202122"/>
                </a:solidFill>
                <a:effectLst/>
                <a:latin typeface="Garamond" panose="02020404030301010803" pitchFamily="18" charset="0"/>
              </a:rPr>
              <a:t>who sustains us and governs us.</a:t>
            </a:r>
            <a:endParaRPr lang="en-GB" sz="3200" dirty="0">
              <a:latin typeface="Garamond" panose="02020404030301010803" pitchFamily="18" charset="0"/>
            </a:endParaRPr>
          </a:p>
        </p:txBody>
      </p:sp>
      <p:pic>
        <p:nvPicPr>
          <p:cNvPr id="9" name="Picture 8">
            <a:extLst>
              <a:ext uri="{FF2B5EF4-FFF2-40B4-BE49-F238E27FC236}">
                <a16:creationId xmlns:a16="http://schemas.microsoft.com/office/drawing/2014/main" id="{45506746-9734-41E3-B367-C2C78B8C6A54}"/>
              </a:ext>
            </a:extLst>
          </p:cNvPr>
          <p:cNvPicPr>
            <a:picLocks noChangeAspect="1"/>
          </p:cNvPicPr>
          <p:nvPr/>
        </p:nvPicPr>
        <p:blipFill rotWithShape="1">
          <a:blip r:embed="rId3"/>
          <a:srcRect l="54174" t="28956" r="15076" b="39663"/>
          <a:stretch/>
        </p:blipFill>
        <p:spPr>
          <a:xfrm>
            <a:off x="703264" y="2157189"/>
            <a:ext cx="7399776" cy="4247737"/>
          </a:xfrm>
          <a:prstGeom prst="rect">
            <a:avLst/>
          </a:prstGeom>
          <a:effectLst>
            <a:softEdge rad="317500"/>
          </a:effectLst>
        </p:spPr>
      </p:pic>
    </p:spTree>
    <p:extLst>
      <p:ext uri="{BB962C8B-B14F-4D97-AF65-F5344CB8AC3E}">
        <p14:creationId xmlns:p14="http://schemas.microsoft.com/office/powerpoint/2010/main" val="2128225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504617" y="2041486"/>
            <a:ext cx="6854825" cy="3754618"/>
          </a:xfrm>
          <a:prstGeom prst="rect">
            <a:avLst/>
          </a:prstGeom>
          <a:noFill/>
        </p:spPr>
        <p:txBody>
          <a:bodyPr wrap="square" rtlCol="0">
            <a:spAutoFit/>
          </a:bodyPr>
          <a:lstStyle/>
          <a:p>
            <a:pPr algn="ctr">
              <a:lnSpc>
                <a:spcPct val="107000"/>
              </a:lnSpc>
              <a:spcAft>
                <a:spcPts val="800"/>
              </a:spcAft>
              <a:buSzPts val="1200"/>
            </a:pP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4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Never stop seeking the light amid whatever darkness we may bear in our hearts or see all around us.”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0DA52-60C3-4862-B51D-C475A068156E}"/>
              </a:ext>
            </a:extLst>
          </p:cNvPr>
          <p:cNvSpPr txBox="1"/>
          <p:nvPr/>
        </p:nvSpPr>
        <p:spPr>
          <a:xfrm>
            <a:off x="3597507" y="2253007"/>
            <a:ext cx="8337002" cy="4801314"/>
          </a:xfrm>
          <a:prstGeom prst="rect">
            <a:avLst/>
          </a:prstGeom>
          <a:noFill/>
        </p:spPr>
        <p:txBody>
          <a:bodyPr wrap="square" rtlCol="0">
            <a:spAutoFit/>
          </a:bodyPr>
          <a:lstStyle/>
          <a:p>
            <a:pPr algn="l"/>
            <a:endParaRPr lang="en-US" sz="800" b="0" i="0" dirty="0">
              <a:effectLst/>
              <a:latin typeface="Garamond" panose="02020404030301010803" pitchFamily="18" charset="0"/>
            </a:endParaRPr>
          </a:p>
          <a:p>
            <a:pPr algn="just"/>
            <a:r>
              <a:rPr lang="en-US" sz="2000" b="0" i="0" dirty="0">
                <a:solidFill>
                  <a:srgbClr val="333333"/>
                </a:solidFill>
                <a:effectLst/>
                <a:latin typeface="Garamond" panose="02020404030301010803" pitchFamily="18" charset="0"/>
              </a:rPr>
              <a:t>Sister Olympia (“Olha”) Bida was born in 1903 in the village of Tsebliv, near Lviv in Ukraine.  She joined the Sisters of St Joseph and served in various towns and villages as a catechist,  director of novices, and a servant to the aged and infirm. She had a special gift  for youth work and was responsible for the education of a number of young women. She was appointed superior of the convent in the town of Kheriv, and did her best to see to the spiritual and social needs of the people in spite of the Communist pressure surrounding their work. In 1951, she was arrested with two other sisters, imprisoned for a while, then exiled to the Tomsk region of Siberia.</a:t>
            </a:r>
          </a:p>
          <a:p>
            <a:pPr algn="just"/>
            <a:r>
              <a:rPr lang="en-US" sz="2000" b="0" i="0" dirty="0">
                <a:solidFill>
                  <a:srgbClr val="333333"/>
                </a:solidFill>
                <a:effectLst/>
                <a:latin typeface="Garamond" panose="02020404030301010803" pitchFamily="18" charset="0"/>
              </a:rPr>
              <a:t>Under conditions of heavy forced labour, Sister Olympia tried to perform her duties as superior and organized her sisters and other sisters in other camps to come together and to pray and support each other. Succumbing to a </a:t>
            </a:r>
            <a:r>
              <a:rPr lang="en-US" sz="2000" b="0" i="0" dirty="0">
                <a:solidFill>
                  <a:schemeClr val="bg1"/>
                </a:solidFill>
                <a:effectLst/>
                <a:latin typeface="Garamond" panose="02020404030301010803" pitchFamily="18" charset="0"/>
              </a:rPr>
              <a:t>xxxxxx </a:t>
            </a:r>
            <a:r>
              <a:rPr lang="en-US" sz="2000" b="0" i="0" dirty="0">
                <a:solidFill>
                  <a:srgbClr val="333333"/>
                </a:solidFill>
                <a:effectLst/>
                <a:latin typeface="Garamond" panose="02020404030301010803" pitchFamily="18" charset="0"/>
              </a:rPr>
              <a:t>serious illness, she died on 28 January 1952.  She was beatified by Pope             xxx John Paul II in 2001.</a:t>
            </a:r>
          </a:p>
          <a:p>
            <a:endParaRPr lang="en-GB" dirty="0"/>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2126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Feast Day of Blessed Olha Bida</a:t>
            </a:r>
          </a:p>
          <a:p>
            <a:pPr algn="ctr"/>
            <a:endParaRPr lang="en-GB" altLang="en-US" sz="7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 2</a:t>
            </a:r>
            <a:r>
              <a:rPr lang="en-GB" altLang="en-US" sz="6600" baseline="30000" dirty="0">
                <a:solidFill>
                  <a:schemeClr val="accent4">
                    <a:lumMod val="75000"/>
                  </a:schemeClr>
                </a:solidFill>
                <a:latin typeface="Garamond" panose="02020404030301010803" pitchFamily="18" charset="0"/>
              </a:rPr>
              <a:t>nd</a:t>
            </a:r>
            <a:r>
              <a:rPr lang="en-GB" altLang="en-US" sz="6600" dirty="0">
                <a:solidFill>
                  <a:schemeClr val="accent4">
                    <a:lumMod val="75000"/>
                  </a:schemeClr>
                </a:solidFill>
                <a:latin typeface="Garamond" panose="02020404030301010803" pitchFamily="18" charset="0"/>
              </a:rPr>
              <a:t> April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2050" name="Picture 2" descr="Our Notable Sisters">
            <a:extLst>
              <a:ext uri="{FF2B5EF4-FFF2-40B4-BE49-F238E27FC236}">
                <a16:creationId xmlns:a16="http://schemas.microsoft.com/office/drawing/2014/main" id="{486638A1-C083-4837-8C60-07F0BFAC9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36" y="2483809"/>
            <a:ext cx="2944908" cy="419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4286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Schools and saints # 19 </a:t>
            </a:r>
            <a:r>
              <a:rPr lang="en-GB" altLang="en-US" sz="4600" dirty="0">
                <a:solidFill>
                  <a:schemeClr val="accent4">
                    <a:lumMod val="75000"/>
                  </a:schemeClr>
                </a:solidFill>
                <a:latin typeface="Garamond" panose="02020404030301010803" pitchFamily="18" charset="0"/>
              </a:rPr>
              <a:t>: St John Payne</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592320" y="1719909"/>
            <a:ext cx="6998492" cy="4154984"/>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John Payne was born in Peterborough in 1532 and was ordained a priest in Douai in 1576; he returned to Elizabethan England as a missionary for the faith, basing himself in Ingatestone.  </a:t>
            </a:r>
          </a:p>
          <a:p>
            <a:pPr algn="just">
              <a:defRPr/>
            </a:pPr>
            <a:r>
              <a:rPr lang="en-US" sz="2200" dirty="0">
                <a:solidFill>
                  <a:srgbClr val="202122"/>
                </a:solidFill>
                <a:latin typeface="Garamond" panose="02020404030301010803" pitchFamily="18" charset="0"/>
              </a:rPr>
              <a:t>He was eventually betrayed in 1581 and taken to the Tower of London where he was tortured.  Finally, he was taken to Chelmsford jail to be tried at the Assizes there in 1582.</a:t>
            </a:r>
          </a:p>
          <a:p>
            <a:pPr algn="just">
              <a:defRPr/>
            </a:pPr>
            <a:r>
              <a:rPr lang="en-US" sz="2200" dirty="0">
                <a:solidFill>
                  <a:srgbClr val="202122"/>
                </a:solidFill>
                <a:latin typeface="Garamond" panose="02020404030301010803" pitchFamily="18" charset="0"/>
              </a:rPr>
              <a:t>Father Payne was executed at Chelmsford on Monday 2</a:t>
            </a:r>
            <a:r>
              <a:rPr lang="en-US" sz="2200" baseline="30000" dirty="0">
                <a:solidFill>
                  <a:srgbClr val="202122"/>
                </a:solidFill>
                <a:latin typeface="Garamond" panose="02020404030301010803" pitchFamily="18" charset="0"/>
              </a:rPr>
              <a:t>nd</a:t>
            </a:r>
            <a:r>
              <a:rPr lang="en-US" sz="2200" dirty="0">
                <a:solidFill>
                  <a:srgbClr val="202122"/>
                </a:solidFill>
                <a:latin typeface="Garamond" panose="02020404030301010803" pitchFamily="18" charset="0"/>
              </a:rPr>
              <a:t> April 1582.  He prayed on his knees for half an hour and kissed the scaffold.  </a:t>
            </a:r>
          </a:p>
          <a:p>
            <a:pPr algn="just">
              <a:defRPr/>
            </a:pPr>
            <a:r>
              <a:rPr lang="en-US" sz="2200" dirty="0">
                <a:solidFill>
                  <a:srgbClr val="202122"/>
                </a:solidFill>
                <a:latin typeface="Garamond" panose="02020404030301010803" pitchFamily="18" charset="0"/>
              </a:rPr>
              <a:t>He was made a saint along with the other Martyrs of England by Pope Paul VI on 25</a:t>
            </a:r>
            <a:r>
              <a:rPr lang="en-US" sz="2200" baseline="30000" dirty="0">
                <a:solidFill>
                  <a:srgbClr val="202122"/>
                </a:solidFill>
                <a:latin typeface="Garamond" panose="02020404030301010803" pitchFamily="18" charset="0"/>
              </a:rPr>
              <a:t>th</a:t>
            </a:r>
            <a:r>
              <a:rPr lang="en-US" sz="2200" dirty="0">
                <a:solidFill>
                  <a:srgbClr val="202122"/>
                </a:solidFill>
                <a:latin typeface="Garamond" panose="02020404030301010803" pitchFamily="18" charset="0"/>
              </a:rPr>
              <a:t> October 1970.</a:t>
            </a:r>
          </a:p>
        </p:txBody>
      </p:sp>
      <p:sp>
        <p:nvSpPr>
          <p:cNvPr id="11" name="Rectangle 10">
            <a:extLst>
              <a:ext uri="{FF2B5EF4-FFF2-40B4-BE49-F238E27FC236}">
                <a16:creationId xmlns:a16="http://schemas.microsoft.com/office/drawing/2014/main" id="{8C0819C2-B585-49A3-99B9-0C1B726A5F5D}"/>
              </a:ext>
            </a:extLst>
          </p:cNvPr>
          <p:cNvSpPr/>
          <p:nvPr/>
        </p:nvSpPr>
        <p:spPr>
          <a:xfrm>
            <a:off x="4478810" y="5804069"/>
            <a:ext cx="6510814" cy="769441"/>
          </a:xfrm>
          <a:prstGeom prst="rect">
            <a:avLst/>
          </a:prstGeom>
        </p:spPr>
        <p:txBody>
          <a:bodyPr wrap="square">
            <a:spAutoFit/>
          </a:bodyPr>
          <a:lstStyle/>
          <a:p>
            <a:pPr algn="just">
              <a:defRPr/>
            </a:pPr>
            <a:r>
              <a:rPr lang="en-US" sz="2200" b="1" dirty="0">
                <a:latin typeface="Garamond" panose="02020404030301010803" pitchFamily="18" charset="0"/>
              </a:rPr>
              <a:t>St John Payne Catholic School in Chelmsford is named after this brave local saint and martyr.</a:t>
            </a:r>
            <a:endParaRPr lang="en-GB" sz="2200" b="1" dirty="0">
              <a:latin typeface="Garamond" panose="02020404030301010803" pitchFamily="18" charset="0"/>
            </a:endParaRPr>
          </a:p>
        </p:txBody>
      </p:sp>
      <p:pic>
        <p:nvPicPr>
          <p:cNvPr id="5122" name="Picture 2">
            <a:extLst>
              <a:ext uri="{FF2B5EF4-FFF2-40B4-BE49-F238E27FC236}">
                <a16:creationId xmlns:a16="http://schemas.microsoft.com/office/drawing/2014/main" id="{0A7D8A37-781C-4560-80D6-E85A1C582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8" y="1672008"/>
            <a:ext cx="3877622" cy="500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5607</TotalTime>
  <Words>638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229</cp:revision>
  <dcterms:created xsi:type="dcterms:W3CDTF">2019-09-06T14:56:38Z</dcterms:created>
  <dcterms:modified xsi:type="dcterms:W3CDTF">2022-03-15T15:06:49Z</dcterms:modified>
</cp:coreProperties>
</file>