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33" r:id="rId4"/>
    <p:sldId id="338" r:id="rId5"/>
    <p:sldId id="297" r:id="rId6"/>
    <p:sldId id="358" r:id="rId7"/>
    <p:sldId id="258" r:id="rId8"/>
    <p:sldId id="353" r:id="rId9"/>
    <p:sldId id="321" r:id="rId10"/>
    <p:sldId id="3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1EA2A-72C6-4D46-935E-499E92D8A52B}" v="34" dt="2022-04-20T19:42:59.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77" d="100"/>
          <a:sy n="77"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3CA1EA2A-72C6-4D46-935E-499E92D8A52B}"/>
    <pc:docChg chg="undo redo custSel addSld delSld modSld">
      <pc:chgData name="John Adams" userId="1143faee-bb16-416e-8056-0ed4c730fe93" providerId="ADAL" clId="{3CA1EA2A-72C6-4D46-935E-499E92D8A52B}" dt="2022-04-20T19:48:26.842" v="2892" actId="1076"/>
      <pc:docMkLst>
        <pc:docMk/>
      </pc:docMkLst>
      <pc:sldChg chg="modSp mod">
        <pc:chgData name="John Adams" userId="1143faee-bb16-416e-8056-0ed4c730fe93" providerId="ADAL" clId="{3CA1EA2A-72C6-4D46-935E-499E92D8A52B}" dt="2022-04-20T18:24:08.168" v="119" actId="1076"/>
        <pc:sldMkLst>
          <pc:docMk/>
          <pc:sldMk cId="2656554078" sldId="258"/>
        </pc:sldMkLst>
        <pc:spChg chg="mod">
          <ac:chgData name="John Adams" userId="1143faee-bb16-416e-8056-0ed4c730fe93" providerId="ADAL" clId="{3CA1EA2A-72C6-4D46-935E-499E92D8A52B}" dt="2022-04-20T18:24:08.168" v="119" actId="1076"/>
          <ac:spMkLst>
            <pc:docMk/>
            <pc:sldMk cId="2656554078" sldId="258"/>
            <ac:spMk id="4" creationId="{00000000-0000-0000-0000-000000000000}"/>
          </ac:spMkLst>
        </pc:spChg>
      </pc:sldChg>
      <pc:sldChg chg="modSp mod">
        <pc:chgData name="John Adams" userId="1143faee-bb16-416e-8056-0ed4c730fe93" providerId="ADAL" clId="{3CA1EA2A-72C6-4D46-935E-499E92D8A52B}" dt="2022-04-20T19:06:00.076" v="667" actId="1076"/>
        <pc:sldMkLst>
          <pc:docMk/>
          <pc:sldMk cId="835714311" sldId="289"/>
        </pc:sldMkLst>
        <pc:spChg chg="mod">
          <ac:chgData name="John Adams" userId="1143faee-bb16-416e-8056-0ed4c730fe93" providerId="ADAL" clId="{3CA1EA2A-72C6-4D46-935E-499E92D8A52B}" dt="2022-04-20T19:06:00.076" v="667" actId="1076"/>
          <ac:spMkLst>
            <pc:docMk/>
            <pc:sldMk cId="835714311" sldId="289"/>
            <ac:spMk id="10" creationId="{00000000-0000-0000-0000-000000000000}"/>
          </ac:spMkLst>
        </pc:spChg>
        <pc:spChg chg="mod">
          <ac:chgData name="John Adams" userId="1143faee-bb16-416e-8056-0ed4c730fe93" providerId="ADAL" clId="{3CA1EA2A-72C6-4D46-935E-499E92D8A52B}" dt="2022-04-20T18:32:47.115" v="214" actId="20577"/>
          <ac:spMkLst>
            <pc:docMk/>
            <pc:sldMk cId="835714311" sldId="289"/>
            <ac:spMk id="11" creationId="{00000000-0000-0000-0000-000000000000}"/>
          </ac:spMkLst>
        </pc:spChg>
      </pc:sldChg>
      <pc:sldChg chg="addSp delSp modSp mod">
        <pc:chgData name="John Adams" userId="1143faee-bb16-416e-8056-0ed4c730fe93" providerId="ADAL" clId="{3CA1EA2A-72C6-4D46-935E-499E92D8A52B}" dt="2022-04-20T19:38:43.374" v="2525" actId="22"/>
        <pc:sldMkLst>
          <pc:docMk/>
          <pc:sldMk cId="2058881387" sldId="297"/>
        </pc:sldMkLst>
        <pc:spChg chg="mod">
          <ac:chgData name="John Adams" userId="1143faee-bb16-416e-8056-0ed4c730fe93" providerId="ADAL" clId="{3CA1EA2A-72C6-4D46-935E-499E92D8A52B}" dt="2022-04-20T18:21:45.383" v="104" actId="1076"/>
          <ac:spMkLst>
            <pc:docMk/>
            <pc:sldMk cId="2058881387" sldId="297"/>
            <ac:spMk id="3" creationId="{00000000-0000-0000-0000-000000000000}"/>
          </ac:spMkLst>
        </pc:spChg>
        <pc:spChg chg="add del">
          <ac:chgData name="John Adams" userId="1143faee-bb16-416e-8056-0ed4c730fe93" providerId="ADAL" clId="{3CA1EA2A-72C6-4D46-935E-499E92D8A52B}" dt="2022-04-20T19:38:43.374" v="2525" actId="22"/>
          <ac:spMkLst>
            <pc:docMk/>
            <pc:sldMk cId="2058881387" sldId="297"/>
            <ac:spMk id="10" creationId="{F89B1E45-5DDD-446C-9D93-AE96DE2814DA}"/>
          </ac:spMkLst>
        </pc:spChg>
        <pc:picChg chg="del">
          <ac:chgData name="John Adams" userId="1143faee-bb16-416e-8056-0ed4c730fe93" providerId="ADAL" clId="{3CA1EA2A-72C6-4D46-935E-499E92D8A52B}" dt="2022-04-20T18:20:24.101" v="97" actId="478"/>
          <ac:picMkLst>
            <pc:docMk/>
            <pc:sldMk cId="2058881387" sldId="297"/>
            <ac:picMk id="9" creationId="{DFE82B2A-F1F0-41A1-B734-13E210A80CBE}"/>
          </ac:picMkLst>
        </pc:picChg>
        <pc:picChg chg="add mod">
          <ac:chgData name="John Adams" userId="1143faee-bb16-416e-8056-0ed4c730fe93" providerId="ADAL" clId="{3CA1EA2A-72C6-4D46-935E-499E92D8A52B}" dt="2022-04-20T18:21:41.097" v="103" actId="14100"/>
          <ac:picMkLst>
            <pc:docMk/>
            <pc:sldMk cId="2058881387" sldId="297"/>
            <ac:picMk id="2050" creationId="{D89F7EEA-2D89-4DF0-AA94-55D72C7267C8}"/>
          </ac:picMkLst>
        </pc:picChg>
      </pc:sldChg>
      <pc:sldChg chg="addSp delSp modSp mod">
        <pc:chgData name="John Adams" userId="1143faee-bb16-416e-8056-0ed4c730fe93" providerId="ADAL" clId="{3CA1EA2A-72C6-4D46-935E-499E92D8A52B}" dt="2022-04-20T19:37:20.144" v="2523" actId="1076"/>
        <pc:sldMkLst>
          <pc:docMk/>
          <pc:sldMk cId="2734715491" sldId="321"/>
        </pc:sldMkLst>
        <pc:spChg chg="mod">
          <ac:chgData name="John Adams" userId="1143faee-bb16-416e-8056-0ed4c730fe93" providerId="ADAL" clId="{3CA1EA2A-72C6-4D46-935E-499E92D8A52B}" dt="2022-04-20T19:37:20.144" v="2523" actId="1076"/>
          <ac:spMkLst>
            <pc:docMk/>
            <pc:sldMk cId="2734715491" sldId="321"/>
            <ac:spMk id="6" creationId="{00000000-0000-0000-0000-000000000000}"/>
          </ac:spMkLst>
        </pc:spChg>
        <pc:spChg chg="mod">
          <ac:chgData name="John Adams" userId="1143faee-bb16-416e-8056-0ed4c730fe93" providerId="ADAL" clId="{3CA1EA2A-72C6-4D46-935E-499E92D8A52B}" dt="2022-04-20T19:37:05.064" v="2521" actId="20577"/>
          <ac:spMkLst>
            <pc:docMk/>
            <pc:sldMk cId="2734715491" sldId="321"/>
            <ac:spMk id="9" creationId="{86DF3ECD-1A94-4E29-B9CC-75D7B04FE216}"/>
          </ac:spMkLst>
        </pc:spChg>
        <pc:spChg chg="mod">
          <ac:chgData name="John Adams" userId="1143faee-bb16-416e-8056-0ed4c730fe93" providerId="ADAL" clId="{3CA1EA2A-72C6-4D46-935E-499E92D8A52B}" dt="2022-04-20T19:22:33.679" v="1701" actId="20577"/>
          <ac:spMkLst>
            <pc:docMk/>
            <pc:sldMk cId="2734715491" sldId="321"/>
            <ac:spMk id="10" creationId="{00000000-0000-0000-0000-000000000000}"/>
          </ac:spMkLst>
        </pc:spChg>
        <pc:spChg chg="mod">
          <ac:chgData name="John Adams" userId="1143faee-bb16-416e-8056-0ed4c730fe93" providerId="ADAL" clId="{3CA1EA2A-72C6-4D46-935E-499E92D8A52B}" dt="2022-04-20T19:37:11.550" v="2522" actId="1076"/>
          <ac:spMkLst>
            <pc:docMk/>
            <pc:sldMk cId="2734715491" sldId="321"/>
            <ac:spMk id="11" creationId="{8C0819C2-B585-49A3-99B9-0C1B726A5F5D}"/>
          </ac:spMkLst>
        </pc:spChg>
        <pc:picChg chg="add mod">
          <ac:chgData name="John Adams" userId="1143faee-bb16-416e-8056-0ed4c730fe93" providerId="ADAL" clId="{3CA1EA2A-72C6-4D46-935E-499E92D8A52B}" dt="2022-04-20T19:27:19.295" v="1921" actId="14100"/>
          <ac:picMkLst>
            <pc:docMk/>
            <pc:sldMk cId="2734715491" sldId="321"/>
            <ac:picMk id="2" creationId="{B1091693-20E8-4279-AF21-756F04242E42}"/>
          </ac:picMkLst>
        </pc:picChg>
        <pc:picChg chg="del">
          <ac:chgData name="John Adams" userId="1143faee-bb16-416e-8056-0ed4c730fe93" providerId="ADAL" clId="{3CA1EA2A-72C6-4D46-935E-499E92D8A52B}" dt="2022-04-20T19:22:35.831" v="1702" actId="478"/>
          <ac:picMkLst>
            <pc:docMk/>
            <pc:sldMk cId="2734715491" sldId="321"/>
            <ac:picMk id="5122" creationId="{0A7D8A37-781C-4560-80D6-E85A1C582460}"/>
          </ac:picMkLst>
        </pc:picChg>
      </pc:sldChg>
      <pc:sldChg chg="modSp add mod">
        <pc:chgData name="John Adams" userId="1143faee-bb16-416e-8056-0ed4c730fe93" providerId="ADAL" clId="{3CA1EA2A-72C6-4D46-935E-499E92D8A52B}" dt="2022-04-20T18:31:26.095" v="196" actId="1076"/>
        <pc:sldMkLst>
          <pc:docMk/>
          <pc:sldMk cId="2697338157" sldId="333"/>
        </pc:sldMkLst>
        <pc:spChg chg="mod">
          <ac:chgData name="John Adams" userId="1143faee-bb16-416e-8056-0ed4c730fe93" providerId="ADAL" clId="{3CA1EA2A-72C6-4D46-935E-499E92D8A52B}" dt="2022-04-20T18:31:26.095" v="196" actId="1076"/>
          <ac:spMkLst>
            <pc:docMk/>
            <pc:sldMk cId="2697338157" sldId="333"/>
            <ac:spMk id="9" creationId="{1E52ECCE-938B-4059-BCFC-5863C6E8CB5A}"/>
          </ac:spMkLst>
        </pc:spChg>
      </pc:sldChg>
      <pc:sldChg chg="addSp delSp modSp mod">
        <pc:chgData name="John Adams" userId="1143faee-bb16-416e-8056-0ed4c730fe93" providerId="ADAL" clId="{3CA1EA2A-72C6-4D46-935E-499E92D8A52B}" dt="2022-04-20T18:17:49.408" v="36" actId="1076"/>
        <pc:sldMkLst>
          <pc:docMk/>
          <pc:sldMk cId="2413920719" sldId="334"/>
        </pc:sldMkLst>
        <pc:spChg chg="mod">
          <ac:chgData name="John Adams" userId="1143faee-bb16-416e-8056-0ed4c730fe93" providerId="ADAL" clId="{3CA1EA2A-72C6-4D46-935E-499E92D8A52B}" dt="2022-04-20T18:15:17.955" v="29" actId="20577"/>
          <ac:spMkLst>
            <pc:docMk/>
            <pc:sldMk cId="2413920719" sldId="334"/>
            <ac:spMk id="3" creationId="{00000000-0000-0000-0000-000000000000}"/>
          </ac:spMkLst>
        </pc:spChg>
        <pc:spChg chg="add del">
          <ac:chgData name="John Adams" userId="1143faee-bb16-416e-8056-0ed4c730fe93" providerId="ADAL" clId="{3CA1EA2A-72C6-4D46-935E-499E92D8A52B}" dt="2022-04-20T18:17:12.011" v="32" actId="478"/>
          <ac:spMkLst>
            <pc:docMk/>
            <pc:sldMk cId="2413920719" sldId="334"/>
            <ac:spMk id="6" creationId="{AD6CA348-D472-4964-8567-93C3E631E1B8}"/>
          </ac:spMkLst>
        </pc:spChg>
        <pc:spChg chg="mod">
          <ac:chgData name="John Adams" userId="1143faee-bb16-416e-8056-0ed4c730fe93" providerId="ADAL" clId="{3CA1EA2A-72C6-4D46-935E-499E92D8A52B}" dt="2022-04-20T18:14:54.159" v="22" actId="20577"/>
          <ac:spMkLst>
            <pc:docMk/>
            <pc:sldMk cId="2413920719" sldId="334"/>
            <ac:spMk id="9" creationId="{00000000-0000-0000-0000-000000000000}"/>
          </ac:spMkLst>
        </pc:spChg>
        <pc:picChg chg="del">
          <ac:chgData name="John Adams" userId="1143faee-bb16-416e-8056-0ed4c730fe93" providerId="ADAL" clId="{3CA1EA2A-72C6-4D46-935E-499E92D8A52B}" dt="2022-04-20T18:16:48.548" v="30" actId="478"/>
          <ac:picMkLst>
            <pc:docMk/>
            <pc:sldMk cId="2413920719" sldId="334"/>
            <ac:picMk id="2" creationId="{7FE1F659-6E5B-4DBC-84C4-63CF56382B37}"/>
          </ac:picMkLst>
        </pc:picChg>
        <pc:picChg chg="add mod modCrop">
          <ac:chgData name="John Adams" userId="1143faee-bb16-416e-8056-0ed4c730fe93" providerId="ADAL" clId="{3CA1EA2A-72C6-4D46-935E-499E92D8A52B}" dt="2022-04-20T18:17:49.408" v="36" actId="1076"/>
          <ac:picMkLst>
            <pc:docMk/>
            <pc:sldMk cId="2413920719" sldId="334"/>
            <ac:picMk id="11" creationId="{8E686F86-00FC-499F-A5F3-B7F44EDAD25D}"/>
          </ac:picMkLst>
        </pc:picChg>
      </pc:sldChg>
      <pc:sldChg chg="modSp add mod">
        <pc:chgData name="John Adams" userId="1143faee-bb16-416e-8056-0ed4c730fe93" providerId="ADAL" clId="{3CA1EA2A-72C6-4D46-935E-499E92D8A52B}" dt="2022-04-20T18:31:06.886" v="194" actId="1076"/>
        <pc:sldMkLst>
          <pc:docMk/>
          <pc:sldMk cId="692569035" sldId="338"/>
        </pc:sldMkLst>
        <pc:spChg chg="mod">
          <ac:chgData name="John Adams" userId="1143faee-bb16-416e-8056-0ed4c730fe93" providerId="ADAL" clId="{3CA1EA2A-72C6-4D46-935E-499E92D8A52B}" dt="2022-04-20T18:31:06.886" v="194" actId="1076"/>
          <ac:spMkLst>
            <pc:docMk/>
            <pc:sldMk cId="692569035" sldId="338"/>
            <ac:spMk id="9" creationId="{1E52ECCE-938B-4059-BCFC-5863C6E8CB5A}"/>
          </ac:spMkLst>
        </pc:spChg>
      </pc:sldChg>
      <pc:sldChg chg="del">
        <pc:chgData name="John Adams" userId="1143faee-bb16-416e-8056-0ed4c730fe93" providerId="ADAL" clId="{3CA1EA2A-72C6-4D46-935E-499E92D8A52B}" dt="2022-04-20T18:18:06.949" v="37" actId="47"/>
        <pc:sldMkLst>
          <pc:docMk/>
          <pc:sldMk cId="3989306778" sldId="338"/>
        </pc:sldMkLst>
      </pc:sldChg>
      <pc:sldChg chg="del">
        <pc:chgData name="John Adams" userId="1143faee-bb16-416e-8056-0ed4c730fe93" providerId="ADAL" clId="{3CA1EA2A-72C6-4D46-935E-499E92D8A52B}" dt="2022-04-20T18:25:22.034" v="120" actId="47"/>
        <pc:sldMkLst>
          <pc:docMk/>
          <pc:sldMk cId="2337181967" sldId="351"/>
        </pc:sldMkLst>
      </pc:sldChg>
      <pc:sldChg chg="addSp delSp modSp mod">
        <pc:chgData name="John Adams" userId="1143faee-bb16-416e-8056-0ed4c730fe93" providerId="ADAL" clId="{3CA1EA2A-72C6-4D46-935E-499E92D8A52B}" dt="2022-04-20T19:20:59.150" v="1692" actId="14100"/>
        <pc:sldMkLst>
          <pc:docMk/>
          <pc:sldMk cId="355942861" sldId="353"/>
        </pc:sldMkLst>
        <pc:spChg chg="add del mod">
          <ac:chgData name="John Adams" userId="1143faee-bb16-416e-8056-0ed4c730fe93" providerId="ADAL" clId="{3CA1EA2A-72C6-4D46-935E-499E92D8A52B}" dt="2022-04-20T19:20:59.150" v="1692" actId="14100"/>
          <ac:spMkLst>
            <pc:docMk/>
            <pc:sldMk cId="355942861" sldId="353"/>
            <ac:spMk id="2" creationId="{7920DA52-60C3-4862-B51D-C475A068156E}"/>
          </ac:spMkLst>
        </pc:spChg>
        <pc:spChg chg="mod">
          <ac:chgData name="John Adams" userId="1143faee-bb16-416e-8056-0ed4c730fe93" providerId="ADAL" clId="{3CA1EA2A-72C6-4D46-935E-499E92D8A52B}" dt="2022-04-20T19:10:04.833" v="774" actId="404"/>
          <ac:spMkLst>
            <pc:docMk/>
            <pc:sldMk cId="355942861" sldId="353"/>
            <ac:spMk id="8" creationId="{00000000-0000-0000-0000-000000000000}"/>
          </ac:spMkLst>
        </pc:spChg>
        <pc:picChg chg="del">
          <ac:chgData name="John Adams" userId="1143faee-bb16-416e-8056-0ed4c730fe93" providerId="ADAL" clId="{3CA1EA2A-72C6-4D46-935E-499E92D8A52B}" dt="2022-04-20T19:10:51.319" v="775" actId="478"/>
          <ac:picMkLst>
            <pc:docMk/>
            <pc:sldMk cId="355942861" sldId="353"/>
            <ac:picMk id="2050" creationId="{486638A1-C083-4837-8C60-07F0BFAC9D2E}"/>
          </ac:picMkLst>
        </pc:picChg>
        <pc:picChg chg="add mod">
          <ac:chgData name="John Adams" userId="1143faee-bb16-416e-8056-0ed4c730fe93" providerId="ADAL" clId="{3CA1EA2A-72C6-4D46-935E-499E92D8A52B}" dt="2022-04-20T19:11:08.294" v="779" actId="14100"/>
          <ac:picMkLst>
            <pc:docMk/>
            <pc:sldMk cId="355942861" sldId="353"/>
            <ac:picMk id="3074" creationId="{B6C3F120-7493-4692-9079-B1B5ED592C48}"/>
          </ac:picMkLst>
        </pc:picChg>
      </pc:sldChg>
      <pc:sldChg chg="del">
        <pc:chgData name="John Adams" userId="1143faee-bb16-416e-8056-0ed4c730fe93" providerId="ADAL" clId="{3CA1EA2A-72C6-4D46-935E-499E92D8A52B}" dt="2022-04-20T18:25:25.485" v="121" actId="47"/>
        <pc:sldMkLst>
          <pc:docMk/>
          <pc:sldMk cId="212822515" sldId="355"/>
        </pc:sldMkLst>
      </pc:sldChg>
      <pc:sldChg chg="del">
        <pc:chgData name="John Adams" userId="1143faee-bb16-416e-8056-0ed4c730fe93" providerId="ADAL" clId="{3CA1EA2A-72C6-4D46-935E-499E92D8A52B}" dt="2022-04-20T18:32:20.925" v="198" actId="47"/>
        <pc:sldMkLst>
          <pc:docMk/>
          <pc:sldMk cId="2935062526" sldId="356"/>
        </pc:sldMkLst>
      </pc:sldChg>
      <pc:sldChg chg="add">
        <pc:chgData name="John Adams" userId="1143faee-bb16-416e-8056-0ed4c730fe93" providerId="ADAL" clId="{3CA1EA2A-72C6-4D46-935E-499E92D8A52B}" dt="2022-04-20T18:32:18.011" v="197"/>
        <pc:sldMkLst>
          <pc:docMk/>
          <pc:sldMk cId="372985458" sldId="357"/>
        </pc:sldMkLst>
      </pc:sldChg>
      <pc:sldChg chg="addSp delSp modSp add mod">
        <pc:chgData name="John Adams" userId="1143faee-bb16-416e-8056-0ed4c730fe93" providerId="ADAL" clId="{3CA1EA2A-72C6-4D46-935E-499E92D8A52B}" dt="2022-04-20T19:48:26.842" v="2892" actId="1076"/>
        <pc:sldMkLst>
          <pc:docMk/>
          <pc:sldMk cId="3677404158" sldId="358"/>
        </pc:sldMkLst>
        <pc:spChg chg="mod">
          <ac:chgData name="John Adams" userId="1143faee-bb16-416e-8056-0ed4c730fe93" providerId="ADAL" clId="{3CA1EA2A-72C6-4D46-935E-499E92D8A52B}" dt="2022-04-20T19:48:26.842" v="2892" actId="1076"/>
          <ac:spMkLst>
            <pc:docMk/>
            <pc:sldMk cId="3677404158" sldId="358"/>
            <ac:spMk id="3" creationId="{00000000-0000-0000-0000-000000000000}"/>
          </ac:spMkLst>
        </pc:spChg>
        <pc:spChg chg="mod">
          <ac:chgData name="John Adams" userId="1143faee-bb16-416e-8056-0ed4c730fe93" providerId="ADAL" clId="{3CA1EA2A-72C6-4D46-935E-499E92D8A52B}" dt="2022-04-20T19:38:54.739" v="2545" actId="20577"/>
          <ac:spMkLst>
            <pc:docMk/>
            <pc:sldMk cId="3677404158" sldId="358"/>
            <ac:spMk id="8" creationId="{00000000-0000-0000-0000-000000000000}"/>
          </ac:spMkLst>
        </pc:spChg>
        <pc:picChg chg="del">
          <ac:chgData name="John Adams" userId="1143faee-bb16-416e-8056-0ed4c730fe93" providerId="ADAL" clId="{3CA1EA2A-72C6-4D46-935E-499E92D8A52B}" dt="2022-04-20T19:39:28.989" v="2546" actId="478"/>
          <ac:picMkLst>
            <pc:docMk/>
            <pc:sldMk cId="3677404158" sldId="358"/>
            <ac:picMk id="2050" creationId="{D89F7EEA-2D89-4DF0-AA94-55D72C7267C8}"/>
          </ac:picMkLst>
        </pc:picChg>
        <pc:picChg chg="add del mod">
          <ac:chgData name="John Adams" userId="1143faee-bb16-416e-8056-0ed4c730fe93" providerId="ADAL" clId="{3CA1EA2A-72C6-4D46-935E-499E92D8A52B}" dt="2022-04-20T19:39:44.227" v="2552"/>
          <ac:picMkLst>
            <pc:docMk/>
            <pc:sldMk cId="3677404158" sldId="358"/>
            <ac:picMk id="6146" creationId="{573C660F-5430-4C1A-A602-A8E0685A46A8}"/>
          </ac:picMkLst>
        </pc:picChg>
        <pc:picChg chg="add mod">
          <ac:chgData name="John Adams" userId="1143faee-bb16-416e-8056-0ed4c730fe93" providerId="ADAL" clId="{3CA1EA2A-72C6-4D46-935E-499E92D8A52B}" dt="2022-04-20T19:40:25.512" v="2555" actId="14100"/>
          <ac:picMkLst>
            <pc:docMk/>
            <pc:sldMk cId="3677404158" sldId="358"/>
            <ac:picMk id="6148" creationId="{69FB271E-92FD-4C97-9EB5-3E11CF332E5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21/04/2022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21/04/2022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an Easter People~</a:t>
            </a:r>
          </a:p>
        </p:txBody>
      </p:sp>
      <p:pic>
        <p:nvPicPr>
          <p:cNvPr id="11" name="Picture 10">
            <a:extLst>
              <a:ext uri="{FF2B5EF4-FFF2-40B4-BE49-F238E27FC236}">
                <a16:creationId xmlns:a16="http://schemas.microsoft.com/office/drawing/2014/main" id="{8E686F86-00FC-499F-A5F3-B7F44EDAD25D}"/>
              </a:ext>
            </a:extLst>
          </p:cNvPr>
          <p:cNvPicPr>
            <a:picLocks noChangeAspect="1"/>
          </p:cNvPicPr>
          <p:nvPr/>
        </p:nvPicPr>
        <p:blipFill rotWithShape="1">
          <a:blip r:embed="rId4"/>
          <a:srcRect l="10757" t="36093" r="38561" b="16880"/>
          <a:stretch/>
        </p:blipFill>
        <p:spPr>
          <a:xfrm>
            <a:off x="2934922" y="1831970"/>
            <a:ext cx="6179127" cy="3225037"/>
          </a:xfrm>
          <a:prstGeom prst="rect">
            <a:avLst/>
          </a:prstGeom>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an Easter People~</a:t>
            </a:r>
          </a:p>
        </p:txBody>
      </p:sp>
      <p:pic>
        <p:nvPicPr>
          <p:cNvPr id="11" name="Picture 10">
            <a:extLst>
              <a:ext uri="{FF2B5EF4-FFF2-40B4-BE49-F238E27FC236}">
                <a16:creationId xmlns:a16="http://schemas.microsoft.com/office/drawing/2014/main" id="{8E686F86-00FC-499F-A5F3-B7F44EDAD25D}"/>
              </a:ext>
            </a:extLst>
          </p:cNvPr>
          <p:cNvPicPr>
            <a:picLocks noChangeAspect="1"/>
          </p:cNvPicPr>
          <p:nvPr/>
        </p:nvPicPr>
        <p:blipFill rotWithShape="1">
          <a:blip r:embed="rId4"/>
          <a:srcRect l="10757" t="36093" r="38561" b="16880"/>
          <a:stretch/>
        </p:blipFill>
        <p:spPr>
          <a:xfrm>
            <a:off x="2934922" y="1831970"/>
            <a:ext cx="6179127" cy="3225037"/>
          </a:xfrm>
          <a:prstGeom prst="rect">
            <a:avLst/>
          </a:prstGeom>
        </p:spPr>
      </p:pic>
    </p:spTree>
    <p:extLst>
      <p:ext uri="{BB962C8B-B14F-4D97-AF65-F5344CB8AC3E}">
        <p14:creationId xmlns:p14="http://schemas.microsoft.com/office/powerpoint/2010/main" val="3729854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74566" y="2165404"/>
            <a:ext cx="11388436" cy="5062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endParaRPr lang="en-US" sz="1100" b="0" i="0" dirty="0">
              <a:solidFill>
                <a:srgbClr val="222222"/>
              </a:solidFill>
              <a:effectLst/>
              <a:latin typeface="Garamond" panose="02020404030301010803" pitchFamily="18" charset="0"/>
            </a:endParaRPr>
          </a:p>
          <a:p>
            <a:pPr algn="ctr"/>
            <a:r>
              <a:rPr lang="en-US" sz="2400" b="0" i="0" dirty="0">
                <a:solidFill>
                  <a:srgbClr val="333333"/>
                </a:solidFill>
                <a:effectLst/>
                <a:latin typeface="Garamond" panose="02020404030301010803" pitchFamily="18" charset="0"/>
              </a:rPr>
              <a:t>We are all walking wounded in our own way.</a:t>
            </a:r>
          </a:p>
          <a:p>
            <a:pPr algn="ctr"/>
            <a:endParaRPr lang="en-US" sz="1200" b="0" i="0" dirty="0">
              <a:solidFill>
                <a:srgbClr val="333333"/>
              </a:solidFill>
              <a:effectLst/>
              <a:latin typeface="Garamond" panose="02020404030301010803" pitchFamily="18" charset="0"/>
            </a:endParaRPr>
          </a:p>
          <a:p>
            <a:pPr algn="ctr"/>
            <a:r>
              <a:rPr lang="en-US" sz="2400" b="0" i="0" dirty="0">
                <a:solidFill>
                  <a:srgbClr val="333333"/>
                </a:solidFill>
                <a:effectLst/>
                <a:latin typeface="Garamond" panose="02020404030301010803" pitchFamily="18" charset="0"/>
              </a:rPr>
              <a:t>We all bear scars, physical</a:t>
            </a:r>
            <a:r>
              <a:rPr lang="en-US" sz="2400" dirty="0">
                <a:solidFill>
                  <a:srgbClr val="333333"/>
                </a:solidFill>
                <a:latin typeface="Garamond" panose="02020404030301010803" pitchFamily="18" charset="0"/>
              </a:rPr>
              <a:t> and </a:t>
            </a:r>
            <a:r>
              <a:rPr lang="en-US" sz="2400" b="0" i="0" dirty="0">
                <a:solidFill>
                  <a:srgbClr val="333333"/>
                </a:solidFill>
                <a:effectLst/>
                <a:latin typeface="Garamond" panose="02020404030301010803" pitchFamily="18" charset="0"/>
              </a:rPr>
              <a:t>emotional.</a:t>
            </a:r>
            <a:endParaRPr lang="en-US" sz="1200" b="0" i="0" dirty="0">
              <a:solidFill>
                <a:srgbClr val="333333"/>
              </a:solidFill>
              <a:effectLst/>
              <a:latin typeface="Garamond" panose="02020404030301010803" pitchFamily="18" charset="0"/>
            </a:endParaRPr>
          </a:p>
          <a:p>
            <a:pPr algn="ctr"/>
            <a:r>
              <a:rPr lang="en-US" sz="1200" b="0" i="0" dirty="0">
                <a:solidFill>
                  <a:srgbClr val="333333"/>
                </a:solidFill>
                <a:effectLst/>
                <a:latin typeface="Garamond" panose="02020404030301010803" pitchFamily="18" charset="0"/>
              </a:rPr>
              <a:t>  </a:t>
            </a:r>
            <a:endParaRPr lang="en-US" sz="1200" dirty="0">
              <a:solidFill>
                <a:srgbClr val="333333"/>
              </a:solidFill>
              <a:latin typeface="Garamond" panose="02020404030301010803" pitchFamily="18" charset="0"/>
            </a:endParaRPr>
          </a:p>
          <a:p>
            <a:pPr algn="ctr"/>
            <a:r>
              <a:rPr lang="en-US" sz="2400" b="0" i="0" dirty="0">
                <a:solidFill>
                  <a:srgbClr val="333333"/>
                </a:solidFill>
                <a:effectLst/>
                <a:latin typeface="Garamond" panose="02020404030301010803" pitchFamily="18" charset="0"/>
              </a:rPr>
              <a:t>We try to hide our scars.  We flinch from the scars of others.</a:t>
            </a:r>
            <a:endParaRPr lang="en-US" sz="1200" b="0" i="0" dirty="0">
              <a:solidFill>
                <a:srgbClr val="333333"/>
              </a:solidFill>
              <a:effectLst/>
              <a:latin typeface="Garamond" panose="02020404030301010803" pitchFamily="18" charset="0"/>
            </a:endParaRPr>
          </a:p>
          <a:p>
            <a:pPr algn="ctr"/>
            <a:endParaRPr lang="en-US" sz="1200" b="0" i="0" dirty="0">
              <a:solidFill>
                <a:srgbClr val="333333"/>
              </a:solidFill>
              <a:effectLst/>
              <a:latin typeface="Garamond" panose="02020404030301010803" pitchFamily="18" charset="0"/>
            </a:endParaRPr>
          </a:p>
          <a:p>
            <a:pPr algn="ctr"/>
            <a:r>
              <a:rPr lang="en-US" sz="2400" b="0" i="0" dirty="0">
                <a:solidFill>
                  <a:srgbClr val="333333"/>
                </a:solidFill>
                <a:effectLst/>
                <a:latin typeface="Garamond" panose="02020404030301010803" pitchFamily="18" charset="0"/>
              </a:rPr>
              <a:t>In Sunday’s Gospel reading, Jesus bares His scars to His friends.</a:t>
            </a:r>
            <a:endParaRPr lang="en-US" sz="1200" b="0" i="0" dirty="0">
              <a:solidFill>
                <a:srgbClr val="333333"/>
              </a:solidFill>
              <a:effectLst/>
              <a:latin typeface="Garamond" panose="02020404030301010803" pitchFamily="18" charset="0"/>
            </a:endParaRPr>
          </a:p>
          <a:p>
            <a:pPr algn="ctr"/>
            <a:r>
              <a:rPr lang="en-US" sz="1200" b="0" i="0" dirty="0">
                <a:solidFill>
                  <a:srgbClr val="333333"/>
                </a:solidFill>
                <a:effectLst/>
                <a:latin typeface="Garamond" panose="02020404030301010803" pitchFamily="18" charset="0"/>
              </a:rPr>
              <a:t>  </a:t>
            </a:r>
          </a:p>
          <a:p>
            <a:pPr algn="ctr"/>
            <a:r>
              <a:rPr lang="en-US" sz="2400" dirty="0">
                <a:solidFill>
                  <a:srgbClr val="333333"/>
                </a:solidFill>
                <a:latin typeface="Garamond" panose="02020404030301010803" pitchFamily="18" charset="0"/>
              </a:rPr>
              <a:t>Christ shows Himself once more as one of us.</a:t>
            </a:r>
            <a:endParaRPr lang="en-US" sz="2400" b="0" i="0" dirty="0">
              <a:solidFill>
                <a:srgbClr val="333333"/>
              </a:solidFill>
              <a:effectLst/>
              <a:latin typeface="Garamond" panose="02020404030301010803" pitchFamily="18" charset="0"/>
            </a:endParaRPr>
          </a:p>
          <a:p>
            <a:pPr algn="ctr"/>
            <a:endParaRPr lang="en-US" sz="1200" dirty="0">
              <a:solidFill>
                <a:srgbClr val="333333"/>
              </a:solidFill>
              <a:latin typeface="Garamond" panose="02020404030301010803" pitchFamily="18" charset="0"/>
            </a:endParaRPr>
          </a:p>
          <a:p>
            <a:pPr algn="ctr"/>
            <a:r>
              <a:rPr lang="en-US" sz="2400" b="0" i="0" dirty="0">
                <a:solidFill>
                  <a:srgbClr val="333333"/>
                </a:solidFill>
                <a:effectLst/>
                <a:latin typeface="Garamond" panose="02020404030301010803" pitchFamily="18" charset="0"/>
              </a:rPr>
              <a:t>And Christ shows us, amidst the scars, </a:t>
            </a:r>
          </a:p>
          <a:p>
            <a:pPr algn="ctr"/>
            <a:r>
              <a:rPr lang="en-US" sz="2400" dirty="0">
                <a:solidFill>
                  <a:srgbClr val="333333"/>
                </a:solidFill>
                <a:latin typeface="Garamond" panose="02020404030301010803" pitchFamily="18" charset="0"/>
              </a:rPr>
              <a:t>new life and new hope.</a:t>
            </a: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an Easter People</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6981981" y="3074125"/>
            <a:ext cx="4630898" cy="2123658"/>
          </a:xfrm>
          <a:prstGeom prst="rect">
            <a:avLst/>
          </a:prstGeom>
          <a:noFill/>
        </p:spPr>
        <p:txBody>
          <a:bodyPr wrap="square" rtlCol="0">
            <a:spAutoFit/>
          </a:bodyPr>
          <a:lstStyle/>
          <a:p>
            <a:pPr algn="ctr"/>
            <a:r>
              <a:rPr lang="en-GB" sz="4400" dirty="0">
                <a:latin typeface="Garamond" panose="02020404030301010803" pitchFamily="18" charset="0"/>
              </a:rPr>
              <a:t>Consecration of Russia and Ukraine to Our Lady</a:t>
            </a:r>
            <a:endParaRPr lang="en-GB" sz="2400" i="1" dirty="0">
              <a:latin typeface="Garamond" panose="02020404030301010803" pitchFamily="18" charset="0"/>
            </a:endParaRPr>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7464" y="2410075"/>
            <a:ext cx="6766233" cy="38071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3683359" y="2142221"/>
            <a:ext cx="7929520" cy="4524315"/>
          </a:xfrm>
          <a:prstGeom prst="rect">
            <a:avLst/>
          </a:prstGeom>
          <a:noFill/>
        </p:spPr>
        <p:txBody>
          <a:bodyPr wrap="square" rtlCol="0">
            <a:spAutoFit/>
          </a:bodyPr>
          <a:lstStyle/>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Through your intercession, may God’s mercy be poured out on the earth and the gentle rhythm of peace return to mark our days.</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 Our Lady who spoke the words “Let it be done”,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on whom the Holy Spirit descended,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restore among us the harmony that comes from God.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May you, our “living fountain of hope”,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water the dryness of our hearts.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In your womb Jesus took flesh;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help us to foster the growth of communion.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You once trod the streets of our world;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lead us now on the paths of peace. </a:t>
            </a:r>
          </a:p>
          <a:p>
            <a:pPr algn="ctr"/>
            <a:r>
              <a:rPr lang="en-US" sz="2400" i="1" dirty="0">
                <a:effectLst/>
                <a:latin typeface="Garamond" panose="02020404030301010803" pitchFamily="18" charset="0"/>
                <a:ea typeface="Calibri" panose="020F0502020204030204" pitchFamily="34" charset="0"/>
                <a:cs typeface="Times New Roman" panose="02020603050405020304" pitchFamily="18" charset="0"/>
              </a:rPr>
              <a:t>Amen.</a:t>
            </a:r>
            <a:endParaRPr lang="en-GB" sz="2400" i="1" dirty="0">
              <a:latin typeface="Garamond" panose="02020404030301010803" pitchFamily="18" charset="0"/>
            </a:endParaRPr>
          </a:p>
        </p:txBody>
      </p:sp>
      <p:pic>
        <p:nvPicPr>
          <p:cNvPr id="3074" name="Picture 2">
            <a:extLst>
              <a:ext uri="{FF2B5EF4-FFF2-40B4-BE49-F238E27FC236}">
                <a16:creationId xmlns:a16="http://schemas.microsoft.com/office/drawing/2014/main" id="{7FD522E3-DCE6-4B7E-B784-37486CA6E4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86" y="1890295"/>
            <a:ext cx="2688515" cy="48393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690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8446088" y="2507924"/>
            <a:ext cx="3419183" cy="2908489"/>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24</a:t>
            </a:r>
            <a:r>
              <a:rPr lang="en-GB" sz="2600" b="1" baseline="30000" dirty="0">
                <a:latin typeface="Garamond" panose="02020404030301010803" pitchFamily="18" charset="0"/>
              </a:rPr>
              <a:t>th</a:t>
            </a:r>
            <a:r>
              <a:rPr lang="en-GB" sz="2600" b="1" dirty="0">
                <a:latin typeface="Garamond" panose="02020404030301010803" pitchFamily="18" charset="0"/>
              </a:rPr>
              <a:t> April 2022</a:t>
            </a:r>
            <a:r>
              <a:rPr lang="en-GB" sz="2600" dirty="0">
                <a:latin typeface="Garamond" panose="02020404030301010803" pitchFamily="18" charset="0"/>
              </a:rPr>
              <a:t> :</a:t>
            </a:r>
            <a:r>
              <a:rPr lang="en-GB" dirty="0">
                <a:latin typeface="Garamond" panose="02020404030301010803" pitchFamily="18" charset="0"/>
              </a:rPr>
              <a:t>  </a:t>
            </a: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Jesus says to his disciples :                                                   </a:t>
            </a: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Peace </a:t>
            </a:r>
          </a:p>
          <a:p>
            <a:pPr algn="ct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be with you.</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0" name="Picture 2">
            <a:extLst>
              <a:ext uri="{FF2B5EF4-FFF2-40B4-BE49-F238E27FC236}">
                <a16:creationId xmlns:a16="http://schemas.microsoft.com/office/drawing/2014/main" id="{D89F7EEA-2D89-4DF0-AA94-55D72C726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73"/>
          <a:stretch/>
        </p:blipFill>
        <p:spPr bwMode="auto">
          <a:xfrm>
            <a:off x="651613" y="2160074"/>
            <a:ext cx="7314036" cy="458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Divine Mercy Sunday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3615470" y="2507924"/>
            <a:ext cx="7873266" cy="3231654"/>
          </a:xfrm>
          <a:prstGeom prst="rect">
            <a:avLst/>
          </a:prstGeom>
          <a:solidFill>
            <a:schemeClr val="bg1"/>
          </a:solidFill>
          <a:effectLst>
            <a:softEdge rad="635000"/>
          </a:effectLst>
        </p:spPr>
        <p:txBody>
          <a:bodyPr wrap="square">
            <a:spAutoFit/>
          </a:bodyPr>
          <a:lstStyle/>
          <a:p>
            <a:pPr algn="just"/>
            <a:r>
              <a:rPr lang="en-GB" sz="2600" dirty="0">
                <a:latin typeface="Garamond" panose="02020404030301010803" pitchFamily="18" charset="0"/>
              </a:rPr>
              <a:t>The Second Sunday of Easter was designated Divine Mercy Sunday by Pope John Paul II in the year 2000, upon the canonisation of Saint Maria Faustina </a:t>
            </a:r>
            <a:r>
              <a:rPr lang="en-GB" sz="2600" dirty="0" err="1">
                <a:latin typeface="Garamond" panose="02020404030301010803" pitchFamily="18" charset="0"/>
              </a:rPr>
              <a:t>Kowalska</a:t>
            </a:r>
            <a:r>
              <a:rPr lang="en-GB" sz="2600" dirty="0">
                <a:latin typeface="Garamond" panose="02020404030301010803" pitchFamily="18" charset="0"/>
              </a:rPr>
              <a:t> of the Blessed Sacrament, who had visions of Jesus and commissioned the first Divine Mercy painting.</a:t>
            </a:r>
          </a:p>
          <a:p>
            <a:pPr algn="just"/>
            <a:endParaRPr lang="en-GB" sz="2600" dirty="0">
              <a:latin typeface="Garamond" panose="02020404030301010803" pitchFamily="18" charset="0"/>
            </a:endParaRPr>
          </a:p>
          <a:p>
            <a:pPr algn="ctr"/>
            <a:r>
              <a:rPr lang="en-US" sz="4800" b="0" i="0" dirty="0">
                <a:solidFill>
                  <a:srgbClr val="202122"/>
                </a:solidFill>
                <a:effectLst/>
                <a:latin typeface="Garamond" panose="02020404030301010803" pitchFamily="18" charset="0"/>
              </a:rPr>
              <a:t>“Merciful Jesus, I trust in you</a:t>
            </a:r>
            <a:r>
              <a:rPr lang="en-GB" sz="4400" b="0" i="0" dirty="0">
                <a:solidFill>
                  <a:srgbClr val="202122"/>
                </a:solidFill>
                <a:effectLst/>
                <a:latin typeface="Garamond" panose="02020404030301010803" pitchFamily="18" charset="0"/>
              </a:rPr>
              <a:t>.”</a:t>
            </a:r>
            <a:endParaRPr lang="en-GB" sz="44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6148" name="Picture 4" descr="Divine Mercy Sunday is not to be considered part of a private devotion.">
            <a:extLst>
              <a:ext uri="{FF2B5EF4-FFF2-40B4-BE49-F238E27FC236}">
                <a16:creationId xmlns:a16="http://schemas.microsoft.com/office/drawing/2014/main" id="{69FB271E-92FD-4C97-9EB5-3E11CF332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219326"/>
            <a:ext cx="2680960" cy="445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041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133135" y="2110980"/>
            <a:ext cx="7606427" cy="3639201"/>
          </a:xfrm>
          <a:prstGeom prst="rect">
            <a:avLst/>
          </a:prstGeom>
          <a:noFill/>
        </p:spPr>
        <p:txBody>
          <a:bodyPr wrap="square" rtlCol="0">
            <a:spAutoFit/>
          </a:bodyPr>
          <a:lstStyle/>
          <a:p>
            <a:pPr algn="ctr">
              <a:lnSpc>
                <a:spcPct val="107000"/>
              </a:lnSpc>
              <a:spcAft>
                <a:spcPts val="800"/>
              </a:spcAft>
              <a:buSzPts val="1200"/>
            </a:pP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4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When you make Jesus your life’s dream, and you embrace him with joy and a contagious enthusiasm, this does us all good.”</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0DA52-60C3-4862-B51D-C475A068156E}"/>
              </a:ext>
            </a:extLst>
          </p:cNvPr>
          <p:cNvSpPr txBox="1"/>
          <p:nvPr/>
        </p:nvSpPr>
        <p:spPr>
          <a:xfrm>
            <a:off x="3844807" y="2401587"/>
            <a:ext cx="7968502" cy="4239622"/>
          </a:xfrm>
          <a:prstGeom prst="rect">
            <a:avLst/>
          </a:prstGeom>
          <a:noFill/>
        </p:spPr>
        <p:txBody>
          <a:bodyPr wrap="square" rtlCol="0">
            <a:spAutoFit/>
          </a:bodyPr>
          <a:lstStyle/>
          <a:p>
            <a:pPr algn="l"/>
            <a:endParaRPr lang="en-US" sz="800" b="0" i="0" dirty="0">
              <a:effectLst/>
              <a:latin typeface="Garamond" panose="02020404030301010803" pitchFamily="18" charset="0"/>
            </a:endParaRPr>
          </a:p>
          <a:p>
            <a:pPr algn="just"/>
            <a:r>
              <a:rPr lang="en-US" sz="2000" b="0" i="0" dirty="0">
                <a:solidFill>
                  <a:srgbClr val="333333"/>
                </a:solidFill>
                <a:effectLst/>
                <a:latin typeface="Garamond" panose="02020404030301010803" pitchFamily="18" charset="0"/>
              </a:rPr>
              <a:t>According to legend, Saint George of Lydda was a Christian soldier in the Roman army who was martyred by the emperor Diocletian in the 3</a:t>
            </a:r>
            <a:r>
              <a:rPr lang="en-US" sz="2000" b="0" i="0" baseline="30000" dirty="0">
                <a:solidFill>
                  <a:srgbClr val="333333"/>
                </a:solidFill>
                <a:effectLst/>
                <a:latin typeface="Garamond" panose="02020404030301010803" pitchFamily="18" charset="0"/>
              </a:rPr>
              <a:t>rd</a:t>
            </a:r>
            <a:r>
              <a:rPr lang="en-US" sz="2000" b="0" i="0" dirty="0">
                <a:solidFill>
                  <a:srgbClr val="333333"/>
                </a:solidFill>
                <a:effectLst/>
                <a:latin typeface="Garamond" panose="02020404030301010803" pitchFamily="18" charset="0"/>
              </a:rPr>
              <a:t> </a:t>
            </a:r>
            <a:r>
              <a:rPr lang="en-US" sz="2000" dirty="0">
                <a:solidFill>
                  <a:srgbClr val="333333"/>
                </a:solidFill>
                <a:latin typeface="Garamond" panose="02020404030301010803" pitchFamily="18" charset="0"/>
              </a:rPr>
              <a:t>century </a:t>
            </a:r>
            <a:r>
              <a:rPr lang="en-US" sz="2000" b="0" i="0" dirty="0">
                <a:solidFill>
                  <a:srgbClr val="333333"/>
                </a:solidFill>
                <a:effectLst/>
                <a:latin typeface="Garamond" panose="02020404030301010803" pitchFamily="18" charset="0"/>
              </a:rPr>
              <a:t>for refusing to renounce his faith. He is one of the Fourteen Holy Helpers, a group of saints whose intercession is believed to be effective in times of illness, and has been venerated as a military saint since the Crusades.  The legend of St George and the Dragon is widely known and very popular in art.  </a:t>
            </a:r>
          </a:p>
          <a:p>
            <a:pPr algn="just"/>
            <a:endParaRPr lang="en-US" sz="1100" dirty="0">
              <a:solidFill>
                <a:srgbClr val="333333"/>
              </a:solidFill>
              <a:latin typeface="Garamond" panose="02020404030301010803" pitchFamily="18" charset="0"/>
            </a:endParaRPr>
          </a:p>
          <a:p>
            <a:pPr algn="just"/>
            <a:r>
              <a:rPr lang="en-US" sz="2000" b="0" i="0" dirty="0">
                <a:solidFill>
                  <a:srgbClr val="333333"/>
                </a:solidFill>
                <a:effectLst/>
                <a:latin typeface="Garamond" panose="02020404030301010803" pitchFamily="18" charset="0"/>
              </a:rPr>
              <a:t>As well as being the patron saint of England, whose flag bears his cross, St George is the patron saint of Ethiopia, Georgia, Moscow, Catalonia and Aragon in Spain, and numerous regions, cities, universities, professions and </a:t>
            </a:r>
            <a:r>
              <a:rPr lang="en-US" sz="2000" b="0" i="0" dirty="0" err="1">
                <a:solidFill>
                  <a:srgbClr val="333333"/>
                </a:solidFill>
                <a:effectLst/>
                <a:latin typeface="Garamond" panose="02020404030301010803" pitchFamily="18" charset="0"/>
              </a:rPr>
              <a:t>organisations</a:t>
            </a:r>
            <a:r>
              <a:rPr lang="en-US" sz="2000" b="0" i="0" dirty="0">
                <a:solidFill>
                  <a:srgbClr val="333333"/>
                </a:solidFill>
                <a:effectLst/>
                <a:latin typeface="Garamond" panose="02020404030301010803" pitchFamily="18" charset="0"/>
              </a:rPr>
              <a:t>. </a:t>
            </a:r>
          </a:p>
          <a:p>
            <a:pPr algn="just"/>
            <a:endParaRPr lang="en-US" sz="1050" dirty="0">
              <a:solidFill>
                <a:srgbClr val="333333"/>
              </a:solidFill>
              <a:latin typeface="Garamond" panose="02020404030301010803" pitchFamily="18" charset="0"/>
            </a:endParaRPr>
          </a:p>
          <a:p>
            <a:pPr algn="just"/>
            <a:r>
              <a:rPr lang="en-US" sz="2000" b="0" i="0" dirty="0">
                <a:solidFill>
                  <a:srgbClr val="333333"/>
                </a:solidFill>
                <a:effectLst/>
                <a:latin typeface="Garamond" panose="02020404030301010803" pitchFamily="18" charset="0"/>
              </a:rPr>
              <a:t>His bones are believed to be buried in the Church of St George </a:t>
            </a:r>
            <a:r>
              <a:rPr lang="en-US" sz="2000" b="0" i="0" dirty="0" err="1">
                <a:solidFill>
                  <a:schemeClr val="bg1"/>
                </a:solidFill>
                <a:effectLst/>
                <a:latin typeface="Garamond" panose="02020404030301010803" pitchFamily="18" charset="0"/>
              </a:rPr>
              <a:t>xxxxxx</a:t>
            </a:r>
            <a:r>
              <a:rPr lang="en-US" sz="2000" b="0" i="0" dirty="0">
                <a:solidFill>
                  <a:schemeClr val="bg1"/>
                </a:solidFill>
                <a:effectLst/>
                <a:latin typeface="Garamond" panose="02020404030301010803" pitchFamily="18" charset="0"/>
              </a:rPr>
              <a:t> </a:t>
            </a:r>
            <a:r>
              <a:rPr lang="en-US" sz="2000" b="0" i="0" dirty="0">
                <a:solidFill>
                  <a:srgbClr val="333333"/>
                </a:solidFill>
                <a:effectLst/>
                <a:latin typeface="Garamond" panose="02020404030301010803" pitchFamily="18" charset="0"/>
              </a:rPr>
              <a:t>                   in Lod in Israel.</a:t>
            </a: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2126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National Solemnity of St George</a:t>
            </a:r>
          </a:p>
          <a:p>
            <a:pPr algn="ctr"/>
            <a:endParaRPr lang="en-GB" altLang="en-US" sz="7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 26</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April </a:t>
            </a:r>
            <a:r>
              <a:rPr lang="en-GB" altLang="en-US" sz="4100" dirty="0">
                <a:solidFill>
                  <a:schemeClr val="accent4">
                    <a:lumMod val="75000"/>
                  </a:schemeClr>
                </a:solidFill>
                <a:latin typeface="Garamond" panose="02020404030301010803" pitchFamily="18" charset="0"/>
              </a:rPr>
              <a:t>(transferred from 23</a:t>
            </a:r>
            <a:r>
              <a:rPr lang="en-GB" altLang="en-US" sz="4100" baseline="30000" dirty="0">
                <a:solidFill>
                  <a:schemeClr val="accent4">
                    <a:lumMod val="75000"/>
                  </a:schemeClr>
                </a:solidFill>
                <a:latin typeface="Garamond" panose="02020404030301010803" pitchFamily="18" charset="0"/>
              </a:rPr>
              <a:t>rd</a:t>
            </a:r>
            <a:r>
              <a:rPr lang="en-GB" altLang="en-US" sz="4100" dirty="0">
                <a:solidFill>
                  <a:schemeClr val="accent4">
                    <a:lumMod val="75000"/>
                  </a:schemeClr>
                </a:solidFill>
                <a:latin typeface="Garamond" panose="02020404030301010803" pitchFamily="18" charset="0"/>
              </a:rPr>
              <a:t>) </a:t>
            </a:r>
            <a:r>
              <a:rPr lang="en-GB" altLang="en-US" sz="6600" dirty="0">
                <a:solidFill>
                  <a:schemeClr val="accent4">
                    <a:lumMod val="75000"/>
                  </a:schemeClr>
                </a:solidFill>
                <a:latin typeface="Garamond" panose="02020404030301010803" pitchFamily="18" charset="0"/>
              </a:rPr>
              <a:t>~</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3074" name="Picture 2">
            <a:extLst>
              <a:ext uri="{FF2B5EF4-FFF2-40B4-BE49-F238E27FC236}">
                <a16:creationId xmlns:a16="http://schemas.microsoft.com/office/drawing/2014/main" id="{B6C3F120-7493-4692-9079-B1B5ED592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56" y="2474566"/>
            <a:ext cx="3157803" cy="420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4286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162955"/>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Schools and saints # 21 </a:t>
            </a:r>
            <a:r>
              <a:rPr lang="en-GB" altLang="en-US" sz="4600" dirty="0">
                <a:solidFill>
                  <a:schemeClr val="accent4">
                    <a:lumMod val="75000"/>
                  </a:schemeClr>
                </a:solidFill>
                <a:latin typeface="Garamond" panose="02020404030301010803" pitchFamily="18" charset="0"/>
              </a:rPr>
              <a:t>: St Helen</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592320" y="1719909"/>
            <a:ext cx="6998492" cy="3816429"/>
          </a:xfrm>
          <a:prstGeom prst="rect">
            <a:avLst/>
          </a:prstGeom>
        </p:spPr>
        <p:txBody>
          <a:bodyPr wrap="square">
            <a:spAutoFit/>
          </a:bodyPr>
          <a:lstStyle/>
          <a:p>
            <a:pPr algn="just">
              <a:defRPr/>
            </a:pPr>
            <a:r>
              <a:rPr lang="en-US" sz="2200" b="0" i="0" dirty="0">
                <a:solidFill>
                  <a:srgbClr val="202122"/>
                </a:solidFill>
                <a:effectLst/>
                <a:latin typeface="Garamond" panose="02020404030301010803" pitchFamily="18" charset="0"/>
              </a:rPr>
              <a:t>The medieval historians Geoffrey of Monmouth and Henry of Huntingdon promoted a popular tradition that St Helen was a British princess from near Colchester;  this led to 135 churches being dedicated to her in England.</a:t>
            </a:r>
          </a:p>
          <a:p>
            <a:pPr algn="just">
              <a:defRPr/>
            </a:pPr>
            <a:endParaRPr lang="en-US" sz="1100" b="0" i="0" dirty="0">
              <a:solidFill>
                <a:srgbClr val="202122"/>
              </a:solidFill>
              <a:effectLst/>
              <a:latin typeface="Garamond" panose="02020404030301010803" pitchFamily="18" charset="0"/>
            </a:endParaRPr>
          </a:p>
          <a:p>
            <a:pPr algn="just">
              <a:defRPr/>
            </a:pPr>
            <a:r>
              <a:rPr lang="en-US" sz="2200" dirty="0">
                <a:solidFill>
                  <a:srgbClr val="202122"/>
                </a:solidFill>
                <a:latin typeface="Garamond" panose="02020404030301010803" pitchFamily="18" charset="0"/>
              </a:rPr>
              <a:t>She was the mother of Constantine the Great and was made </a:t>
            </a:r>
            <a:r>
              <a:rPr lang="en-US" sz="2200" i="1" dirty="0">
                <a:solidFill>
                  <a:srgbClr val="202122"/>
                </a:solidFill>
                <a:latin typeface="Garamond" panose="02020404030301010803" pitchFamily="18" charset="0"/>
              </a:rPr>
              <a:t>Augusta</a:t>
            </a:r>
            <a:r>
              <a:rPr lang="en-US" sz="2200" dirty="0">
                <a:solidFill>
                  <a:srgbClr val="202122"/>
                </a:solidFill>
                <a:latin typeface="Garamond" panose="02020404030301010803" pitchFamily="18" charset="0"/>
              </a:rPr>
              <a:t> </a:t>
            </a:r>
            <a:r>
              <a:rPr lang="en-US" sz="2200" i="1" dirty="0">
                <a:solidFill>
                  <a:srgbClr val="202122"/>
                </a:solidFill>
                <a:latin typeface="Garamond" panose="02020404030301010803" pitchFamily="18" charset="0"/>
              </a:rPr>
              <a:t>Imperatrix</a:t>
            </a:r>
            <a:r>
              <a:rPr lang="en-US" sz="2200" dirty="0">
                <a:solidFill>
                  <a:srgbClr val="202122"/>
                </a:solidFill>
                <a:latin typeface="Garamond" panose="02020404030301010803" pitchFamily="18" charset="0"/>
              </a:rPr>
              <a:t> upon the accession of her son.  She  is credited with locating the True Cross while on pilgrimage to Jerusalem  and is depicted in Christian  art holding the Cross.</a:t>
            </a:r>
          </a:p>
          <a:p>
            <a:pPr algn="just">
              <a:defRPr/>
            </a:pPr>
            <a:endParaRPr lang="en-US" sz="1100" dirty="0">
              <a:solidFill>
                <a:srgbClr val="202122"/>
              </a:solidFill>
              <a:latin typeface="Garamond" panose="02020404030301010803" pitchFamily="18" charset="0"/>
            </a:endParaRPr>
          </a:p>
          <a:p>
            <a:pPr algn="just">
              <a:defRPr/>
            </a:pPr>
            <a:r>
              <a:rPr lang="en-US" sz="2200" dirty="0">
                <a:solidFill>
                  <a:srgbClr val="202122"/>
                </a:solidFill>
                <a:latin typeface="Garamond" panose="02020404030301010803" pitchFamily="18" charset="0"/>
              </a:rPr>
              <a:t>She died around 330 A.D. and was buried in the Mausoleum of Helena outside Rome.</a:t>
            </a:r>
          </a:p>
        </p:txBody>
      </p:sp>
      <p:sp>
        <p:nvSpPr>
          <p:cNvPr id="11" name="Rectangle 10">
            <a:extLst>
              <a:ext uri="{FF2B5EF4-FFF2-40B4-BE49-F238E27FC236}">
                <a16:creationId xmlns:a16="http://schemas.microsoft.com/office/drawing/2014/main" id="{8C0819C2-B585-49A3-99B9-0C1B726A5F5D}"/>
              </a:ext>
            </a:extLst>
          </p:cNvPr>
          <p:cNvSpPr/>
          <p:nvPr/>
        </p:nvSpPr>
        <p:spPr>
          <a:xfrm>
            <a:off x="4592320" y="5496292"/>
            <a:ext cx="5669280" cy="1107996"/>
          </a:xfrm>
          <a:prstGeom prst="rect">
            <a:avLst/>
          </a:prstGeom>
        </p:spPr>
        <p:txBody>
          <a:bodyPr wrap="square">
            <a:spAutoFit/>
          </a:bodyPr>
          <a:lstStyle/>
          <a:p>
            <a:pPr algn="just">
              <a:defRPr/>
            </a:pPr>
            <a:r>
              <a:rPr lang="en-US" sz="2200" b="1" dirty="0">
                <a:latin typeface="Garamond" panose="02020404030301010803" pitchFamily="18" charset="0"/>
              </a:rPr>
              <a:t>Our diocese has schools named in </a:t>
            </a:r>
            <a:r>
              <a:rPr lang="en-US" sz="2200" b="1" dirty="0" err="1">
                <a:latin typeface="Garamond" panose="02020404030301010803" pitchFamily="18" charset="0"/>
              </a:rPr>
              <a:t>honour</a:t>
            </a:r>
            <a:r>
              <a:rPr lang="en-US" sz="2200" b="1" dirty="0">
                <a:latin typeface="Garamond" panose="02020404030301010803" pitchFamily="18" charset="0"/>
              </a:rPr>
              <a:t> of St Helen at Brentwood, Canning Town and Westcliff. </a:t>
            </a:r>
            <a:endParaRPr lang="en-GB" sz="2200" b="1" dirty="0">
              <a:latin typeface="Garamond" panose="02020404030301010803" pitchFamily="18" charset="0"/>
            </a:endParaRPr>
          </a:p>
        </p:txBody>
      </p:sp>
      <p:pic>
        <p:nvPicPr>
          <p:cNvPr id="2" name="Picture 2" descr="Sophia of Bavaria | Randombeaufort Wiki | Fandom">
            <a:extLst>
              <a:ext uri="{FF2B5EF4-FFF2-40B4-BE49-F238E27FC236}">
                <a16:creationId xmlns:a16="http://schemas.microsoft.com/office/drawing/2014/main" id="{B1091693-20E8-4279-AF21-756F04242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7" y="1719909"/>
            <a:ext cx="3740307" cy="499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5704</TotalTime>
  <Words>673</Words>
  <Application>Microsoft Office PowerPoint</Application>
  <PresentationFormat>Widescreen</PresentationFormat>
  <Paragraphs>82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The Synoptic Problem</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230</cp:revision>
  <dcterms:created xsi:type="dcterms:W3CDTF">2019-09-06T14:56:38Z</dcterms:created>
  <dcterms:modified xsi:type="dcterms:W3CDTF">2022-04-21T09:06:00Z</dcterms:modified>
</cp:coreProperties>
</file>