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289" r:id="rId3"/>
    <p:sldId id="333" r:id="rId4"/>
    <p:sldId id="297" r:id="rId5"/>
    <p:sldId id="358" r:id="rId6"/>
    <p:sldId id="258" r:id="rId7"/>
    <p:sldId id="353" r:id="rId8"/>
    <p:sldId id="321" r:id="rId9"/>
    <p:sldId id="3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21A8D-E4C6-44CF-9946-143844354AA4}" v="38" dt="2022-05-03T11:46:09.5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 varScale="1">
        <p:scale>
          <a:sx n="66" d="100"/>
          <a:sy n="66" d="100"/>
        </p:scale>
        <p:origin x="470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60621A8D-E4C6-44CF-9946-143844354AA4}"/>
    <pc:docChg chg="undo custSel addSld delSld modSld">
      <pc:chgData name="John Adams" userId="1143faee-bb16-416e-8056-0ed4c730fe93" providerId="ADAL" clId="{60621A8D-E4C6-44CF-9946-143844354AA4}" dt="2022-05-03T12:29:11.047" v="1935" actId="20577"/>
      <pc:docMkLst>
        <pc:docMk/>
      </pc:docMkLst>
      <pc:sldChg chg="modSp mod">
        <pc:chgData name="John Adams" userId="1143faee-bb16-416e-8056-0ed4c730fe93" providerId="ADAL" clId="{60621A8D-E4C6-44CF-9946-143844354AA4}" dt="2022-05-03T11:22:58.091" v="170" actId="1076"/>
        <pc:sldMkLst>
          <pc:docMk/>
          <pc:sldMk cId="2656554078" sldId="258"/>
        </pc:sldMkLst>
        <pc:spChg chg="mod">
          <ac:chgData name="John Adams" userId="1143faee-bb16-416e-8056-0ed4c730fe93" providerId="ADAL" clId="{60621A8D-E4C6-44CF-9946-143844354AA4}" dt="2022-05-03T11:22:58.091" v="170" actId="1076"/>
          <ac:spMkLst>
            <pc:docMk/>
            <pc:sldMk cId="2656554078" sldId="258"/>
            <ac:spMk id="4" creationId="{00000000-0000-0000-0000-000000000000}"/>
          </ac:spMkLst>
        </pc:spChg>
      </pc:sldChg>
      <pc:sldChg chg="modSp mod">
        <pc:chgData name="John Adams" userId="1143faee-bb16-416e-8056-0ed4c730fe93" providerId="ADAL" clId="{60621A8D-E4C6-44CF-9946-143844354AA4}" dt="2022-05-03T12:22:06.605" v="1934" actId="1076"/>
        <pc:sldMkLst>
          <pc:docMk/>
          <pc:sldMk cId="835714311" sldId="289"/>
        </pc:sldMkLst>
        <pc:spChg chg="mod">
          <ac:chgData name="John Adams" userId="1143faee-bb16-416e-8056-0ed4c730fe93" providerId="ADAL" clId="{60621A8D-E4C6-44CF-9946-143844354AA4}" dt="2022-05-03T12:22:06.605" v="1934" actId="1076"/>
          <ac:spMkLst>
            <pc:docMk/>
            <pc:sldMk cId="835714311" sldId="289"/>
            <ac:spMk id="10" creationId="{00000000-0000-0000-0000-000000000000}"/>
          </ac:spMkLst>
        </pc:spChg>
      </pc:sldChg>
      <pc:sldChg chg="addSp delSp modSp mod">
        <pc:chgData name="John Adams" userId="1143faee-bb16-416e-8056-0ed4c730fe93" providerId="ADAL" clId="{60621A8D-E4C6-44CF-9946-143844354AA4}" dt="2022-04-29T09:52:31.475" v="62" actId="1076"/>
        <pc:sldMkLst>
          <pc:docMk/>
          <pc:sldMk cId="2058881387" sldId="297"/>
        </pc:sldMkLst>
        <pc:spChg chg="mod">
          <ac:chgData name="John Adams" userId="1143faee-bb16-416e-8056-0ed4c730fe93" providerId="ADAL" clId="{60621A8D-E4C6-44CF-9946-143844354AA4}" dt="2022-04-29T09:52:31.475" v="62" actId="1076"/>
          <ac:spMkLst>
            <pc:docMk/>
            <pc:sldMk cId="2058881387" sldId="297"/>
            <ac:spMk id="3" creationId="{00000000-0000-0000-0000-000000000000}"/>
          </ac:spMkLst>
        </pc:spChg>
        <pc:picChg chg="add mod">
          <ac:chgData name="John Adams" userId="1143faee-bb16-416e-8056-0ed4c730fe93" providerId="ADAL" clId="{60621A8D-E4C6-44CF-9946-143844354AA4}" dt="2022-04-29T09:52:24.766" v="61" actId="14100"/>
          <ac:picMkLst>
            <pc:docMk/>
            <pc:sldMk cId="2058881387" sldId="297"/>
            <ac:picMk id="2" creationId="{6C765955-30FE-4E1B-BAEC-E687C7589AA6}"/>
          </ac:picMkLst>
        </pc:picChg>
        <pc:picChg chg="del">
          <ac:chgData name="John Adams" userId="1143faee-bb16-416e-8056-0ed4c730fe93" providerId="ADAL" clId="{60621A8D-E4C6-44CF-9946-143844354AA4}" dt="2022-04-29T09:48:06.454" v="51" actId="478"/>
          <ac:picMkLst>
            <pc:docMk/>
            <pc:sldMk cId="2058881387" sldId="297"/>
            <ac:picMk id="2050" creationId="{D89F7EEA-2D89-4DF0-AA94-55D72C7267C8}"/>
          </ac:picMkLst>
        </pc:picChg>
      </pc:sldChg>
      <pc:sldChg chg="addSp delSp modSp mod">
        <pc:chgData name="John Adams" userId="1143faee-bb16-416e-8056-0ed4c730fe93" providerId="ADAL" clId="{60621A8D-E4C6-44CF-9946-143844354AA4}" dt="2022-05-03T12:17:34.977" v="1638" actId="1076"/>
        <pc:sldMkLst>
          <pc:docMk/>
          <pc:sldMk cId="2734715491" sldId="321"/>
        </pc:sldMkLst>
        <pc:spChg chg="mod">
          <ac:chgData name="John Adams" userId="1143faee-bb16-416e-8056-0ed4c730fe93" providerId="ADAL" clId="{60621A8D-E4C6-44CF-9946-143844354AA4}" dt="2022-05-03T11:54:07.408" v="1635" actId="255"/>
          <ac:spMkLst>
            <pc:docMk/>
            <pc:sldMk cId="2734715491" sldId="321"/>
            <ac:spMk id="9" creationId="{86DF3ECD-1A94-4E29-B9CC-75D7B04FE216}"/>
          </ac:spMkLst>
        </pc:spChg>
        <pc:spChg chg="mod">
          <ac:chgData name="John Adams" userId="1143faee-bb16-416e-8056-0ed4c730fe93" providerId="ADAL" clId="{60621A8D-E4C6-44CF-9946-143844354AA4}" dt="2022-05-03T11:45:16.102" v="1198" actId="20577"/>
          <ac:spMkLst>
            <pc:docMk/>
            <pc:sldMk cId="2734715491" sldId="321"/>
            <ac:spMk id="10" creationId="{00000000-0000-0000-0000-000000000000}"/>
          </ac:spMkLst>
        </pc:spChg>
        <pc:spChg chg="mod">
          <ac:chgData name="John Adams" userId="1143faee-bb16-416e-8056-0ed4c730fe93" providerId="ADAL" clId="{60621A8D-E4C6-44CF-9946-143844354AA4}" dt="2022-05-03T12:17:34.977" v="1638" actId="1076"/>
          <ac:spMkLst>
            <pc:docMk/>
            <pc:sldMk cId="2734715491" sldId="321"/>
            <ac:spMk id="11" creationId="{8C0819C2-B585-49A3-99B9-0C1B726A5F5D}"/>
          </ac:spMkLst>
        </pc:spChg>
        <pc:picChg chg="del">
          <ac:chgData name="John Adams" userId="1143faee-bb16-416e-8056-0ed4c730fe93" providerId="ADAL" clId="{60621A8D-E4C6-44CF-9946-143844354AA4}" dt="2022-05-03T11:46:00.547" v="1199" actId="478"/>
          <ac:picMkLst>
            <pc:docMk/>
            <pc:sldMk cId="2734715491" sldId="321"/>
            <ac:picMk id="2" creationId="{B1091693-20E8-4279-AF21-756F04242E42}"/>
          </ac:picMkLst>
        </pc:picChg>
        <pc:picChg chg="add mod">
          <ac:chgData name="John Adams" userId="1143faee-bb16-416e-8056-0ed4c730fe93" providerId="ADAL" clId="{60621A8D-E4C6-44CF-9946-143844354AA4}" dt="2022-05-03T11:46:09.597" v="1202" actId="1076"/>
          <ac:picMkLst>
            <pc:docMk/>
            <pc:sldMk cId="2734715491" sldId="321"/>
            <ac:picMk id="2050" creationId="{6CE72394-F28C-F333-B816-CEA49BC7787E}"/>
          </ac:picMkLst>
        </pc:picChg>
      </pc:sldChg>
      <pc:sldChg chg="modSp add del mod">
        <pc:chgData name="John Adams" userId="1143faee-bb16-416e-8056-0ed4c730fe93" providerId="ADAL" clId="{60621A8D-E4C6-44CF-9946-143844354AA4}" dt="2022-05-03T12:29:11.047" v="1935" actId="20577"/>
        <pc:sldMkLst>
          <pc:docMk/>
          <pc:sldMk cId="2697338157" sldId="333"/>
        </pc:sldMkLst>
        <pc:spChg chg="mod">
          <ac:chgData name="John Adams" userId="1143faee-bb16-416e-8056-0ed4c730fe93" providerId="ADAL" clId="{60621A8D-E4C6-44CF-9946-143844354AA4}" dt="2022-05-03T12:29:11.047" v="1935" actId="20577"/>
          <ac:spMkLst>
            <pc:docMk/>
            <pc:sldMk cId="2697338157" sldId="333"/>
            <ac:spMk id="4" creationId="{00000000-0000-0000-0000-000000000000}"/>
          </ac:spMkLst>
        </pc:spChg>
      </pc:sldChg>
      <pc:sldChg chg="addSp delSp modSp mod">
        <pc:chgData name="John Adams" userId="1143faee-bb16-416e-8056-0ed4c730fe93" providerId="ADAL" clId="{60621A8D-E4C6-44CF-9946-143844354AA4}" dt="2022-04-29T09:35:59.197" v="15" actId="1076"/>
        <pc:sldMkLst>
          <pc:docMk/>
          <pc:sldMk cId="2413920719" sldId="334"/>
        </pc:sldMkLst>
        <pc:spChg chg="mod">
          <ac:chgData name="John Adams" userId="1143faee-bb16-416e-8056-0ed4c730fe93" providerId="ADAL" clId="{60621A8D-E4C6-44CF-9946-143844354AA4}" dt="2022-04-29T09:34:25.281" v="3" actId="20577"/>
          <ac:spMkLst>
            <pc:docMk/>
            <pc:sldMk cId="2413920719" sldId="334"/>
            <ac:spMk id="3" creationId="{00000000-0000-0000-0000-000000000000}"/>
          </ac:spMkLst>
        </pc:spChg>
        <pc:picChg chg="del">
          <ac:chgData name="John Adams" userId="1143faee-bb16-416e-8056-0ed4c730fe93" providerId="ADAL" clId="{60621A8D-E4C6-44CF-9946-143844354AA4}" dt="2022-04-29T09:35:13.307" v="4" actId="478"/>
          <ac:picMkLst>
            <pc:docMk/>
            <pc:sldMk cId="2413920719" sldId="334"/>
            <ac:picMk id="11" creationId="{8E686F86-00FC-499F-A5F3-B7F44EDAD25D}"/>
          </ac:picMkLst>
        </pc:picChg>
        <pc:picChg chg="add mod">
          <ac:chgData name="John Adams" userId="1143faee-bb16-416e-8056-0ed4c730fe93" providerId="ADAL" clId="{60621A8D-E4C6-44CF-9946-143844354AA4}" dt="2022-04-29T09:35:59.197" v="15" actId="1076"/>
          <ac:picMkLst>
            <pc:docMk/>
            <pc:sldMk cId="2413920719" sldId="334"/>
            <ac:picMk id="1026" creationId="{C76D5286-404E-4559-9FD1-6F72D0349892}"/>
          </ac:picMkLst>
        </pc:picChg>
      </pc:sldChg>
      <pc:sldChg chg="del">
        <pc:chgData name="John Adams" userId="1143faee-bb16-416e-8056-0ed4c730fe93" providerId="ADAL" clId="{60621A8D-E4C6-44CF-9946-143844354AA4}" dt="2022-05-03T11:24:18.846" v="172" actId="47"/>
        <pc:sldMkLst>
          <pc:docMk/>
          <pc:sldMk cId="692569035" sldId="338"/>
        </pc:sldMkLst>
      </pc:sldChg>
      <pc:sldChg chg="addSp delSp modSp mod">
        <pc:chgData name="John Adams" userId="1143faee-bb16-416e-8056-0ed4c730fe93" providerId="ADAL" clId="{60621A8D-E4C6-44CF-9946-143844354AA4}" dt="2022-05-03T11:41:11.521" v="986" actId="1076"/>
        <pc:sldMkLst>
          <pc:docMk/>
          <pc:sldMk cId="355942861" sldId="353"/>
        </pc:sldMkLst>
        <pc:spChg chg="mod">
          <ac:chgData name="John Adams" userId="1143faee-bb16-416e-8056-0ed4c730fe93" providerId="ADAL" clId="{60621A8D-E4C6-44CF-9946-143844354AA4}" dt="2022-05-03T11:36:25.067" v="980" actId="1076"/>
          <ac:spMkLst>
            <pc:docMk/>
            <pc:sldMk cId="355942861" sldId="353"/>
            <ac:spMk id="2" creationId="{7920DA52-60C3-4862-B51D-C475A068156E}"/>
          </ac:spMkLst>
        </pc:spChg>
        <pc:spChg chg="mod">
          <ac:chgData name="John Adams" userId="1143faee-bb16-416e-8056-0ed4c730fe93" providerId="ADAL" clId="{60621A8D-E4C6-44CF-9946-143844354AA4}" dt="2022-05-03T11:36:20.243" v="979" actId="1076"/>
          <ac:spMkLst>
            <pc:docMk/>
            <pc:sldMk cId="355942861" sldId="353"/>
            <ac:spMk id="8" creationId="{00000000-0000-0000-0000-000000000000}"/>
          </ac:spMkLst>
        </pc:spChg>
        <pc:picChg chg="add mod">
          <ac:chgData name="John Adams" userId="1143faee-bb16-416e-8056-0ed4c730fe93" providerId="ADAL" clId="{60621A8D-E4C6-44CF-9946-143844354AA4}" dt="2022-05-03T11:41:11.521" v="986" actId="1076"/>
          <ac:picMkLst>
            <pc:docMk/>
            <pc:sldMk cId="355942861" sldId="353"/>
            <ac:picMk id="1026" creationId="{919B6D52-4B61-F880-E358-0ACB227A7EA2}"/>
          </ac:picMkLst>
        </pc:picChg>
        <pc:picChg chg="del">
          <ac:chgData name="John Adams" userId="1143faee-bb16-416e-8056-0ed4c730fe93" providerId="ADAL" clId="{60621A8D-E4C6-44CF-9946-143844354AA4}" dt="2022-05-03T11:35:59.111" v="976" actId="478"/>
          <ac:picMkLst>
            <pc:docMk/>
            <pc:sldMk cId="355942861" sldId="353"/>
            <ac:picMk id="3074" creationId="{B6C3F120-7493-4692-9079-B1B5ED592C48}"/>
          </ac:picMkLst>
        </pc:picChg>
      </pc:sldChg>
      <pc:sldChg chg="del">
        <pc:chgData name="John Adams" userId="1143faee-bb16-416e-8056-0ed4c730fe93" providerId="ADAL" clId="{60621A8D-E4C6-44CF-9946-143844354AA4}" dt="2022-04-29T09:36:15.834" v="19" actId="47"/>
        <pc:sldMkLst>
          <pc:docMk/>
          <pc:sldMk cId="372985458" sldId="357"/>
        </pc:sldMkLst>
      </pc:sldChg>
      <pc:sldChg chg="addSp delSp modSp mod">
        <pc:chgData name="John Adams" userId="1143faee-bb16-416e-8056-0ed4c730fe93" providerId="ADAL" clId="{60621A8D-E4C6-44CF-9946-143844354AA4}" dt="2022-05-03T11:22:05.989" v="163" actId="20577"/>
        <pc:sldMkLst>
          <pc:docMk/>
          <pc:sldMk cId="3677404158" sldId="358"/>
        </pc:sldMkLst>
        <pc:spChg chg="mod ord">
          <ac:chgData name="John Adams" userId="1143faee-bb16-416e-8056-0ed4c730fe93" providerId="ADAL" clId="{60621A8D-E4C6-44CF-9946-143844354AA4}" dt="2022-05-03T11:21:34.764" v="146" actId="1076"/>
          <ac:spMkLst>
            <pc:docMk/>
            <pc:sldMk cId="3677404158" sldId="358"/>
            <ac:spMk id="3" creationId="{00000000-0000-0000-0000-000000000000}"/>
          </ac:spMkLst>
        </pc:spChg>
        <pc:spChg chg="mod">
          <ac:chgData name="John Adams" userId="1143faee-bb16-416e-8056-0ed4c730fe93" providerId="ADAL" clId="{60621A8D-E4C6-44CF-9946-143844354AA4}" dt="2022-05-03T11:22:05.989" v="163" actId="20577"/>
          <ac:spMkLst>
            <pc:docMk/>
            <pc:sldMk cId="3677404158" sldId="358"/>
            <ac:spMk id="8" creationId="{00000000-0000-0000-0000-000000000000}"/>
          </ac:spMkLst>
        </pc:spChg>
        <pc:spChg chg="add mod">
          <ac:chgData name="John Adams" userId="1143faee-bb16-416e-8056-0ed4c730fe93" providerId="ADAL" clId="{60621A8D-E4C6-44CF-9946-143844354AA4}" dt="2022-05-03T11:19:18.896" v="95" actId="255"/>
          <ac:spMkLst>
            <pc:docMk/>
            <pc:sldMk cId="3677404158" sldId="358"/>
            <ac:spMk id="9" creationId="{67F49C91-020E-7405-DC70-4A9FFB025B49}"/>
          </ac:spMkLst>
        </pc:spChg>
        <pc:spChg chg="add mod">
          <ac:chgData name="John Adams" userId="1143faee-bb16-416e-8056-0ed4c730fe93" providerId="ADAL" clId="{60621A8D-E4C6-44CF-9946-143844354AA4}" dt="2022-05-03T11:20:22.659" v="132" actId="20577"/>
          <ac:spMkLst>
            <pc:docMk/>
            <pc:sldMk cId="3677404158" sldId="358"/>
            <ac:spMk id="10" creationId="{1E205A83-4DCD-98AD-6075-7D8CF77B37C3}"/>
          </ac:spMkLst>
        </pc:spChg>
        <pc:picChg chg="del">
          <ac:chgData name="John Adams" userId="1143faee-bb16-416e-8056-0ed4c730fe93" providerId="ADAL" clId="{60621A8D-E4C6-44CF-9946-143844354AA4}" dt="2022-05-03T11:16:30.095" v="73" actId="478"/>
          <ac:picMkLst>
            <pc:docMk/>
            <pc:sldMk cId="3677404158" sldId="358"/>
            <ac:picMk id="6148" creationId="{69FB271E-92FD-4C97-9EB5-3E11CF332E53}"/>
          </ac:picMkLst>
        </pc:picChg>
      </pc:sldChg>
      <pc:sldChg chg="add del">
        <pc:chgData name="John Adams" userId="1143faee-bb16-416e-8056-0ed4c730fe93" providerId="ADAL" clId="{60621A8D-E4C6-44CF-9946-143844354AA4}" dt="2022-04-29T09:36:12.534" v="18" actId="47"/>
        <pc:sldMkLst>
          <pc:docMk/>
          <pc:sldMk cId="1334065907" sldId="3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05/05/2022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9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We are an Easter People~</a:t>
            </a:r>
          </a:p>
        </p:txBody>
      </p:sp>
      <p:pic>
        <p:nvPicPr>
          <p:cNvPr id="1026" name="Picture 2" descr="We Are an Easter People- Alleluia is Our Cry">
            <a:extLst>
              <a:ext uri="{FF2B5EF4-FFF2-40B4-BE49-F238E27FC236}">
                <a16:creationId xmlns:a16="http://schemas.microsoft.com/office/drawing/2014/main" id="{C76D5286-404E-4559-9FD1-6F72D0349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74" b="11487"/>
          <a:stretch/>
        </p:blipFill>
        <p:spPr bwMode="auto">
          <a:xfrm>
            <a:off x="2654545" y="1921087"/>
            <a:ext cx="6637236" cy="301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92071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88375" y="1925260"/>
            <a:ext cx="11388436" cy="5062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Garamond" panose="02020404030301010803" pitchFamily="18" charset="0"/>
            </a:endParaRPr>
          </a:p>
          <a:p>
            <a:pPr algn="ctr"/>
            <a:endParaRPr lang="en-US" sz="1100" b="0" i="0" dirty="0">
              <a:solidFill>
                <a:srgbClr val="222222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In the week beginning with Vocations Sunday,</a:t>
            </a:r>
          </a:p>
          <a:p>
            <a:pPr algn="ctr"/>
            <a:r>
              <a:rPr lang="en-US" sz="24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 let us think about what God is calling us to do.</a:t>
            </a:r>
            <a:endParaRPr lang="en-US" sz="1200" b="0" i="0" dirty="0">
              <a:solidFill>
                <a:srgbClr val="333333"/>
              </a:solidFill>
              <a:effectLst/>
              <a:latin typeface="Garamond" panose="02020404030301010803" pitchFamily="18" charset="0"/>
            </a:endParaRPr>
          </a:p>
          <a:p>
            <a:pPr algn="ctr"/>
            <a:endParaRPr lang="en-US" sz="1200" b="0" i="0" dirty="0">
              <a:solidFill>
                <a:srgbClr val="333333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GB" sz="2400" dirty="0">
                <a:solidFill>
                  <a:srgbClr val="333333"/>
                </a:solidFill>
                <a:latin typeface="Garamond" panose="02020404030301010803" pitchFamily="18" charset="0"/>
              </a:rPr>
              <a:t>St John Henry Newman helpfully wrote :</a:t>
            </a:r>
          </a:p>
          <a:p>
            <a:pPr algn="ctr"/>
            <a:endParaRPr lang="en-GB" sz="1200" dirty="0">
              <a:solidFill>
                <a:srgbClr val="333333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b="0" i="0" dirty="0">
                <a:solidFill>
                  <a:srgbClr val="181818"/>
                </a:solidFill>
                <a:effectLst/>
                <a:latin typeface="Garamond" panose="02020404030301010803" pitchFamily="18" charset="0"/>
              </a:rPr>
              <a:t>“God has created me to do Him some definite service. </a:t>
            </a:r>
          </a:p>
          <a:p>
            <a:pPr algn="ctr"/>
            <a:r>
              <a:rPr lang="en-US" sz="2400" b="0" i="0" dirty="0">
                <a:solidFill>
                  <a:srgbClr val="181818"/>
                </a:solidFill>
                <a:effectLst/>
                <a:latin typeface="Garamond" panose="02020404030301010803" pitchFamily="18" charset="0"/>
              </a:rPr>
              <a:t>He has committed some work to me </a:t>
            </a:r>
          </a:p>
          <a:p>
            <a:pPr algn="ctr"/>
            <a:r>
              <a:rPr lang="en-US" sz="2400" b="0" i="0" dirty="0">
                <a:solidFill>
                  <a:srgbClr val="181818"/>
                </a:solidFill>
                <a:effectLst/>
                <a:latin typeface="Garamond" panose="02020404030301010803" pitchFamily="18" charset="0"/>
              </a:rPr>
              <a:t>which He has not committed to another. </a:t>
            </a:r>
          </a:p>
          <a:p>
            <a:pPr algn="ctr"/>
            <a:r>
              <a:rPr lang="en-US" sz="2400" b="0" i="0" dirty="0">
                <a:solidFill>
                  <a:srgbClr val="181818"/>
                </a:solidFill>
                <a:effectLst/>
                <a:latin typeface="Garamond" panose="02020404030301010803" pitchFamily="18" charset="0"/>
              </a:rPr>
              <a:t>I have my mission.”</a:t>
            </a:r>
          </a:p>
          <a:p>
            <a:pPr algn="ctr"/>
            <a:endParaRPr lang="en-US" sz="1200" dirty="0">
              <a:solidFill>
                <a:srgbClr val="181818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rgbClr val="181818"/>
                </a:solidFill>
                <a:latin typeface="Garamond" panose="02020404030301010803" pitchFamily="18" charset="0"/>
              </a:rPr>
              <a:t>What do you think God is calling you to do?</a:t>
            </a:r>
          </a:p>
          <a:p>
            <a:pPr algn="ctr"/>
            <a:endParaRPr lang="en-US" sz="1200" dirty="0">
              <a:solidFill>
                <a:srgbClr val="181818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rgbClr val="181818"/>
                </a:solidFill>
                <a:latin typeface="Garamond" panose="02020404030301010803" pitchFamily="18" charset="0"/>
              </a:rPr>
              <a:t>What is your personal mission?</a:t>
            </a:r>
            <a:endParaRPr lang="en-GB" sz="24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391312"/>
            <a:ext cx="10461171" cy="1610754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5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an Easter People</a:t>
            </a:r>
            <a:endParaRPr lang="en-GB" sz="5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</a:t>
            </a:r>
            <a:r>
              <a:rPr lang="en-GB" sz="36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Year of the Family ~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</p:spTree>
    <p:extLst>
      <p:ext uri="{BB962C8B-B14F-4D97-AF65-F5344CB8AC3E}">
        <p14:creationId xmlns:p14="http://schemas.microsoft.com/office/powerpoint/2010/main" val="8357143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28509" y="298360"/>
            <a:ext cx="5184370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Reflection 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03349" y="2192978"/>
            <a:ext cx="5038839" cy="334128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For the Almighty has done great things for me —</a:t>
            </a:r>
            <a:r>
              <a:rPr lang="en-US" sz="2800" dirty="0">
                <a:latin typeface="Garamond" panose="02020404030301010803" pitchFamily="18" charset="0"/>
              </a:rPr>
              <a:t/>
            </a:r>
            <a:br>
              <a:rPr lang="en-US" sz="2800" dirty="0">
                <a:latin typeface="Garamond" panose="02020404030301010803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   holy is His name.</a:t>
            </a:r>
            <a:r>
              <a:rPr lang="en-US" sz="2800" dirty="0">
                <a:latin typeface="Garamond" panose="02020404030301010803" pitchFamily="18" charset="0"/>
              </a:rPr>
              <a:t/>
            </a:r>
            <a:br>
              <a:rPr lang="en-US" sz="2800" dirty="0">
                <a:latin typeface="Garamond" panose="02020404030301010803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His mercy extends to those who fear him,</a:t>
            </a:r>
            <a:r>
              <a:rPr lang="en-US" sz="2800" dirty="0">
                <a:latin typeface="Garamond" panose="02020404030301010803" pitchFamily="18" charset="0"/>
              </a:rPr>
              <a:t/>
            </a:r>
            <a:br>
              <a:rPr lang="en-US" sz="2800" dirty="0">
                <a:latin typeface="Garamond" panose="02020404030301010803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   from generation to generation.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</p:txBody>
      </p:sp>
      <p:pic>
        <p:nvPicPr>
          <p:cNvPr id="2050" name="Picture 2" descr="Mission and Values">
            <a:extLst>
              <a:ext uri="{FF2B5EF4-FFF2-40B4-BE49-F238E27FC236}">
                <a16:creationId xmlns:a16="http://schemas.microsoft.com/office/drawing/2014/main" id="{DD7C05F6-A744-4407-BD09-132210E2B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1" y="231904"/>
            <a:ext cx="5818909" cy="657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15989"/>
            <a:ext cx="6799262" cy="1303337"/>
          </a:xfrm>
        </p:spPr>
        <p:txBody>
          <a:bodyPr/>
          <a:lstStyle/>
          <a:p>
            <a:pPr eaLnBrk="1" hangingPunct="1"/>
            <a:r>
              <a:rPr lang="en-GB" altLang="en-US" dirty="0">
                <a:ln>
                  <a:noFill/>
                </a:ln>
              </a:rPr>
              <a:t>The Synoptic Problem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48854" y="2737010"/>
            <a:ext cx="3419183" cy="2477601"/>
          </a:xfrm>
          <a:prstGeom prst="rect">
            <a:avLst/>
          </a:prstGeom>
          <a:solidFill>
            <a:schemeClr val="bg1"/>
          </a:solidFill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latin typeface="Garamond" panose="02020404030301010803" pitchFamily="18" charset="0"/>
              </a:rPr>
              <a:t>8</a:t>
            </a:r>
            <a:r>
              <a:rPr lang="en-GB" sz="2600" b="1" baseline="30000" dirty="0">
                <a:latin typeface="Garamond" panose="02020404030301010803" pitchFamily="18" charset="0"/>
              </a:rPr>
              <a:t>th</a:t>
            </a:r>
            <a:r>
              <a:rPr lang="en-GB" sz="2600" b="1" dirty="0">
                <a:latin typeface="Garamond" panose="02020404030301010803" pitchFamily="18" charset="0"/>
              </a:rPr>
              <a:t> May 2022</a:t>
            </a:r>
            <a:r>
              <a:rPr lang="en-GB" sz="2600" dirty="0">
                <a:latin typeface="Garamond" panose="02020404030301010803" pitchFamily="18" charset="0"/>
              </a:rPr>
              <a:t> :</a:t>
            </a:r>
            <a:r>
              <a:rPr lang="en-GB" dirty="0">
                <a:latin typeface="Garamond" panose="02020404030301010803" pitchFamily="18" charset="0"/>
              </a:rPr>
              <a:t>  </a:t>
            </a:r>
            <a:endParaRPr lang="en-GB" sz="100" dirty="0">
              <a:latin typeface="Garamond" panose="02020404030301010803" pitchFamily="18" charset="0"/>
            </a:endParaRPr>
          </a:p>
          <a:p>
            <a:pPr algn="ctr"/>
            <a:r>
              <a:rPr lang="en-GB" sz="100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In the Gospel of John,                Jesus reminds us:                                                   </a:t>
            </a:r>
            <a:r>
              <a:rPr lang="en-GB" sz="1200" dirty="0">
                <a:latin typeface="Garamond" panose="02020404030301010803" pitchFamily="18" charset="0"/>
              </a:rPr>
              <a:t>              </a:t>
            </a:r>
            <a:r>
              <a:rPr lang="en-GB" sz="400" dirty="0">
                <a:latin typeface="Garamond" panose="02020404030301010803" pitchFamily="18" charset="0"/>
              </a:rPr>
              <a:t> </a:t>
            </a:r>
            <a:r>
              <a:rPr lang="en-GB" sz="1000" dirty="0">
                <a:latin typeface="Garamond" panose="02020404030301010803" pitchFamily="18" charset="0"/>
              </a:rPr>
              <a:t>                    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“</a:t>
            </a:r>
            <a:r>
              <a:rPr lang="en-GB" sz="3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The Father and I are one.</a:t>
            </a:r>
            <a:r>
              <a:rPr lang="en-GB" sz="3600" dirty="0">
                <a:latin typeface="Garamond" panose="02020404030301010803" pitchFamily="18" charset="0"/>
              </a:rPr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2" name="Picture 2" descr="Did Jesus have a sense of humor?">
            <a:extLst>
              <a:ext uri="{FF2B5EF4-FFF2-40B4-BE49-F238E27FC236}">
                <a16:creationId xmlns:a16="http://schemas.microsoft.com/office/drawing/2014/main" id="{6C765955-30FE-4E1B-BAEC-E687C7589A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6" r="18710"/>
          <a:stretch/>
        </p:blipFill>
        <p:spPr bwMode="auto">
          <a:xfrm>
            <a:off x="1149895" y="2095500"/>
            <a:ext cx="6035402" cy="4895850"/>
          </a:xfrm>
          <a:prstGeom prst="flowChartConnector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15989"/>
            <a:ext cx="6799262" cy="1303337"/>
          </a:xfrm>
        </p:spPr>
        <p:txBody>
          <a:bodyPr/>
          <a:lstStyle/>
          <a:p>
            <a:pPr eaLnBrk="1" hangingPunct="1"/>
            <a:r>
              <a:rPr lang="en-GB" altLang="en-US" dirty="0">
                <a:ln>
                  <a:noFill/>
                </a:ln>
              </a:rPr>
              <a:t>The Synoptic Problem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Vocations Sunday – 8</a:t>
            </a:r>
            <a:r>
              <a:rPr lang="en-GB" sz="60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2022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F49C91-020E-7405-DC70-4A9FFB025B49}"/>
              </a:ext>
            </a:extLst>
          </p:cNvPr>
          <p:cNvSpPr/>
          <p:nvPr/>
        </p:nvSpPr>
        <p:spPr>
          <a:xfrm>
            <a:off x="5006109" y="2115378"/>
            <a:ext cx="6635027" cy="4708981"/>
          </a:xfrm>
          <a:prstGeom prst="rect">
            <a:avLst/>
          </a:prstGeom>
          <a:solidFill>
            <a:schemeClr val="bg1"/>
          </a:solidFill>
          <a:effectLst>
            <a:softEdge rad="635000"/>
          </a:effectLst>
        </p:spPr>
        <p:txBody>
          <a:bodyPr wrap="square">
            <a:spAutoFit/>
          </a:bodyPr>
          <a:lstStyle/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Inspire, in the hearts of your people,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vocations to the priesthood, diaconate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and religious life.</a:t>
            </a:r>
            <a:endParaRPr lang="en-US" sz="1600" b="0" i="0" dirty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algn="l" fontAlgn="base"/>
            <a:r>
              <a:rPr lang="en-US" sz="16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Bless our families with a spirit of generosity,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so that those whom you call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have the courage to give themselves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to your Church in faith.</a:t>
            </a:r>
            <a:endParaRPr lang="en-US" sz="1600" b="0" i="0" dirty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algn="l" fontAlgn="base"/>
            <a:r>
              <a:rPr lang="en-US" sz="16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​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Through Christ our Lord.</a:t>
            </a:r>
            <a:endParaRPr lang="en-US" sz="1600" b="0" i="0" dirty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algn="l" fontAlgn="base"/>
            <a:r>
              <a:rPr lang="en-US" sz="16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​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Amen.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205A83-4DCD-98AD-6075-7D8CF77B37C3}"/>
              </a:ext>
            </a:extLst>
          </p:cNvPr>
          <p:cNvSpPr/>
          <p:nvPr/>
        </p:nvSpPr>
        <p:spPr>
          <a:xfrm>
            <a:off x="653143" y="2126685"/>
            <a:ext cx="4177475" cy="2308324"/>
          </a:xfrm>
          <a:prstGeom prst="rect">
            <a:avLst/>
          </a:prstGeom>
          <a:solidFill>
            <a:schemeClr val="bg1"/>
          </a:solidFill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 fontAlgn="base"/>
            <a:r>
              <a:rPr lang="en-US" sz="44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PRAYER FOR VOCATIONS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​</a:t>
            </a:r>
          </a:p>
        </p:txBody>
      </p:sp>
      <p:sp>
        <p:nvSpPr>
          <p:cNvPr id="3" name="Rectangle 2"/>
          <p:cNvSpPr/>
          <p:nvPr/>
        </p:nvSpPr>
        <p:spPr>
          <a:xfrm>
            <a:off x="550864" y="3651161"/>
            <a:ext cx="4177475" cy="35394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“Heavenly Father,</a:t>
            </a:r>
          </a:p>
          <a:p>
            <a:pPr algn="ctr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we ask you </a:t>
            </a:r>
          </a:p>
          <a:p>
            <a:pPr algn="ctr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to send</a:t>
            </a:r>
          </a:p>
          <a:p>
            <a:pPr algn="ctr" fontAlgn="base"/>
            <a:r>
              <a:rPr lang="en-US" sz="2800" b="0" i="0" dirty="0" err="1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labourers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</a:t>
            </a:r>
          </a:p>
          <a:p>
            <a:pPr algn="ctr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into your  </a:t>
            </a:r>
          </a:p>
          <a:p>
            <a:pPr algn="ctr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harvest.”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</a:p>
          <a:p>
            <a:pPr algn="l" fontAlgn="base"/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67740415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Preparing for World Youth Day 2023</a:t>
            </a:r>
            <a:endParaRPr lang="en-GB" sz="5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516226" y="2009034"/>
            <a:ext cx="3422060" cy="4204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74498" y="2306142"/>
            <a:ext cx="7801276" cy="2819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en-GB" sz="6000" dirty="0">
                <a:solidFill>
                  <a:srgbClr val="373737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“By following Jesus,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en-GB" sz="6000" dirty="0">
                <a:solidFill>
                  <a:srgbClr val="373737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see life as it really is.” </a:t>
            </a:r>
            <a:endParaRPr lang="en-GB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sz="1050" dirty="0">
              <a:latin typeface="Garamond" panose="02020404030301010803" pitchFamily="18" charset="0"/>
            </a:endParaRPr>
          </a:p>
          <a:p>
            <a:pPr algn="r"/>
            <a:endParaRPr lang="en-GB" sz="100" dirty="0">
              <a:latin typeface="Garamond" panose="02020404030301010803" pitchFamily="18" charset="0"/>
            </a:endParaRPr>
          </a:p>
          <a:p>
            <a:pPr algn="r"/>
            <a:r>
              <a:rPr lang="en-GB" sz="2400" dirty="0">
                <a:latin typeface="Garamond" panose="02020404030301010803" pitchFamily="18" charset="0"/>
              </a:rPr>
              <a:t>- Pope Francis, Youth Sunday Mass 2021</a:t>
            </a:r>
          </a:p>
        </p:txBody>
      </p:sp>
    </p:spTree>
    <p:extLst>
      <p:ext uri="{BB962C8B-B14F-4D97-AF65-F5344CB8AC3E}">
        <p14:creationId xmlns:p14="http://schemas.microsoft.com/office/powerpoint/2010/main" val="265655407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20DA52-60C3-4862-B51D-C475A068156E}"/>
              </a:ext>
            </a:extLst>
          </p:cNvPr>
          <p:cNvSpPr txBox="1"/>
          <p:nvPr/>
        </p:nvSpPr>
        <p:spPr>
          <a:xfrm>
            <a:off x="451645" y="2603764"/>
            <a:ext cx="6466582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800" b="0" i="0" dirty="0">
              <a:effectLst/>
              <a:latin typeface="Garamond" panose="02020404030301010803" pitchFamily="18" charset="0"/>
            </a:endParaRPr>
          </a:p>
          <a:p>
            <a:pPr algn="just"/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St </a:t>
            </a:r>
            <a:r>
              <a:rPr lang="en-US" sz="2000" b="0" i="0" dirty="0" err="1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Erconwald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 was </a:t>
            </a:r>
            <a:r>
              <a:rPr lang="en-US" sz="2000" dirty="0">
                <a:solidFill>
                  <a:srgbClr val="333333"/>
                </a:solidFill>
                <a:latin typeface="Garamond" panose="02020404030301010803" pitchFamily="18" charset="0"/>
              </a:rPr>
              <a:t>born in Lincolnshire and as a member of the royal house established two Benedictine Abbeys, one for men at Chertsey in Surrey, where he became abbot, and one for women at Barking, where his sister </a:t>
            </a:r>
            <a:r>
              <a:rPr lang="en-US" sz="2000" dirty="0" err="1">
                <a:solidFill>
                  <a:srgbClr val="333333"/>
                </a:solidFill>
                <a:latin typeface="Garamond" panose="02020404030301010803" pitchFamily="18" charset="0"/>
              </a:rPr>
              <a:t>Ethelburga</a:t>
            </a:r>
            <a:r>
              <a:rPr lang="en-US" sz="2000" dirty="0">
                <a:solidFill>
                  <a:srgbClr val="333333"/>
                </a:solidFill>
                <a:latin typeface="Garamond" panose="02020404030301010803" pitchFamily="18" charset="0"/>
              </a:rPr>
              <a:t> was made abbess.  In 675 AD he became the Bishop of London.  </a:t>
            </a:r>
          </a:p>
          <a:p>
            <a:pPr algn="just"/>
            <a:r>
              <a:rPr lang="en-US" sz="2000" dirty="0">
                <a:solidFill>
                  <a:srgbClr val="333333"/>
                </a:solidFill>
                <a:latin typeface="Garamond" panose="02020404030301010803" pitchFamily="18" charset="0"/>
              </a:rPr>
              <a:t>He is credited with being an influential adviser on law-making and charters, especially for the King of Wessex. 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He died in 693 and was buried in the churchyard of St Paul’s Cathedral.</a:t>
            </a:r>
          </a:p>
          <a:p>
            <a:pPr algn="just"/>
            <a:endParaRPr lang="en-US" sz="1100" dirty="0">
              <a:solidFill>
                <a:srgbClr val="333333"/>
              </a:solidFill>
              <a:latin typeface="Garamond" panose="02020404030301010803" pitchFamily="18" charset="0"/>
            </a:endParaRPr>
          </a:p>
          <a:p>
            <a:pPr algn="just"/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St </a:t>
            </a:r>
            <a:r>
              <a:rPr lang="en-US" sz="2000" b="0" i="0" dirty="0" err="1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Erconwald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 is the patron saint of London and the secondary co-patron of our Diocese of Brentwood.  He is often depicted in art as a bishop in a small chariot, which he used for travelling around his diocese.</a:t>
            </a:r>
          </a:p>
          <a:p>
            <a:pPr algn="just"/>
            <a:endParaRPr lang="en-US" sz="2000" b="0" i="0" dirty="0">
              <a:solidFill>
                <a:srgbClr val="333333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95718" y="6306291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936" y="5849091"/>
            <a:ext cx="771525" cy="9144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379563" y="331619"/>
            <a:ext cx="9588473" cy="22176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Feast Day of St </a:t>
            </a:r>
            <a:r>
              <a:rPr lang="en-GB" altLang="en-US" sz="6600" dirty="0" err="1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Erconwald</a:t>
            </a:r>
            <a:endParaRPr lang="en-GB" altLang="en-US" sz="6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7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~ 13</a:t>
            </a:r>
            <a:r>
              <a:rPr lang="en-GB" altLang="en-US" sz="66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~</a:t>
            </a:r>
            <a:endParaRPr lang="en-GB" sz="6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00791" y="5934100"/>
            <a:ext cx="4201907" cy="74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19B6D52-4B61-F880-E358-0ACB227A7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050" y="2682731"/>
            <a:ext cx="4332648" cy="3774852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4286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162955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1188" y="368590"/>
            <a:ext cx="10989624" cy="11557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4600" i="1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Schools and saints # 23 </a:t>
            </a:r>
            <a:r>
              <a:rPr lang="en-GB" altLang="en-US" sz="4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: St Ursula</a:t>
            </a:r>
            <a:endParaRPr lang="en-GB" sz="4600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6DF3ECD-1A94-4E29-B9CC-75D7B04FE216}"/>
              </a:ext>
            </a:extLst>
          </p:cNvPr>
          <p:cNvSpPr/>
          <p:nvPr/>
        </p:nvSpPr>
        <p:spPr>
          <a:xfrm>
            <a:off x="4438434" y="1849932"/>
            <a:ext cx="699849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According to the legend of St Ursula, she was a Christian princess from the </a:t>
            </a:r>
            <a:r>
              <a:rPr lang="en-US" sz="2200" dirty="0">
                <a:solidFill>
                  <a:srgbClr val="202122"/>
                </a:solidFill>
                <a:latin typeface="Garamond" panose="02020404030301010803" pitchFamily="18" charset="0"/>
              </a:rPr>
              <a:t>south-west of England who was on pilgrimage to Rome when she and her female attendants were 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martyred at Cologne.  </a:t>
            </a:r>
          </a:p>
          <a:p>
            <a:pPr algn="just">
              <a:defRPr/>
            </a:pPr>
            <a:endParaRPr lang="en-US" sz="1200" dirty="0">
              <a:solidFill>
                <a:srgbClr val="202122"/>
              </a:solidFill>
              <a:latin typeface="Garamond" panose="02020404030301010803" pitchFamily="18" charset="0"/>
            </a:endParaRPr>
          </a:p>
          <a:p>
            <a:pPr algn="just">
              <a:defRPr/>
            </a:pPr>
            <a:r>
              <a:rPr lang="en-US" sz="2200" dirty="0">
                <a:solidFill>
                  <a:srgbClr val="202122"/>
                </a:solidFill>
                <a:latin typeface="Garamond" panose="02020404030301010803" pitchFamily="18" charset="0"/>
              </a:rPr>
              <a:t>Her story inspired St Angela </a:t>
            </a:r>
            <a:r>
              <a:rPr lang="en-US" sz="2200" dirty="0" err="1">
                <a:solidFill>
                  <a:srgbClr val="202122"/>
                </a:solidFill>
                <a:latin typeface="Garamond" panose="02020404030301010803" pitchFamily="18" charset="0"/>
              </a:rPr>
              <a:t>Merici</a:t>
            </a:r>
            <a:r>
              <a:rPr lang="en-US" sz="2200" dirty="0">
                <a:solidFill>
                  <a:srgbClr val="202122"/>
                </a:solidFill>
                <a:latin typeface="Garamond" panose="02020404030301010803" pitchFamily="18" charset="0"/>
              </a:rPr>
              <a:t> to found the Order of Ursulines in 1535, dedicated to the education of young women.</a:t>
            </a:r>
            <a:endParaRPr lang="en-US" sz="1200" dirty="0">
              <a:solidFill>
                <a:srgbClr val="202122"/>
              </a:solidFill>
              <a:latin typeface="Garamond" panose="02020404030301010803" pitchFamily="18" charset="0"/>
            </a:endParaRPr>
          </a:p>
          <a:p>
            <a:pPr algn="just">
              <a:defRPr/>
            </a:pPr>
            <a:endParaRPr lang="en-US" sz="1200" dirty="0">
              <a:solidFill>
                <a:srgbClr val="202122"/>
              </a:solidFill>
              <a:latin typeface="Garamond" panose="02020404030301010803" pitchFamily="18" charset="0"/>
            </a:endParaRPr>
          </a:p>
          <a:p>
            <a:pPr algn="just">
              <a:defRPr/>
            </a:pPr>
            <a:r>
              <a:rPr lang="en-US" sz="2200" dirty="0">
                <a:solidFill>
                  <a:srgbClr val="202122"/>
                </a:solidFill>
                <a:latin typeface="Garamond" panose="02020404030301010803" pitchFamily="18" charset="0"/>
              </a:rPr>
              <a:t>The Virgin Islands are named after her.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0819C2-B585-49A3-99B9-0C1B726A5F5D}"/>
              </a:ext>
            </a:extLst>
          </p:cNvPr>
          <p:cNvSpPr/>
          <p:nvPr/>
        </p:nvSpPr>
        <p:spPr>
          <a:xfrm>
            <a:off x="4438434" y="5075667"/>
            <a:ext cx="691536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b="1" dirty="0">
                <a:latin typeface="Garamond" panose="02020404030301010803" pitchFamily="18" charset="0"/>
              </a:rPr>
              <a:t>In our diocese we have St Ursula’s Primary School in Harold Hill and of course the Ursuline schools which remember and uphold the traditions of the Ursulines. </a:t>
            </a:r>
            <a:endParaRPr lang="en-GB" sz="2200" b="1" dirty="0">
              <a:latin typeface="Garamond" panose="02020404030301010803" pitchFamily="18" charset="0"/>
            </a:endParaRPr>
          </a:p>
        </p:txBody>
      </p:sp>
      <p:pic>
        <p:nvPicPr>
          <p:cNvPr id="2050" name="Picture 2" descr="Saint Ursula protecting the eleven thousand Virgins with her Cloak Painting  by The Master of the Legend of Saint Barbara">
            <a:extLst>
              <a:ext uri="{FF2B5EF4-FFF2-40B4-BE49-F238E27FC236}">
                <a16:creationId xmlns:a16="http://schemas.microsoft.com/office/drawing/2014/main" id="{6CE72394-F28C-F333-B816-CEA49BC77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8" y="1776845"/>
            <a:ext cx="3483022" cy="499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71549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9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We are an Easter People~</a:t>
            </a:r>
          </a:p>
        </p:txBody>
      </p:sp>
      <p:pic>
        <p:nvPicPr>
          <p:cNvPr id="1026" name="Picture 2" descr="We Are an Easter People- Alleluia is Our Cry">
            <a:extLst>
              <a:ext uri="{FF2B5EF4-FFF2-40B4-BE49-F238E27FC236}">
                <a16:creationId xmlns:a16="http://schemas.microsoft.com/office/drawing/2014/main" id="{C76D5286-404E-4559-9FD1-6F72D0349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74" b="11487"/>
          <a:stretch/>
        </p:blipFill>
        <p:spPr bwMode="auto">
          <a:xfrm>
            <a:off x="2654545" y="1921087"/>
            <a:ext cx="6637236" cy="301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06590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5797</TotalTime>
  <Words>562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The Synoptic Problem</vt:lpstr>
      <vt:lpstr>The Synoptic Problem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231</cp:revision>
  <dcterms:created xsi:type="dcterms:W3CDTF">2019-09-06T14:56:38Z</dcterms:created>
  <dcterms:modified xsi:type="dcterms:W3CDTF">2022-05-05T07:00:34Z</dcterms:modified>
</cp:coreProperties>
</file>