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289" r:id="rId3"/>
    <p:sldId id="333" r:id="rId4"/>
    <p:sldId id="297" r:id="rId5"/>
    <p:sldId id="258" r:id="rId6"/>
    <p:sldId id="353" r:id="rId7"/>
    <p:sldId id="321" r:id="rId8"/>
    <p:sldId id="3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E44F36-EC10-434E-BD98-581CEA01A5F5}" v="25" dt="2022-05-06T09:46:58.1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0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EFE44F36-EC10-434E-BD98-581CEA01A5F5}"/>
    <pc:docChg chg="undo redo custSel addSld delSld modSld">
      <pc:chgData name="John Adams" userId="1143faee-bb16-416e-8056-0ed4c730fe93" providerId="ADAL" clId="{EFE44F36-EC10-434E-BD98-581CEA01A5F5}" dt="2022-05-06T10:00:47.463" v="1426" actId="255"/>
      <pc:docMkLst>
        <pc:docMk/>
      </pc:docMkLst>
      <pc:sldChg chg="modSp mod">
        <pc:chgData name="John Adams" userId="1143faee-bb16-416e-8056-0ed4c730fe93" providerId="ADAL" clId="{EFE44F36-EC10-434E-BD98-581CEA01A5F5}" dt="2022-05-06T09:39:21.128" v="534" actId="20577"/>
        <pc:sldMkLst>
          <pc:docMk/>
          <pc:sldMk cId="2656554078" sldId="258"/>
        </pc:sldMkLst>
        <pc:spChg chg="mod">
          <ac:chgData name="John Adams" userId="1143faee-bb16-416e-8056-0ed4c730fe93" providerId="ADAL" clId="{EFE44F36-EC10-434E-BD98-581CEA01A5F5}" dt="2022-05-06T09:39:21.128" v="534" actId="20577"/>
          <ac:spMkLst>
            <pc:docMk/>
            <pc:sldMk cId="2656554078" sldId="258"/>
            <ac:spMk id="4" creationId="{00000000-0000-0000-0000-000000000000}"/>
          </ac:spMkLst>
        </pc:spChg>
        <pc:spChg chg="mod">
          <ac:chgData name="John Adams" userId="1143faee-bb16-416e-8056-0ed4c730fe93" providerId="ADAL" clId="{EFE44F36-EC10-434E-BD98-581CEA01A5F5}" dt="2022-05-06T09:39:09.945" v="509" actId="20577"/>
          <ac:spMkLst>
            <pc:docMk/>
            <pc:sldMk cId="2656554078" sldId="258"/>
            <ac:spMk id="5" creationId="{00000000-0000-0000-0000-000000000000}"/>
          </ac:spMkLst>
        </pc:spChg>
      </pc:sldChg>
      <pc:sldChg chg="modSp mod">
        <pc:chgData name="John Adams" userId="1143faee-bb16-416e-8056-0ed4c730fe93" providerId="ADAL" clId="{EFE44F36-EC10-434E-BD98-581CEA01A5F5}" dt="2022-05-06T10:00:47.463" v="1426" actId="255"/>
        <pc:sldMkLst>
          <pc:docMk/>
          <pc:sldMk cId="835714311" sldId="289"/>
        </pc:sldMkLst>
        <pc:spChg chg="mod">
          <ac:chgData name="John Adams" userId="1143faee-bb16-416e-8056-0ed4c730fe93" providerId="ADAL" clId="{EFE44F36-EC10-434E-BD98-581CEA01A5F5}" dt="2022-05-06T10:00:47.463" v="1426" actId="255"/>
          <ac:spMkLst>
            <pc:docMk/>
            <pc:sldMk cId="835714311" sldId="289"/>
            <ac:spMk id="10" creationId="{00000000-0000-0000-0000-000000000000}"/>
          </ac:spMkLst>
        </pc:spChg>
      </pc:sldChg>
      <pc:sldChg chg="addSp delSp modSp mod">
        <pc:chgData name="John Adams" userId="1143faee-bb16-416e-8056-0ed4c730fe93" providerId="ADAL" clId="{EFE44F36-EC10-434E-BD98-581CEA01A5F5}" dt="2022-05-06T09:23:50.686" v="99" actId="14861"/>
        <pc:sldMkLst>
          <pc:docMk/>
          <pc:sldMk cId="2058881387" sldId="297"/>
        </pc:sldMkLst>
        <pc:spChg chg="mod">
          <ac:chgData name="John Adams" userId="1143faee-bb16-416e-8056-0ed4c730fe93" providerId="ADAL" clId="{EFE44F36-EC10-434E-BD98-581CEA01A5F5}" dt="2022-05-06T09:17:48.837" v="90" actId="20577"/>
          <ac:spMkLst>
            <pc:docMk/>
            <pc:sldMk cId="2058881387" sldId="297"/>
            <ac:spMk id="3" creationId="{00000000-0000-0000-0000-000000000000}"/>
          </ac:spMkLst>
        </pc:spChg>
        <pc:spChg chg="add del">
          <ac:chgData name="John Adams" userId="1143faee-bb16-416e-8056-0ed4c730fe93" providerId="ADAL" clId="{EFE44F36-EC10-434E-BD98-581CEA01A5F5}" dt="2022-05-06T09:23:07.440" v="93" actId="22"/>
          <ac:spMkLst>
            <pc:docMk/>
            <pc:sldMk cId="2058881387" sldId="297"/>
            <ac:spMk id="9" creationId="{10B63453-1246-F799-AC62-0B854E7D970B}"/>
          </ac:spMkLst>
        </pc:spChg>
        <pc:picChg chg="del">
          <ac:chgData name="John Adams" userId="1143faee-bb16-416e-8056-0ed4c730fe93" providerId="ADAL" clId="{EFE44F36-EC10-434E-BD98-581CEA01A5F5}" dt="2022-05-06T09:17:56.178" v="91" actId="478"/>
          <ac:picMkLst>
            <pc:docMk/>
            <pc:sldMk cId="2058881387" sldId="297"/>
            <ac:picMk id="2" creationId="{6C765955-30FE-4E1B-BAEC-E687C7589AA6}"/>
          </ac:picMkLst>
        </pc:picChg>
        <pc:picChg chg="add mod">
          <ac:chgData name="John Adams" userId="1143faee-bb16-416e-8056-0ed4c730fe93" providerId="ADAL" clId="{EFE44F36-EC10-434E-BD98-581CEA01A5F5}" dt="2022-05-06T09:23:50.686" v="99" actId="14861"/>
          <ac:picMkLst>
            <pc:docMk/>
            <pc:sldMk cId="2058881387" sldId="297"/>
            <ac:picMk id="2050" creationId="{CCD0CEDC-BB25-516C-53DA-36C9574250CD}"/>
          </ac:picMkLst>
        </pc:picChg>
      </pc:sldChg>
      <pc:sldChg chg="addSp delSp modSp mod">
        <pc:chgData name="John Adams" userId="1143faee-bb16-416e-8056-0ed4c730fe93" providerId="ADAL" clId="{EFE44F36-EC10-434E-BD98-581CEA01A5F5}" dt="2022-05-06T09:53:56.811" v="1274" actId="20577"/>
        <pc:sldMkLst>
          <pc:docMk/>
          <pc:sldMk cId="2734715491" sldId="321"/>
        </pc:sldMkLst>
        <pc:spChg chg="mod">
          <ac:chgData name="John Adams" userId="1143faee-bb16-416e-8056-0ed4c730fe93" providerId="ADAL" clId="{EFE44F36-EC10-434E-BD98-581CEA01A5F5}" dt="2022-05-06T09:53:56.811" v="1274" actId="20577"/>
          <ac:spMkLst>
            <pc:docMk/>
            <pc:sldMk cId="2734715491" sldId="321"/>
            <ac:spMk id="9" creationId="{86DF3ECD-1A94-4E29-B9CC-75D7B04FE216}"/>
          </ac:spMkLst>
        </pc:spChg>
        <pc:spChg chg="mod">
          <ac:chgData name="John Adams" userId="1143faee-bb16-416e-8056-0ed4c730fe93" providerId="ADAL" clId="{EFE44F36-EC10-434E-BD98-581CEA01A5F5}" dt="2022-05-06T09:43:53.394" v="540" actId="20577"/>
          <ac:spMkLst>
            <pc:docMk/>
            <pc:sldMk cId="2734715491" sldId="321"/>
            <ac:spMk id="10" creationId="{00000000-0000-0000-0000-000000000000}"/>
          </ac:spMkLst>
        </pc:spChg>
        <pc:spChg chg="mod">
          <ac:chgData name="John Adams" userId="1143faee-bb16-416e-8056-0ed4c730fe93" providerId="ADAL" clId="{EFE44F36-EC10-434E-BD98-581CEA01A5F5}" dt="2022-05-06T09:47:07.193" v="718" actId="1076"/>
          <ac:spMkLst>
            <pc:docMk/>
            <pc:sldMk cId="2734715491" sldId="321"/>
            <ac:spMk id="11" creationId="{8C0819C2-B585-49A3-99B9-0C1B726A5F5D}"/>
          </ac:spMkLst>
        </pc:spChg>
        <pc:picChg chg="del">
          <ac:chgData name="John Adams" userId="1143faee-bb16-416e-8056-0ed4c730fe93" providerId="ADAL" clId="{EFE44F36-EC10-434E-BD98-581CEA01A5F5}" dt="2022-05-06T09:44:42.627" v="541" actId="478"/>
          <ac:picMkLst>
            <pc:docMk/>
            <pc:sldMk cId="2734715491" sldId="321"/>
            <ac:picMk id="2050" creationId="{6CE72394-F28C-F333-B816-CEA49BC7787E}"/>
          </ac:picMkLst>
        </pc:picChg>
        <pc:picChg chg="add mod">
          <ac:chgData name="John Adams" userId="1143faee-bb16-416e-8056-0ed4c730fe93" providerId="ADAL" clId="{EFE44F36-EC10-434E-BD98-581CEA01A5F5}" dt="2022-05-06T09:46:58.158" v="716" actId="732"/>
          <ac:picMkLst>
            <pc:docMk/>
            <pc:sldMk cId="2734715491" sldId="321"/>
            <ac:picMk id="5122" creationId="{B1D7972D-F4B9-B96D-9AE4-FDA4D8B1190B}"/>
          </ac:picMkLst>
        </pc:picChg>
      </pc:sldChg>
      <pc:sldChg chg="modSp mod">
        <pc:chgData name="John Adams" userId="1143faee-bb16-416e-8056-0ed4c730fe93" providerId="ADAL" clId="{EFE44F36-EC10-434E-BD98-581CEA01A5F5}" dt="2022-05-06T09:16:21.611" v="46" actId="20577"/>
        <pc:sldMkLst>
          <pc:docMk/>
          <pc:sldMk cId="2697338157" sldId="333"/>
        </pc:sldMkLst>
        <pc:spChg chg="mod">
          <ac:chgData name="John Adams" userId="1143faee-bb16-416e-8056-0ed4c730fe93" providerId="ADAL" clId="{EFE44F36-EC10-434E-BD98-581CEA01A5F5}" dt="2022-05-06T09:16:21.611" v="46" actId="20577"/>
          <ac:spMkLst>
            <pc:docMk/>
            <pc:sldMk cId="2697338157" sldId="333"/>
            <ac:spMk id="4" creationId="{00000000-0000-0000-0000-000000000000}"/>
          </ac:spMkLst>
        </pc:spChg>
      </pc:sldChg>
      <pc:sldChg chg="addSp delSp modSp mod">
        <pc:chgData name="John Adams" userId="1143faee-bb16-416e-8056-0ed4c730fe93" providerId="ADAL" clId="{EFE44F36-EC10-434E-BD98-581CEA01A5F5}" dt="2022-05-06T09:17:01.785" v="72" actId="5793"/>
        <pc:sldMkLst>
          <pc:docMk/>
          <pc:sldMk cId="2413920719" sldId="334"/>
        </pc:sldMkLst>
        <pc:spChg chg="mod">
          <ac:chgData name="John Adams" userId="1143faee-bb16-416e-8056-0ed4c730fe93" providerId="ADAL" clId="{EFE44F36-EC10-434E-BD98-581CEA01A5F5}" dt="2022-05-06T09:17:01.785" v="72" actId="5793"/>
          <ac:spMkLst>
            <pc:docMk/>
            <pc:sldMk cId="2413920719" sldId="334"/>
            <ac:spMk id="3" creationId="{00000000-0000-0000-0000-000000000000}"/>
          </ac:spMkLst>
        </pc:spChg>
        <pc:picChg chg="add mod">
          <ac:chgData name="John Adams" userId="1143faee-bb16-416e-8056-0ed4c730fe93" providerId="ADAL" clId="{EFE44F36-EC10-434E-BD98-581CEA01A5F5}" dt="2022-05-06T09:13:49.968" v="18" actId="1076"/>
          <ac:picMkLst>
            <pc:docMk/>
            <pc:sldMk cId="2413920719" sldId="334"/>
            <ac:picMk id="2" creationId="{CE7A5BA3-A2AE-AFB4-B38A-A0868BFFE650}"/>
          </ac:picMkLst>
        </pc:picChg>
        <pc:picChg chg="del">
          <ac:chgData name="John Adams" userId="1143faee-bb16-416e-8056-0ed4c730fe93" providerId="ADAL" clId="{EFE44F36-EC10-434E-BD98-581CEA01A5F5}" dt="2022-05-06T09:13:26.441" v="12" actId="478"/>
          <ac:picMkLst>
            <pc:docMk/>
            <pc:sldMk cId="2413920719" sldId="334"/>
            <ac:picMk id="1026" creationId="{C76D5286-404E-4559-9FD1-6F72D0349892}"/>
          </ac:picMkLst>
        </pc:picChg>
      </pc:sldChg>
      <pc:sldChg chg="addSp delSp modSp mod">
        <pc:chgData name="John Adams" userId="1143faee-bb16-416e-8056-0ed4c730fe93" providerId="ADAL" clId="{EFE44F36-EC10-434E-BD98-581CEA01A5F5}" dt="2022-05-06T09:35:14.170" v="246" actId="20577"/>
        <pc:sldMkLst>
          <pc:docMk/>
          <pc:sldMk cId="355942861" sldId="353"/>
        </pc:sldMkLst>
        <pc:spChg chg="mod">
          <ac:chgData name="John Adams" userId="1143faee-bb16-416e-8056-0ed4c730fe93" providerId="ADAL" clId="{EFE44F36-EC10-434E-BD98-581CEA01A5F5}" dt="2022-05-06T09:35:14.170" v="246" actId="20577"/>
          <ac:spMkLst>
            <pc:docMk/>
            <pc:sldMk cId="355942861" sldId="353"/>
            <ac:spMk id="2" creationId="{7920DA52-60C3-4862-B51D-C475A068156E}"/>
          </ac:spMkLst>
        </pc:spChg>
        <pc:spChg chg="mod">
          <ac:chgData name="John Adams" userId="1143faee-bb16-416e-8056-0ed4c730fe93" providerId="ADAL" clId="{EFE44F36-EC10-434E-BD98-581CEA01A5F5}" dt="2022-05-06T09:29:17.004" v="146" actId="20577"/>
          <ac:spMkLst>
            <pc:docMk/>
            <pc:sldMk cId="355942861" sldId="353"/>
            <ac:spMk id="8" creationId="{00000000-0000-0000-0000-000000000000}"/>
          </ac:spMkLst>
        </pc:spChg>
        <pc:picChg chg="del">
          <ac:chgData name="John Adams" userId="1143faee-bb16-416e-8056-0ed4c730fe93" providerId="ADAL" clId="{EFE44F36-EC10-434E-BD98-581CEA01A5F5}" dt="2022-05-06T09:32:53.673" v="147" actId="478"/>
          <ac:picMkLst>
            <pc:docMk/>
            <pc:sldMk cId="355942861" sldId="353"/>
            <ac:picMk id="1026" creationId="{919B6D52-4B61-F880-E358-0ACB227A7EA2}"/>
          </ac:picMkLst>
        </pc:picChg>
        <pc:picChg chg="add mod">
          <ac:chgData name="John Adams" userId="1143faee-bb16-416e-8056-0ed4c730fe93" providerId="ADAL" clId="{EFE44F36-EC10-434E-BD98-581CEA01A5F5}" dt="2022-05-06T09:33:13.081" v="151" actId="1076"/>
          <ac:picMkLst>
            <pc:docMk/>
            <pc:sldMk cId="355942861" sldId="353"/>
            <ac:picMk id="4098" creationId="{A72EE6A2-5026-ADDF-331D-61A1302A414F}"/>
          </ac:picMkLst>
        </pc:picChg>
      </pc:sldChg>
      <pc:sldChg chg="del">
        <pc:chgData name="John Adams" userId="1143faee-bb16-416e-8056-0ed4c730fe93" providerId="ADAL" clId="{EFE44F36-EC10-434E-BD98-581CEA01A5F5}" dt="2022-05-06T09:39:36.092" v="535" actId="47"/>
        <pc:sldMkLst>
          <pc:docMk/>
          <pc:sldMk cId="3677404158" sldId="358"/>
        </pc:sldMkLst>
      </pc:sldChg>
      <pc:sldChg chg="del">
        <pc:chgData name="John Adams" userId="1143faee-bb16-416e-8056-0ed4c730fe93" providerId="ADAL" clId="{EFE44F36-EC10-434E-BD98-581CEA01A5F5}" dt="2022-05-06T09:14:08.663" v="20" actId="47"/>
        <pc:sldMkLst>
          <pc:docMk/>
          <pc:sldMk cId="1334065907" sldId="359"/>
        </pc:sldMkLst>
      </pc:sldChg>
      <pc:sldChg chg="modSp add mod">
        <pc:chgData name="John Adams" userId="1143faee-bb16-416e-8056-0ed4c730fe93" providerId="ADAL" clId="{EFE44F36-EC10-434E-BD98-581CEA01A5F5}" dt="2022-05-06T09:17:12.097" v="81" actId="6549"/>
        <pc:sldMkLst>
          <pc:docMk/>
          <pc:sldMk cId="2212884193" sldId="360"/>
        </pc:sldMkLst>
        <pc:spChg chg="mod">
          <ac:chgData name="John Adams" userId="1143faee-bb16-416e-8056-0ed4c730fe93" providerId="ADAL" clId="{EFE44F36-EC10-434E-BD98-581CEA01A5F5}" dt="2022-05-06T09:17:12.097" v="81" actId="6549"/>
          <ac:spMkLst>
            <pc:docMk/>
            <pc:sldMk cId="2212884193" sldId="360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23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rd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We are an Easter People~</a:t>
            </a:r>
          </a:p>
        </p:txBody>
      </p:sp>
      <p:pic>
        <p:nvPicPr>
          <p:cNvPr id="2" name="Picture 2" descr="Moravian Church - Moravian Church">
            <a:extLst>
              <a:ext uri="{FF2B5EF4-FFF2-40B4-BE49-F238E27FC236}">
                <a16:creationId xmlns:a16="http://schemas.microsoft.com/office/drawing/2014/main" id="{CE7A5BA3-A2AE-AFB4-B38A-A0868BFFE6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48" r="277" b="9717"/>
          <a:stretch/>
        </p:blipFill>
        <p:spPr bwMode="auto">
          <a:xfrm>
            <a:off x="2900007" y="1876602"/>
            <a:ext cx="6391985" cy="316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92071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88375" y="1925260"/>
            <a:ext cx="11388436" cy="5062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Garamond" panose="02020404030301010803" pitchFamily="18" charset="0"/>
            </a:endParaRP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Hope is so much a part of the mystery of the Ascension of Jesus. </a:t>
            </a:r>
          </a:p>
          <a:p>
            <a:pPr algn="ctr"/>
            <a:endParaRPr lang="en-US" sz="1400" b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We celebrate Christ’s victory and triumph over sin and death. </a:t>
            </a:r>
          </a:p>
          <a:p>
            <a:pPr algn="ctr"/>
            <a:endParaRPr lang="en-US" sz="1400" b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We know that Christ’s strength is greater than our weakness, </a:t>
            </a: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greater than the weakness of the whole world. </a:t>
            </a:r>
          </a:p>
          <a:p>
            <a:pPr algn="ctr"/>
            <a:endParaRPr lang="en-US" sz="1400" b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We imagine the joy of Mary that her Son</a:t>
            </a: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 had taken His place with His Father, </a:t>
            </a: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whom </a:t>
            </a:r>
            <a:r>
              <a:rPr lang="en-US" sz="2400" dirty="0">
                <a:solidFill>
                  <a:srgbClr val="212529"/>
                </a:solidFill>
                <a:latin typeface="Garamond" panose="02020404030301010803" pitchFamily="18" charset="0"/>
              </a:rPr>
              <a:t>H</a:t>
            </a:r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e loved infinitely</a:t>
            </a:r>
            <a:r>
              <a:rPr lang="en-US" sz="2400" b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. </a:t>
            </a:r>
          </a:p>
          <a:p>
            <a:pPr algn="ctr"/>
            <a:endParaRPr lang="en-US" sz="1400" b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We believe in Jesus’ promise that He has gone to prepare a place for us, </a:t>
            </a:r>
          </a:p>
          <a:p>
            <a:pPr algn="ctr"/>
            <a:r>
              <a:rPr lang="en-US" sz="2400" b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so that He can come back again and take us to Himself.</a:t>
            </a:r>
            <a:endParaRPr lang="en-GB" sz="24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391312"/>
            <a:ext cx="10461171" cy="1610754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5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an Easter People</a:t>
            </a:r>
            <a:endParaRPr lang="en-GB" sz="5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</a:t>
            </a:r>
            <a:r>
              <a:rPr lang="en-GB" sz="36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Year of the Family ~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28509" y="298360"/>
            <a:ext cx="5184370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Reflection 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03349" y="2408421"/>
            <a:ext cx="5038839" cy="29103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He has helped his servant Israel,</a:t>
            </a:r>
            <a:r>
              <a:rPr lang="en-US" sz="2800" dirty="0">
                <a:latin typeface="Garamond" panose="02020404030301010803" pitchFamily="18" charset="0"/>
              </a:rPr>
              <a:t/>
            </a:r>
            <a:br>
              <a:rPr lang="en-US" sz="2800" dirty="0">
                <a:latin typeface="Garamond" panose="02020404030301010803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   remembering to be merciful</a:t>
            </a:r>
            <a:r>
              <a:rPr lang="en-US" sz="2800" dirty="0">
                <a:latin typeface="Garamond" panose="02020404030301010803" pitchFamily="18" charset="0"/>
              </a:rPr>
              <a:t/>
            </a:r>
            <a:br>
              <a:rPr lang="en-US" sz="2800" dirty="0">
                <a:latin typeface="Garamond" panose="02020404030301010803" pitchFamily="18" charset="0"/>
              </a:rPr>
            </a:br>
            <a:r>
              <a:rPr lang="en-US" sz="2800" b="1" baseline="30000" dirty="0">
                <a:solidFill>
                  <a:srgbClr val="000000"/>
                </a:solidFill>
                <a:latin typeface="Garamond" panose="02020404030301010803" pitchFamily="18" charset="0"/>
              </a:rPr>
              <a:t>     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to Abraham and his descendants forever,</a:t>
            </a:r>
            <a:r>
              <a:rPr lang="en-US" sz="2800" dirty="0">
                <a:latin typeface="Garamond" panose="02020404030301010803" pitchFamily="18" charset="0"/>
              </a:rPr>
              <a:t/>
            </a:r>
            <a:br>
              <a:rPr lang="en-US" sz="2800" dirty="0">
                <a:latin typeface="Garamond" panose="02020404030301010803" pitchFamily="18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   just as he promised our ancestors.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</p:txBody>
      </p:sp>
      <p:pic>
        <p:nvPicPr>
          <p:cNvPr id="2050" name="Picture 2" descr="Mission and Values">
            <a:extLst>
              <a:ext uri="{FF2B5EF4-FFF2-40B4-BE49-F238E27FC236}">
                <a16:creationId xmlns:a16="http://schemas.microsoft.com/office/drawing/2014/main" id="{DD7C05F6-A744-4407-BD09-132210E2B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1" y="231904"/>
            <a:ext cx="5818909" cy="657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15989"/>
            <a:ext cx="6799262" cy="1303337"/>
          </a:xfrm>
        </p:spPr>
        <p:txBody>
          <a:bodyPr/>
          <a:lstStyle/>
          <a:p>
            <a:pPr eaLnBrk="1" hangingPunct="1"/>
            <a:r>
              <a:rPr lang="en-GB" altLang="en-US" dirty="0">
                <a:ln>
                  <a:noFill/>
                </a:ln>
              </a:rPr>
              <a:t>The Synoptic Problem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622922" y="2356414"/>
            <a:ext cx="3419183" cy="3585597"/>
          </a:xfrm>
          <a:prstGeom prst="rect">
            <a:avLst/>
          </a:prstGeom>
          <a:solidFill>
            <a:schemeClr val="bg1"/>
          </a:solidFill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latin typeface="Garamond" panose="02020404030301010803" pitchFamily="18" charset="0"/>
              </a:rPr>
              <a:t>22</a:t>
            </a:r>
            <a:r>
              <a:rPr lang="en-GB" sz="2600" b="1" baseline="30000" dirty="0">
                <a:latin typeface="Garamond" panose="02020404030301010803" pitchFamily="18" charset="0"/>
              </a:rPr>
              <a:t>nd</a:t>
            </a:r>
            <a:r>
              <a:rPr lang="en-GB" sz="2600" b="1" dirty="0">
                <a:latin typeface="Garamond" panose="02020404030301010803" pitchFamily="18" charset="0"/>
              </a:rPr>
              <a:t> May 2022</a:t>
            </a:r>
            <a:r>
              <a:rPr lang="en-GB" sz="2600" dirty="0">
                <a:latin typeface="Garamond" panose="02020404030301010803" pitchFamily="18" charset="0"/>
              </a:rPr>
              <a:t> :</a:t>
            </a:r>
            <a:r>
              <a:rPr lang="en-GB" dirty="0">
                <a:latin typeface="Garamond" panose="02020404030301010803" pitchFamily="18" charset="0"/>
              </a:rPr>
              <a:t>  </a:t>
            </a:r>
            <a:endParaRPr lang="en-GB" sz="100" dirty="0">
              <a:latin typeface="Garamond" panose="02020404030301010803" pitchFamily="18" charset="0"/>
            </a:endParaRPr>
          </a:p>
          <a:p>
            <a:pPr algn="ctr"/>
            <a:r>
              <a:rPr lang="en-GB" sz="100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In the Gospel of John,                Jesus tells us:                                                   </a:t>
            </a:r>
            <a:r>
              <a:rPr lang="en-GB" sz="1200" dirty="0">
                <a:latin typeface="Garamond" panose="02020404030301010803" pitchFamily="18" charset="0"/>
              </a:rPr>
              <a:t>              </a:t>
            </a:r>
            <a:r>
              <a:rPr lang="en-GB" sz="400" dirty="0">
                <a:latin typeface="Garamond" panose="02020404030301010803" pitchFamily="18" charset="0"/>
              </a:rPr>
              <a:t> </a:t>
            </a:r>
            <a:r>
              <a:rPr lang="en-GB" sz="1000" dirty="0">
                <a:latin typeface="Garamond" panose="02020404030301010803" pitchFamily="18" charset="0"/>
              </a:rPr>
              <a:t>                    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“</a:t>
            </a:r>
            <a:r>
              <a:rPr lang="en-GB" sz="3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Peace I leave with you; </a:t>
            </a:r>
          </a:p>
          <a:p>
            <a:pPr algn="ctr"/>
            <a:r>
              <a:rPr lang="en-GB" sz="3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my peace </a:t>
            </a:r>
          </a:p>
          <a:p>
            <a:pPr algn="ctr"/>
            <a:r>
              <a:rPr lang="en-GB" sz="36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I give to you.</a:t>
            </a:r>
            <a:r>
              <a:rPr lang="en-GB" sz="3600" dirty="0">
                <a:latin typeface="Garamond" panose="02020404030301010803" pitchFamily="18" charset="0"/>
              </a:rPr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CD0CEDC-BB25-516C-53DA-36C957425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2" y="2219326"/>
            <a:ext cx="6687669" cy="446395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2023</a:t>
            </a:r>
            <a:endParaRPr lang="en-GB" sz="5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516226" y="2009034"/>
            <a:ext cx="3422060" cy="4204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53188" y="1578456"/>
            <a:ext cx="7801276" cy="4890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en-GB" sz="4800" dirty="0">
                <a:solidFill>
                  <a:srgbClr val="373737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“Friends,                                we are not here                       to be enchanted                            by the lures of the world,                               but to take our lives in hand.”</a:t>
            </a:r>
            <a:r>
              <a:rPr lang="en-GB" sz="6000" dirty="0">
                <a:solidFill>
                  <a:srgbClr val="373737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sz="1050" dirty="0">
              <a:latin typeface="Garamond" panose="02020404030301010803" pitchFamily="18" charset="0"/>
            </a:endParaRPr>
          </a:p>
          <a:p>
            <a:pPr algn="r"/>
            <a:endParaRPr lang="en-GB" sz="100" dirty="0">
              <a:latin typeface="Garamond" panose="02020404030301010803" pitchFamily="18" charset="0"/>
            </a:endParaRPr>
          </a:p>
          <a:p>
            <a:r>
              <a:rPr lang="en-GB" sz="2400" dirty="0">
                <a:latin typeface="Garamond" panose="02020404030301010803" pitchFamily="18" charset="0"/>
              </a:rPr>
              <a:t>- Pope Francis, Youth Sunday Mass 2021</a:t>
            </a:r>
          </a:p>
        </p:txBody>
      </p:sp>
    </p:spTree>
    <p:extLst>
      <p:ext uri="{BB962C8B-B14F-4D97-AF65-F5344CB8AC3E}">
        <p14:creationId xmlns:p14="http://schemas.microsoft.com/office/powerpoint/2010/main" val="265655407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20DA52-60C3-4862-B51D-C475A068156E}"/>
              </a:ext>
            </a:extLst>
          </p:cNvPr>
          <p:cNvSpPr txBox="1"/>
          <p:nvPr/>
        </p:nvSpPr>
        <p:spPr>
          <a:xfrm>
            <a:off x="1045525" y="5806529"/>
            <a:ext cx="9714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800" b="0" i="0" dirty="0">
              <a:effectLst/>
              <a:latin typeface="Garamond" panose="02020404030301010803" pitchFamily="18" charset="0"/>
            </a:endParaRPr>
          </a:p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“He was taken up into a cloud while they were watching, and they could no longer see him.”  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  <a:latin typeface="Garamond" panose="02020404030301010803" pitchFamily="18" charset="0"/>
              </a:rPr>
              <a:t>                                                     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Acts of the Apostles, 1 : 9</a:t>
            </a:r>
            <a:endParaRPr lang="en-US" sz="2000" b="0" i="0" dirty="0">
              <a:solidFill>
                <a:srgbClr val="333333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95718" y="6306291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936" y="5849091"/>
            <a:ext cx="771525" cy="9144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379563" y="331619"/>
            <a:ext cx="9588473" cy="22176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Solemnity of The Ascension</a:t>
            </a:r>
          </a:p>
          <a:p>
            <a:pPr algn="ctr"/>
            <a:endParaRPr lang="en-GB" altLang="en-US" sz="7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GB" altLang="en-US" sz="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~ 26</a:t>
            </a:r>
            <a:r>
              <a:rPr lang="en-GB" altLang="en-US" sz="66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~</a:t>
            </a:r>
            <a:endParaRPr lang="en-GB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700791" y="5934100"/>
            <a:ext cx="4201907" cy="74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dirty="0">
              <a:latin typeface="Garamond" panose="02020404030301010803" pitchFamily="18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72EE6A2-5026-ADDF-331D-61A1302A4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70043"/>
            <a:ext cx="114300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4286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162955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1188" y="368590"/>
            <a:ext cx="10989624" cy="11557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4600" i="1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Schools and saints # 25 </a:t>
            </a:r>
            <a:r>
              <a:rPr lang="en-GB" altLang="en-US" sz="4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: St Bede</a:t>
            </a:r>
            <a:endParaRPr lang="en-GB" sz="4600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6DF3ECD-1A94-4E29-B9CC-75D7B04FE216}"/>
              </a:ext>
            </a:extLst>
          </p:cNvPr>
          <p:cNvSpPr/>
          <p:nvPr/>
        </p:nvSpPr>
        <p:spPr>
          <a:xfrm>
            <a:off x="4950691" y="1849932"/>
            <a:ext cx="648623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St Bede (672-735 AD) was a monk in the monasteries of St Peter and St Paul in </a:t>
            </a:r>
            <a:r>
              <a:rPr lang="en-US" sz="2200" dirty="0" err="1">
                <a:solidFill>
                  <a:srgbClr val="202122"/>
                </a:solidFill>
                <a:latin typeface="Garamond" panose="02020404030301010803" pitchFamily="18" charset="0"/>
              </a:rPr>
              <a:t>Mo</a:t>
            </a:r>
            <a:r>
              <a:rPr lang="en-US" sz="2200" b="0" i="0" dirty="0" err="1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nkwearmouth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 and </a:t>
            </a:r>
            <a:r>
              <a:rPr lang="en-US" sz="2200" b="0" i="0" dirty="0" err="1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Jarrow</a:t>
            </a:r>
            <a:r>
              <a:rPr lang="en-US" sz="22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 in the north of England.</a:t>
            </a:r>
          </a:p>
          <a:p>
            <a:pPr algn="just">
              <a:defRPr/>
            </a:pPr>
            <a:endParaRPr lang="en-US" sz="1000" dirty="0">
              <a:solidFill>
                <a:srgbClr val="202122"/>
              </a:solidFill>
              <a:latin typeface="Garamond" panose="02020404030301010803" pitchFamily="18" charset="0"/>
            </a:endParaRPr>
          </a:p>
          <a:p>
            <a:pPr algn="just">
              <a:defRPr/>
            </a:pPr>
            <a:r>
              <a:rPr lang="en-US" sz="2200" dirty="0">
                <a:solidFill>
                  <a:srgbClr val="202122"/>
                </a:solidFill>
                <a:latin typeface="Garamond" panose="02020404030301010803" pitchFamily="18" charset="0"/>
              </a:rPr>
              <a:t>He was an author, a teacher and a scholar, and is known as the “Father of English History” because of his </a:t>
            </a:r>
            <a:r>
              <a:rPr lang="en-US" sz="2200" i="1" dirty="0">
                <a:solidFill>
                  <a:srgbClr val="202122"/>
                </a:solidFill>
                <a:latin typeface="Garamond" panose="02020404030301010803" pitchFamily="18" charset="0"/>
              </a:rPr>
              <a:t>Ecclesiastical History of the English People</a:t>
            </a:r>
            <a:r>
              <a:rPr lang="en-US" sz="2200" dirty="0">
                <a:solidFill>
                  <a:srgbClr val="202122"/>
                </a:solidFill>
                <a:latin typeface="Garamond" panose="02020404030301010803" pitchFamily="18" charset="0"/>
              </a:rPr>
              <a:t>.  He also wrote commentaries on the Bible, was an expert on computing the calendar, and </a:t>
            </a:r>
            <a:r>
              <a:rPr lang="en-US" sz="2200" dirty="0" err="1">
                <a:solidFill>
                  <a:srgbClr val="202122"/>
                </a:solidFill>
                <a:latin typeface="Garamond" panose="02020404030301010803" pitchFamily="18" charset="0"/>
              </a:rPr>
              <a:t>popularised</a:t>
            </a:r>
            <a:r>
              <a:rPr lang="en-US" sz="2200" dirty="0">
                <a:solidFill>
                  <a:srgbClr val="202122"/>
                </a:solidFill>
                <a:latin typeface="Garamond" panose="02020404030301010803" pitchFamily="18" charset="0"/>
              </a:rPr>
              <a:t> the system of dating events from the birth of Christ which we use today, in 2022 A.D.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0819C2-B585-49A3-99B9-0C1B726A5F5D}"/>
              </a:ext>
            </a:extLst>
          </p:cNvPr>
          <p:cNvSpPr/>
          <p:nvPr/>
        </p:nvSpPr>
        <p:spPr>
          <a:xfrm>
            <a:off x="4734851" y="5181622"/>
            <a:ext cx="62331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b="1" dirty="0">
                <a:latin typeface="Garamond" panose="02020404030301010803" pitchFamily="18" charset="0"/>
              </a:rPr>
              <a:t>St Bede’s Catholic Primary School and Nursery in </a:t>
            </a:r>
            <a:r>
              <a:rPr lang="en-US" sz="2200" b="1" dirty="0" err="1">
                <a:latin typeface="Garamond" panose="02020404030301010803" pitchFamily="18" charset="0"/>
              </a:rPr>
              <a:t>Romford</a:t>
            </a:r>
            <a:r>
              <a:rPr lang="en-US" sz="2200" b="1" dirty="0">
                <a:latin typeface="Garamond" panose="02020404030301010803" pitchFamily="18" charset="0"/>
              </a:rPr>
              <a:t> is named after the saint.  Their motto is : “Shine like a lantern, in the presence of the Lord.” </a:t>
            </a:r>
            <a:endParaRPr lang="en-GB" sz="2200" b="1" dirty="0">
              <a:latin typeface="Garamond" panose="02020404030301010803" pitchFamily="18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B1D7972D-F4B9-B96D-9AE4-FDA4D8B119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68" r="7444"/>
          <a:stretch/>
        </p:blipFill>
        <p:spPr bwMode="auto">
          <a:xfrm>
            <a:off x="601188" y="1849932"/>
            <a:ext cx="4044703" cy="4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71549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23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rd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May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We are an Easter People~</a:t>
            </a:r>
          </a:p>
        </p:txBody>
      </p:sp>
      <p:pic>
        <p:nvPicPr>
          <p:cNvPr id="2" name="Picture 2" descr="Moravian Church - Moravian Church">
            <a:extLst>
              <a:ext uri="{FF2B5EF4-FFF2-40B4-BE49-F238E27FC236}">
                <a16:creationId xmlns:a16="http://schemas.microsoft.com/office/drawing/2014/main" id="{CE7A5BA3-A2AE-AFB4-B38A-A0868BFFE6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48" r="277" b="9717"/>
          <a:stretch/>
        </p:blipFill>
        <p:spPr bwMode="auto">
          <a:xfrm>
            <a:off x="2900007" y="1876602"/>
            <a:ext cx="6391985" cy="316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88419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5848</TotalTime>
  <Words>443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The Synoptic Problem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232</cp:revision>
  <dcterms:created xsi:type="dcterms:W3CDTF">2019-09-06T14:56:38Z</dcterms:created>
  <dcterms:modified xsi:type="dcterms:W3CDTF">2022-05-09T12:44:02Z</dcterms:modified>
</cp:coreProperties>
</file>