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34" r:id="rId5"/>
    <p:sldId id="289" r:id="rId6"/>
    <p:sldId id="297" r:id="rId7"/>
    <p:sldId id="333" r:id="rId8"/>
    <p:sldId id="258" r:id="rId9"/>
    <p:sldId id="272" r:id="rId10"/>
    <p:sldId id="321" r:id="rId11"/>
    <p:sldId id="33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1" autoAdjust="0"/>
    <p:restoredTop sz="94660"/>
  </p:normalViewPr>
  <p:slideViewPr>
    <p:cSldViewPr snapToGrid="0">
      <p:cViewPr varScale="1">
        <p:scale>
          <a:sx n="66" d="100"/>
          <a:sy n="66" d="100"/>
        </p:scale>
        <p:origin x="382"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DF5FAF0-A0EA-4D2E-BB9B-71CA9CB0A4CC}"/>
    <pc:docChg chg="modSld">
      <pc:chgData name="John Adams" userId="1143faee-bb16-416e-8056-0ed4c730fe93" providerId="ADAL" clId="{8DF5FAF0-A0EA-4D2E-BB9B-71CA9CB0A4CC}" dt="2022-05-23T11:40:33.920" v="31" actId="1076"/>
      <pc:docMkLst>
        <pc:docMk/>
      </pc:docMkLst>
      <pc:sldChg chg="modSp mod">
        <pc:chgData name="John Adams" userId="1143faee-bb16-416e-8056-0ed4c730fe93" providerId="ADAL" clId="{8DF5FAF0-A0EA-4D2E-BB9B-71CA9CB0A4CC}" dt="2022-05-23T11:37:22.077" v="1" actId="6549"/>
        <pc:sldMkLst>
          <pc:docMk/>
          <pc:sldMk cId="835714311" sldId="289"/>
        </pc:sldMkLst>
        <pc:spChg chg="mod">
          <ac:chgData name="John Adams" userId="1143faee-bb16-416e-8056-0ed4c730fe93" providerId="ADAL" clId="{8DF5FAF0-A0EA-4D2E-BB9B-71CA9CB0A4CC}" dt="2022-05-23T11:37:22.077" v="1" actId="6549"/>
          <ac:spMkLst>
            <pc:docMk/>
            <pc:sldMk cId="835714311" sldId="289"/>
            <ac:spMk id="10" creationId="{00000000-0000-0000-0000-000000000000}"/>
          </ac:spMkLst>
        </pc:spChg>
      </pc:sldChg>
      <pc:sldChg chg="modSp mod">
        <pc:chgData name="John Adams" userId="1143faee-bb16-416e-8056-0ed4c730fe93" providerId="ADAL" clId="{8DF5FAF0-A0EA-4D2E-BB9B-71CA9CB0A4CC}" dt="2022-05-23T11:40:33.920" v="31" actId="1076"/>
        <pc:sldMkLst>
          <pc:docMk/>
          <pc:sldMk cId="2058881387" sldId="297"/>
        </pc:sldMkLst>
        <pc:spChg chg="mod">
          <ac:chgData name="John Adams" userId="1143faee-bb16-416e-8056-0ed4c730fe93" providerId="ADAL" clId="{8DF5FAF0-A0EA-4D2E-BB9B-71CA9CB0A4CC}" dt="2022-05-23T11:40:33.920" v="31" actId="1076"/>
          <ac:spMkLst>
            <pc:docMk/>
            <pc:sldMk cId="2058881387" sldId="29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23/05/2022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23/05/2022</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514"/>
          <a:stretch/>
        </p:blipFill>
        <p:spPr bwMode="auto">
          <a:xfrm>
            <a:off x="2994699" y="1951443"/>
            <a:ext cx="6780040" cy="29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15532" y="1961510"/>
            <a:ext cx="10506504" cy="4186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800" dirty="0">
                <a:latin typeface="Garamond" panose="02020404030301010803" pitchFamily="18" charset="0"/>
              </a:rPr>
              <a:t>On 9</a:t>
            </a:r>
            <a:r>
              <a:rPr lang="en-GB" sz="2800" baseline="30000" dirty="0">
                <a:latin typeface="Garamond" panose="02020404030301010803" pitchFamily="18" charset="0"/>
              </a:rPr>
              <a:t>th</a:t>
            </a:r>
            <a:r>
              <a:rPr lang="en-GB" sz="2800" dirty="0">
                <a:latin typeface="Garamond" panose="02020404030301010803" pitchFamily="18" charset="0"/>
              </a:rPr>
              <a:t> June we celebrate the feast of Jesus Christ the Eternal High Priest.</a:t>
            </a:r>
          </a:p>
          <a:p>
            <a:pPr algn="ctr"/>
            <a:endParaRPr lang="en-GB" sz="2800" dirty="0">
              <a:latin typeface="Garamond" panose="02020404030301010803" pitchFamily="18" charset="0"/>
            </a:endParaRPr>
          </a:p>
          <a:p>
            <a:pPr algn="ctr"/>
            <a:r>
              <a:rPr lang="en-GB" sz="2800" dirty="0">
                <a:latin typeface="Garamond" panose="02020404030301010803" pitchFamily="18" charset="0"/>
              </a:rPr>
              <a:t>There is a church in </a:t>
            </a:r>
            <a:r>
              <a:rPr lang="en-GB" sz="2800" dirty="0" err="1">
                <a:latin typeface="Garamond" panose="02020404030301010803" pitchFamily="18" charset="0"/>
              </a:rPr>
              <a:t>Gidea</a:t>
            </a:r>
            <a:r>
              <a:rPr lang="en-GB" sz="2800" dirty="0">
                <a:latin typeface="Garamond" panose="02020404030301010803" pitchFamily="18" charset="0"/>
              </a:rPr>
              <a:t> Park with this unique dedication.</a:t>
            </a:r>
          </a:p>
          <a:p>
            <a:pPr algn="ctr"/>
            <a:endParaRPr lang="en-GB" sz="2800" dirty="0">
              <a:latin typeface="Garamond" panose="02020404030301010803" pitchFamily="18" charset="0"/>
            </a:endParaRPr>
          </a:p>
          <a:p>
            <a:pPr algn="ctr"/>
            <a:r>
              <a:rPr lang="en-GB" sz="2800" dirty="0">
                <a:latin typeface="Garamond" panose="02020404030301010803" pitchFamily="18" charset="0"/>
              </a:rPr>
              <a:t>Jesus is full of compassion for our weakness, for he died for us. </a:t>
            </a:r>
          </a:p>
          <a:p>
            <a:pPr algn="ctr"/>
            <a:endParaRPr lang="en-GB" sz="2800" dirty="0">
              <a:latin typeface="Garamond" panose="02020404030301010803" pitchFamily="18" charset="0"/>
            </a:endParaRPr>
          </a:p>
          <a:p>
            <a:pPr algn="ctr"/>
            <a:r>
              <a:rPr lang="en-GB" sz="2800" dirty="0">
                <a:latin typeface="Garamond" panose="02020404030301010803" pitchFamily="18" charset="0"/>
              </a:rPr>
              <a:t>He</a:t>
            </a:r>
            <a:r>
              <a:rPr lang="en-GB" sz="2800" b="1" dirty="0">
                <a:latin typeface="Garamond" panose="02020404030301010803" pitchFamily="18" charset="0"/>
              </a:rPr>
              <a:t> </a:t>
            </a:r>
            <a:r>
              <a:rPr lang="en-GB" sz="2800" dirty="0">
                <a:latin typeface="Garamond" panose="02020404030301010803" pitchFamily="18" charset="0"/>
              </a:rPr>
              <a:t>offered himself once and for all on the cross for our salvation. </a:t>
            </a:r>
          </a:p>
          <a:p>
            <a:pPr algn="ctr"/>
            <a:endParaRPr lang="en-GB" sz="2800" dirty="0">
              <a:latin typeface="Garamond" panose="02020404030301010803" pitchFamily="18" charset="0"/>
            </a:endParaRPr>
          </a:p>
          <a:p>
            <a:pPr algn="ctr"/>
            <a:r>
              <a:rPr lang="en-GB" sz="2800" dirty="0">
                <a:latin typeface="Garamond" panose="02020404030301010803" pitchFamily="18" charset="0"/>
              </a:rPr>
              <a:t>Let us trust in Him.</a:t>
            </a:r>
          </a:p>
          <a:p>
            <a:pPr algn="ctr"/>
            <a:r>
              <a:rPr lang="en-GB" sz="28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Looking forward in Prayer</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440258" y="2700174"/>
            <a:ext cx="5069311" cy="2462213"/>
          </a:xfrm>
          <a:prstGeom prst="rect">
            <a:avLst/>
          </a:prstGeom>
        </p:spPr>
        <p:txBody>
          <a:bodyPr wrap="square">
            <a:spAutoFit/>
          </a:bodyPr>
          <a:lstStyle/>
          <a:p>
            <a:pPr algn="ctr"/>
            <a:r>
              <a:rPr lang="en-GB" sz="2600" b="1" dirty="0">
                <a:latin typeface="Garamond" panose="02020404030301010803" pitchFamily="18" charset="0"/>
              </a:rPr>
              <a:t>Sunday 5</a:t>
            </a:r>
            <a:r>
              <a:rPr lang="en-GB" sz="2600" b="1" baseline="30000" dirty="0">
                <a:latin typeface="Garamond" panose="02020404030301010803" pitchFamily="18" charset="0"/>
              </a:rPr>
              <a:t>th</a:t>
            </a:r>
            <a:r>
              <a:rPr lang="en-GB" sz="2600" b="1" dirty="0">
                <a:latin typeface="Garamond" panose="02020404030301010803" pitchFamily="18" charset="0"/>
              </a:rPr>
              <a:t> June 2022</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John,                    Jesus says :                                                    </a:t>
            </a:r>
          </a:p>
          <a:p>
            <a:pPr algn="ctr"/>
            <a:endParaRPr lang="en-GB" sz="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3600" dirty="0">
                <a:latin typeface="Garamond" panose="02020404030301010803" pitchFamily="18" charset="0"/>
              </a:rPr>
              <a:t>“Receive the Holy Spirit</a:t>
            </a:r>
            <a:r>
              <a:rPr lang="en-GB" sz="4000" dirty="0">
                <a:latin typeface="Garamond" panose="02020404030301010803" pitchFamily="18" charset="0"/>
              </a:rPr>
              <a:t>.”</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8" name="Picture 4">
            <a:extLst>
              <a:ext uri="{FF2B5EF4-FFF2-40B4-BE49-F238E27FC236}">
                <a16:creationId xmlns:a16="http://schemas.microsoft.com/office/drawing/2014/main" id="{B291B335-D9E6-42F4-83AB-F9303C33D4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438" y="2583282"/>
            <a:ext cx="5987820" cy="362898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3148" y="298360"/>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4" name="Rectangle 3"/>
          <p:cNvSpPr>
            <a:spLocks noChangeArrowheads="1"/>
          </p:cNvSpPr>
          <p:nvPr/>
        </p:nvSpPr>
        <p:spPr bwMode="auto">
          <a:xfrm>
            <a:off x="6428510" y="2519842"/>
            <a:ext cx="5184370" cy="3002730"/>
          </a:xfrm>
          <a:prstGeom prst="rect">
            <a:avLst/>
          </a:prstGeom>
          <a:noFill/>
          <a:ln>
            <a:noFill/>
          </a:ln>
          <a:effectLst/>
        </p:spPr>
        <p:txBody>
          <a:bodyPr vert="horz" wrap="square" lIns="253920" tIns="31740" rIns="0" bIns="15870" numCol="1" anchor="ctr" anchorCtr="0" compatLnSpc="1">
            <a:prstTxWarp prst="textNoShape">
              <a:avLst/>
            </a:prstTxWarp>
            <a:spAutoFit/>
          </a:bodyPr>
          <a:lstStyle/>
          <a:p>
            <a:pPr lvl="0" algn="ctr" eaLnBrk="0" fontAlgn="base" hangingPunct="0">
              <a:spcBef>
                <a:spcPct val="0"/>
              </a:spcBef>
              <a:spcAft>
                <a:spcPct val="0"/>
              </a:spcAft>
            </a:pPr>
            <a:r>
              <a:rPr lang="en-GB" sz="4800" dirty="0">
                <a:latin typeface="Garamond" panose="02020404030301010803" pitchFamily="18" charset="0"/>
              </a:rPr>
              <a:t>Our Father who art in Heaven,</a:t>
            </a:r>
          </a:p>
          <a:p>
            <a:pPr lvl="0" algn="ctr" eaLnBrk="0" fontAlgn="base" hangingPunct="0">
              <a:spcBef>
                <a:spcPct val="0"/>
              </a:spcBef>
              <a:spcAft>
                <a:spcPct val="0"/>
              </a:spcAft>
            </a:pPr>
            <a:r>
              <a:rPr lang="en-GB" sz="4800" dirty="0">
                <a:latin typeface="Garamond" panose="02020404030301010803" pitchFamily="18" charset="0"/>
              </a:rPr>
              <a:t>hallowed be thy name.</a:t>
            </a:r>
            <a:endParaRPr kumimoji="0" lang="en-US" altLang="en-US" sz="4800" b="0" i="0" u="none" strike="noStrike" cap="none" normalizeH="0" baseline="0" dirty="0">
              <a:ln>
                <a:noFill/>
              </a:ln>
              <a:solidFill>
                <a:schemeClr val="tx1"/>
              </a:solidFill>
              <a:effectLst/>
              <a:latin typeface="Garamond" panose="02020404030301010803" pitchFamily="18" charset="0"/>
            </a:endParaRPr>
          </a:p>
        </p:txBody>
      </p:sp>
      <p:pic>
        <p:nvPicPr>
          <p:cNvPr id="2050" name="Picture 2">
            <a:extLst>
              <a:ext uri="{FF2B5EF4-FFF2-40B4-BE49-F238E27FC236}">
                <a16:creationId xmlns:a16="http://schemas.microsoft.com/office/drawing/2014/main" id="{DD7C05F6-A744-4407-BD09-132210E2B3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3148" y="2359697"/>
            <a:ext cx="5689600" cy="3783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792625" y="212079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684198" y="1960912"/>
            <a:ext cx="7427147" cy="2954655"/>
          </a:xfrm>
          <a:prstGeom prst="rect">
            <a:avLst/>
          </a:prstGeom>
          <a:noFill/>
        </p:spPr>
        <p:txBody>
          <a:bodyPr wrap="square" rtlCol="0">
            <a:spAutoFit/>
          </a:bodyPr>
          <a:lstStyle/>
          <a:p>
            <a:pPr algn="ctr"/>
            <a:r>
              <a:rPr lang="en-GB" sz="4000" dirty="0">
                <a:latin typeface="Garamond" panose="02020404030301010803" pitchFamily="18" charset="0"/>
              </a:rPr>
              <a:t>“</a:t>
            </a:r>
            <a:r>
              <a:rPr lang="en-GB" sz="4800" dirty="0">
                <a:latin typeface="Garamond" panose="02020404030301010803" pitchFamily="18" charset="0"/>
              </a:rPr>
              <a:t>Friends, we are here … to take a bite out of life, in order to live it to the full</a:t>
            </a:r>
            <a:r>
              <a:rPr lang="en-GB" sz="4000" dirty="0">
                <a:latin typeface="Garamond" panose="02020404030301010803" pitchFamily="18" charset="0"/>
              </a:rPr>
              <a:t>.”</a:t>
            </a:r>
          </a:p>
          <a:p>
            <a:pPr algn="ctr"/>
            <a:endParaRPr lang="en-GB" dirty="0">
              <a:latin typeface="Garamond" panose="02020404030301010803" pitchFamily="18" charset="0"/>
            </a:endParaRPr>
          </a:p>
          <a:p>
            <a:r>
              <a:rPr lang="en-GB" sz="2400" dirty="0">
                <a:latin typeface="Garamond" panose="02020404030301010803" pitchFamily="18" charset="0"/>
              </a:rPr>
              <a:t>                                   - Pope Francis, </a:t>
            </a:r>
            <a:r>
              <a:rPr lang="en-GB" sz="2400" i="1" dirty="0">
                <a:latin typeface="Garamond" panose="02020404030301010803" pitchFamily="18" charset="0"/>
              </a:rPr>
              <a:t>Youth Sunday Mass 2021</a:t>
            </a: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265731" y="276760"/>
            <a:ext cx="11645691" cy="14067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solidFill>
                  <a:schemeClr val="accent4">
                    <a:lumMod val="75000"/>
                  </a:schemeClr>
                </a:solidFill>
                <a:latin typeface="Garamond" panose="02020404030301010803" pitchFamily="18" charset="0"/>
              </a:rPr>
              <a:t>St Barnabas</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3076" name="Picture 4">
            <a:extLst>
              <a:ext uri="{FF2B5EF4-FFF2-40B4-BE49-F238E27FC236}">
                <a16:creationId xmlns:a16="http://schemas.microsoft.com/office/drawing/2014/main" id="{D889BC39-D396-4316-9C7C-A40D04472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48"/>
          <a:stretch/>
        </p:blipFill>
        <p:spPr bwMode="auto">
          <a:xfrm>
            <a:off x="549299" y="1893455"/>
            <a:ext cx="3247783" cy="46062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14425" y="1748909"/>
            <a:ext cx="7530404" cy="5109091"/>
          </a:xfrm>
          <a:prstGeom prst="rect">
            <a:avLst/>
          </a:prstGeom>
          <a:noFill/>
        </p:spPr>
        <p:txBody>
          <a:bodyPr wrap="square" rtlCol="0">
            <a:spAutoFit/>
          </a:bodyPr>
          <a:lstStyle/>
          <a:p>
            <a:pPr algn="just"/>
            <a:r>
              <a:rPr lang="en-GB" sz="2800" dirty="0">
                <a:latin typeface="Garamond" panose="02020404030301010803" pitchFamily="18" charset="0"/>
              </a:rPr>
              <a:t>St Barnabas was one of the disciples in Jerusalem. It is thought he came from Cyprus and travelled for some time with St Paul preaching and converting people. It is also thought that he created a number of writings used by the early Church.</a:t>
            </a:r>
          </a:p>
          <a:p>
            <a:pPr algn="just"/>
            <a:r>
              <a:rPr lang="en-GB" sz="2800" dirty="0">
                <a:latin typeface="Garamond" panose="02020404030301010803" pitchFamily="18" charset="0"/>
              </a:rPr>
              <a:t>He then returned to Cyprus with another disciple, John Mark.</a:t>
            </a:r>
          </a:p>
          <a:p>
            <a:pPr algn="just"/>
            <a:r>
              <a:rPr lang="en-GB" sz="2800" dirty="0">
                <a:latin typeface="Garamond" panose="02020404030301010803" pitchFamily="18" charset="0"/>
              </a:rPr>
              <a:t>Tradition suggests he was martyred in Cyprus and his body was buried there. This led to him being made the patron saint of the island as well as many other places. </a:t>
            </a:r>
          </a:p>
          <a:p>
            <a:pPr algn="just"/>
            <a:endParaRPr lang="en-GB" dirty="0"/>
          </a:p>
        </p:txBody>
      </p:sp>
    </p:spTree>
    <p:extLst>
      <p:ext uri="{BB962C8B-B14F-4D97-AF65-F5344CB8AC3E}">
        <p14:creationId xmlns:p14="http://schemas.microsoft.com/office/powerpoint/2010/main" val="233923533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i="1" dirty="0">
                <a:solidFill>
                  <a:schemeClr val="accent4">
                    <a:lumMod val="75000"/>
                  </a:schemeClr>
                </a:solidFill>
                <a:latin typeface="Garamond" panose="02020404030301010803" pitchFamily="18" charset="0"/>
              </a:rPr>
              <a:t>Saints and Schools # 26 </a:t>
            </a:r>
            <a:r>
              <a:rPr lang="en-GB" altLang="en-US" sz="4000" dirty="0">
                <a:solidFill>
                  <a:schemeClr val="accent4">
                    <a:lumMod val="75000"/>
                  </a:schemeClr>
                </a:solidFill>
                <a:latin typeface="Garamond" panose="02020404030301010803" pitchFamily="18" charset="0"/>
              </a:rPr>
              <a:t>: Our Lady of Ransom</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4359564" y="1543139"/>
            <a:ext cx="7379998" cy="2246769"/>
          </a:xfrm>
          <a:prstGeom prst="rect">
            <a:avLst/>
          </a:prstGeom>
          <a:noFill/>
          <a:ln w="15875">
            <a:solidFill>
              <a:schemeClr val="tx1">
                <a:lumMod val="95000"/>
                <a:lumOff val="5000"/>
              </a:schemeClr>
            </a:solidFill>
          </a:ln>
        </p:spPr>
        <p:txBody>
          <a:bodyPr wrap="square" rtlCol="0">
            <a:spAutoFit/>
          </a:bodyPr>
          <a:lstStyle/>
          <a:p>
            <a:pPr algn="just"/>
            <a:r>
              <a:rPr lang="en-GB" sz="2000" dirty="0">
                <a:latin typeface="Garamond" panose="02020404030301010803" pitchFamily="18" charset="0"/>
              </a:rPr>
              <a:t>There is a tradition that in August 1218, Peter Nolasco -  a French saint - experienced a vision of the Virgin Mary, who asked him to found a religious order dedicated to rescuing captives. </a:t>
            </a:r>
          </a:p>
          <a:p>
            <a:pPr algn="just"/>
            <a:r>
              <a:rPr lang="en-GB" sz="2000" dirty="0">
                <a:latin typeface="Garamond" panose="02020404030301010803" pitchFamily="18" charset="0"/>
              </a:rPr>
              <a:t>In more recent times the devotion to Our Lady of Ransom was revived in England in recognition of its historic title as ‘Our Lady's Dowry’.</a:t>
            </a:r>
          </a:p>
          <a:p>
            <a:pPr algn="just"/>
            <a:r>
              <a:rPr lang="en-GB" sz="2000" dirty="0">
                <a:latin typeface="Garamond" panose="02020404030301010803" pitchFamily="18" charset="0"/>
              </a:rPr>
              <a:t>Our Lady of Ransom was also know as Our Lady of Mercy and pictures often show people sheltering under her outspread cloak.</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1026" name="Picture 2">
            <a:extLst>
              <a:ext uri="{FF2B5EF4-FFF2-40B4-BE49-F238E27FC236}">
                <a16:creationId xmlns:a16="http://schemas.microsoft.com/office/drawing/2014/main" id="{FC33337F-7B24-0156-76B4-0D63D666E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1336875"/>
            <a:ext cx="3607340" cy="51533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C20C1797-FEBD-258D-1262-8B09DC492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4339" y="4092374"/>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5E2288A-3074-88AC-2800-4F1531B0BAA1}"/>
              </a:ext>
            </a:extLst>
          </p:cNvPr>
          <p:cNvSpPr txBox="1"/>
          <p:nvPr/>
        </p:nvSpPr>
        <p:spPr>
          <a:xfrm>
            <a:off x="4456744" y="4154273"/>
            <a:ext cx="5190836" cy="2246769"/>
          </a:xfrm>
          <a:prstGeom prst="rect">
            <a:avLst/>
          </a:prstGeom>
          <a:noFill/>
        </p:spPr>
        <p:txBody>
          <a:bodyPr wrap="square" rtlCol="0">
            <a:spAutoFit/>
          </a:bodyPr>
          <a:lstStyle/>
          <a:p>
            <a:pPr algn="ctr"/>
            <a:r>
              <a:rPr lang="en-US" sz="2000" dirty="0">
                <a:latin typeface="Garamond" panose="02020404030301010803" pitchFamily="18" charset="0"/>
              </a:rPr>
              <a:t>In the diocese of Brentwood, </a:t>
            </a:r>
          </a:p>
          <a:p>
            <a:pPr algn="ctr"/>
            <a:r>
              <a:rPr lang="en-US" sz="2000" dirty="0">
                <a:latin typeface="Garamond" panose="02020404030301010803" pitchFamily="18" charset="0"/>
              </a:rPr>
              <a:t>Our Lady of Ransom Catholic Primary School bears it name proudly.  It describes itself as :</a:t>
            </a:r>
          </a:p>
          <a:p>
            <a:pPr algn="ctr"/>
            <a:r>
              <a:rPr lang="en-US" sz="2000" b="1" dirty="0">
                <a:latin typeface="Garamond" panose="02020404030301010803" pitchFamily="18" charset="0"/>
              </a:rPr>
              <a:t>A place of mercy, where everyone is </a:t>
            </a:r>
          </a:p>
          <a:p>
            <a:pPr algn="ctr"/>
            <a:r>
              <a:rPr lang="en-US" sz="2000" b="1" dirty="0">
                <a:latin typeface="Garamond" panose="02020404030301010803" pitchFamily="18" charset="0"/>
              </a:rPr>
              <a:t>welcomed, loved, forgiven </a:t>
            </a:r>
          </a:p>
          <a:p>
            <a:pPr algn="ctr"/>
            <a:r>
              <a:rPr lang="en-US" sz="2000" b="1" dirty="0">
                <a:latin typeface="Garamond" panose="02020404030301010803" pitchFamily="18" charset="0"/>
              </a:rPr>
              <a:t>and encouraged to learn,</a:t>
            </a:r>
          </a:p>
          <a:p>
            <a:pPr algn="ctr"/>
            <a:r>
              <a:rPr lang="en-US" sz="2000" b="1" dirty="0">
                <a:latin typeface="Garamond" panose="02020404030301010803" pitchFamily="18" charset="0"/>
              </a:rPr>
              <a:t>as we follow in the footsteps of Jesus.</a:t>
            </a:r>
            <a:endParaRPr lang="en-GB" sz="2000" b="1" dirty="0">
              <a:latin typeface="Garamond" panose="02020404030301010803" pitchFamily="18" charset="0"/>
            </a:endParaRPr>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8"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6</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June 2022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5" y="502316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in Prayer~</a:t>
            </a:r>
          </a:p>
        </p:txBody>
      </p:sp>
      <p:pic>
        <p:nvPicPr>
          <p:cNvPr id="1026" name="Picture 2">
            <a:extLst>
              <a:ext uri="{FF2B5EF4-FFF2-40B4-BE49-F238E27FC236}">
                <a16:creationId xmlns:a16="http://schemas.microsoft.com/office/drawing/2014/main" id="{D0D4E249-6698-465A-9CB1-396CF673738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2514"/>
          <a:stretch/>
        </p:blipFill>
        <p:spPr bwMode="auto">
          <a:xfrm>
            <a:off x="2994699" y="1951443"/>
            <a:ext cx="6780040" cy="295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0807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5768</TotalTime>
  <Words>442</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341</cp:revision>
  <dcterms:created xsi:type="dcterms:W3CDTF">2019-09-06T14:56:38Z</dcterms:created>
  <dcterms:modified xsi:type="dcterms:W3CDTF">2022-05-23T12:25:42Z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