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04261" y="6007259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14</a:t>
            </a:r>
            <a:r>
              <a:rPr lang="en-GB" sz="28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June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1529" r="1165"/>
          <a:stretch/>
        </p:blipFill>
        <p:spPr>
          <a:xfrm>
            <a:off x="3101428" y="1925730"/>
            <a:ext cx="5903260" cy="3953625"/>
          </a:xfrm>
          <a:prstGeom prst="rect">
            <a:avLst/>
          </a:prstGeom>
        </p:spPr>
      </p:pic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May the Holy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Spirit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                                       deepen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our awareness of the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Word</a:t>
            </a:r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0482" name="Picture 2" descr="Silen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" b="38695"/>
          <a:stretch/>
        </p:blipFill>
        <p:spPr bwMode="auto">
          <a:xfrm>
            <a:off x="3173505" y="1925730"/>
            <a:ext cx="5715002" cy="396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66097" y="2161147"/>
            <a:ext cx="7859806" cy="3482789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Lord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  <a:endParaRPr lang="en-GB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just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your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presence,  let us prepare our hearts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for this moment of prayer. Send your Holy Spirit to enlighten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and open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minds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and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hearts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to everything You want to tell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today. </a:t>
            </a:r>
            <a:endParaRPr lang="en-GB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Thank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you Lord,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                                      for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nourishing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us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with your Word.”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7634" y="2240548"/>
            <a:ext cx="85953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On that day, as evening drew on, Jesus said to his disciples: “Let us cross to the other side.”</a:t>
            </a:r>
          </a:p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Leaving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the crowd, they took Jesus with them in the boat just as he was. And other boats were with him.</a:t>
            </a:r>
          </a:p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violent squall came up and waves were breaking over the boat, so that it was already filling up.</a:t>
            </a:r>
          </a:p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Jesus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was in the stern, asleep on a cushion. They woke him and said to him, “Teacher, do you not care that we are perishing?”</a:t>
            </a:r>
          </a:p>
          <a:p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0697" y="2609880"/>
            <a:ext cx="8595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He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woke up, rebuked the wind, and said to the sea, “Quiet! Be still!” The wind ceased and there was great calm.</a:t>
            </a:r>
          </a:p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Then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he asked them, “Why are you terrified? Do you not yet have faith?”</a:t>
            </a:r>
          </a:p>
          <a:p>
            <a:pPr fontAlgn="base"/>
            <a:r>
              <a:rPr lang="en-GB" sz="2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They </a:t>
            </a:r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were filled with great awe and said to one another, “Who then is this whom even wind and sea obey?”</a:t>
            </a:r>
          </a:p>
          <a:p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What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God is saying to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you?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Feel free to share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‘echoes’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of the text,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phrase that strikes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you. 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you </a:t>
            </a:r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1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  <a:endParaRPr lang="en-GB" sz="9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634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197</cp:revision>
  <dcterms:created xsi:type="dcterms:W3CDTF">2019-09-06T14:56:38Z</dcterms:created>
  <dcterms:modified xsi:type="dcterms:W3CDTF">2021-06-11T13:45:00Z</dcterms:modified>
</cp:coreProperties>
</file>