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23" r:id="rId4"/>
    <p:sldId id="324" r:id="rId5"/>
    <p:sldId id="326" r:id="rId6"/>
    <p:sldId id="325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56" autoAdjust="0"/>
    <p:restoredTop sz="94660"/>
  </p:normalViewPr>
  <p:slideViewPr>
    <p:cSldViewPr snapToGrid="0">
      <p:cViewPr varScale="1">
        <p:scale>
          <a:sx n="66" d="100"/>
          <a:sy n="66" d="100"/>
        </p:scale>
        <p:origin x="547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11/06/2021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204261" y="6007259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</a:t>
            </a: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14</a:t>
            </a:r>
            <a:r>
              <a:rPr lang="en-GB" sz="2800" baseline="300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June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2021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LECTIO DIVINA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41529" r="1165"/>
          <a:stretch/>
        </p:blipFill>
        <p:spPr>
          <a:xfrm>
            <a:off x="3101428" y="1925730"/>
            <a:ext cx="5903260" cy="3953625"/>
          </a:xfrm>
          <a:prstGeom prst="rect">
            <a:avLst/>
          </a:prstGeom>
        </p:spPr>
      </p:pic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206018"/>
            <a:ext cx="12192000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0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36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LET US </a:t>
            </a:r>
          </a:p>
          <a:p>
            <a:pPr algn="ctr" fontAlgn="base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REST IN GOD</a:t>
            </a:r>
          </a:p>
          <a:p>
            <a:pPr algn="ctr" fontAlgn="base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 SILENCE</a:t>
            </a:r>
          </a:p>
          <a:p>
            <a:pPr algn="ctr" fontAlgn="base"/>
            <a:endParaRPr lang="en-GB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285750" indent="-285750" algn="ctr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May the Holy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Spirit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                                          deepen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our awareness of the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Word</a:t>
            </a:r>
            <a:endParaRPr lang="en-GB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57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4627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Lord’s Prayer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8194" name="Picture 2" descr="Albrecht Durer – Hands Praying - Mens T-Shirt | 4178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186" y="1925729"/>
            <a:ext cx="3953625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672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ACTIO  •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20482" name="Picture 2" descr="Silenc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" b="38695"/>
          <a:stretch/>
        </p:blipFill>
        <p:spPr bwMode="auto">
          <a:xfrm>
            <a:off x="3173505" y="1925730"/>
            <a:ext cx="5715002" cy="396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9821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94405" y="249838"/>
            <a:ext cx="10717305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Sign of the Cross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170" name="Picture 2" descr="https://upload.wikimedia.org/wikipedia/commons/thumb/0/04/Sign-of-the-cross--fingers-position.jpg/170px-Sign-of-the-cross--fingers-posi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925729"/>
            <a:ext cx="2684929" cy="394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105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49838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Opening Prayer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166097" y="2161147"/>
            <a:ext cx="7859806" cy="3482789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Lord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, </a:t>
            </a:r>
            <a:endParaRPr lang="en-GB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just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your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presence,  let us prepare our hearts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for this moment of prayer. Send your Holy Spirit to enlighten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us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and open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our minds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and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hearts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to everything You want to tell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us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today. </a:t>
            </a:r>
            <a:endParaRPr lang="en-GB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Thank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you Lord,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                                             for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nourishing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us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with your Word.”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80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Silent Reflection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66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37634" y="2240548"/>
            <a:ext cx="85953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On that day, as evening drew on, Jesus said to his disciples: “Let us cross to the other side.”</a:t>
            </a:r>
          </a:p>
          <a:p>
            <a:pPr fontAlgn="base"/>
            <a:r>
              <a:rPr lang="en-GB" sz="2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Leaving </a:t>
            </a:r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the crowd, they took Jesus with them in the boat just as he was. And other boats were with him.</a:t>
            </a:r>
          </a:p>
          <a:p>
            <a:pPr fontAlgn="base"/>
            <a:r>
              <a:rPr lang="en-GB" sz="2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 </a:t>
            </a:r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violent squall came up and waves were breaking over the boat, so that it was already filling up.</a:t>
            </a:r>
          </a:p>
          <a:p>
            <a:pPr fontAlgn="base"/>
            <a:r>
              <a:rPr lang="en-GB" sz="2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Jesus </a:t>
            </a:r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was in the stern, asleep on a cushion. They woke him and said to him, “Teacher, do you not care that we are perishing?”</a:t>
            </a:r>
          </a:p>
          <a:p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7579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50697" y="2609880"/>
            <a:ext cx="85953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He </a:t>
            </a:r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woke up, rebuked the wind, and said to the sea, “Quiet! Be still!” The wind ceased and there was great calm.</a:t>
            </a:r>
          </a:p>
          <a:p>
            <a:pPr fontAlgn="base"/>
            <a:r>
              <a:rPr lang="en-GB" sz="2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Then </a:t>
            </a:r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he asked them, “Why are you terrified? Do you not yet have faith?”</a:t>
            </a:r>
          </a:p>
          <a:p>
            <a:pPr fontAlgn="base"/>
            <a:r>
              <a:rPr lang="en-GB" sz="24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They </a:t>
            </a:r>
            <a:r>
              <a:rPr lang="en-GB" sz="2400" dirty="0">
                <a:solidFill>
                  <a:schemeClr val="bg1"/>
                </a:solidFill>
                <a:latin typeface="Garamond" panose="02020404030301010803" pitchFamily="18" charset="0"/>
              </a:rPr>
              <a:t>were filled with great awe and said to one another, “Who then is this whom even wind and sea obey?”</a:t>
            </a:r>
          </a:p>
          <a:p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867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24572" y="2605848"/>
            <a:ext cx="8595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REFLECTION</a:t>
            </a:r>
          </a:p>
          <a:p>
            <a:pPr algn="ctr" fontAlgn="base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What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God is saying to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you?</a:t>
            </a:r>
          </a:p>
          <a:p>
            <a:pPr algn="ctr" fontAlgn="base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Feel free to share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‘echoes’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 of the text,</a:t>
            </a:r>
          </a:p>
          <a:p>
            <a:pPr algn="ctr" fontAlgn="base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phrase that strikes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you. </a:t>
            </a:r>
          </a:p>
          <a:p>
            <a:pPr algn="ctr" fontAlgn="base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If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you </a:t>
            </a:r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wish, please say why.</a:t>
            </a:r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2330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4184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  <a:endParaRPr lang="en-GB" sz="9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90876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PRAYER</a:t>
            </a:r>
          </a:p>
          <a:p>
            <a:pPr algn="ctr" fontAlgn="base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What would you like to say to God?</a:t>
            </a:r>
          </a:p>
          <a:p>
            <a:pPr algn="ctr" fontAlgn="base"/>
            <a:r>
              <a:rPr lang="en-GB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……..</a:t>
            </a:r>
          </a:p>
          <a:p>
            <a:pPr algn="ctr" fontAlgn="base"/>
            <a:endParaRPr lang="en-GB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Lord in your mercy …</a:t>
            </a:r>
          </a:p>
          <a:p>
            <a:pPr algn="ctr" fontAlgn="base"/>
            <a:endParaRPr lang="en-GB" sz="3200" b="1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R / Hear our prayer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6977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3021</TotalTime>
  <Words>634</Words>
  <Application>Microsoft Office PowerPoint</Application>
  <PresentationFormat>Widescreen</PresentationFormat>
  <Paragraphs>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197</cp:revision>
  <dcterms:created xsi:type="dcterms:W3CDTF">2019-09-06T14:56:38Z</dcterms:created>
  <dcterms:modified xsi:type="dcterms:W3CDTF">2021-06-11T13:45:00Z</dcterms:modified>
</cp:coreProperties>
</file>