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4" r:id="rId5"/>
    <p:sldId id="326" r:id="rId6"/>
    <p:sldId id="325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5" r:id="rId15"/>
    <p:sldId id="336" r:id="rId16"/>
    <p:sldId id="33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 snapToGrid="0">
      <p:cViewPr varScale="1">
        <p:scale>
          <a:sx n="66" d="100"/>
          <a:sy n="66" d="100"/>
        </p:scale>
        <p:origin x="39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D7D01FC-C956-4E6E-BBF8-059C25BB31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" r="982"/>
          <a:stretch/>
        </p:blipFill>
        <p:spPr bwMode="auto">
          <a:xfrm>
            <a:off x="3146760" y="1925730"/>
            <a:ext cx="5898480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LET US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REST IN GOD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IN SILENCE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285750" indent="-285750" algn="ctr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May the Holy Spirit                                               deepen our awareness of the Word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5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6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Lord’s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8194" name="Picture 2" descr="Albrecht Durer – Hands Praying - Mens T-Shirt | 4178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86" y="1925729"/>
            <a:ext cx="3953625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6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CF2D98B7-3AE5-4BE2-96B2-AEB65D16F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" r="982"/>
          <a:stretch/>
        </p:blipFill>
        <p:spPr bwMode="auto">
          <a:xfrm>
            <a:off x="3146760" y="1925730"/>
            <a:ext cx="5898480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CF2D98B7-3AE5-4BE2-96B2-AEB65D16F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" r="982"/>
          <a:stretch/>
        </p:blipFill>
        <p:spPr bwMode="auto">
          <a:xfrm>
            <a:off x="3146760" y="1925730"/>
            <a:ext cx="5898480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EAEEC-21D5-43EB-9CA3-5642676CFF2B}"/>
              </a:ext>
            </a:extLst>
          </p:cNvPr>
          <p:cNvSpPr txBox="1"/>
          <p:nvPr/>
        </p:nvSpPr>
        <p:spPr>
          <a:xfrm>
            <a:off x="1615713" y="2471381"/>
            <a:ext cx="14393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Christ has no body now but yours.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Yours are    the eyes    with which  He looks   with compassion on the world. 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E47091-00B4-415A-8BA9-182DB67A8129}"/>
              </a:ext>
            </a:extLst>
          </p:cNvPr>
          <p:cNvSpPr txBox="1"/>
          <p:nvPr/>
        </p:nvSpPr>
        <p:spPr>
          <a:xfrm>
            <a:off x="9136953" y="2471381"/>
            <a:ext cx="14393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Yours are    the feet          with which He walks     to do good. 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Yours are   the hands  with which He blesses His people.</a:t>
            </a:r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6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CF2D98B7-3AE5-4BE2-96B2-AEB65D16F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" r="982"/>
          <a:stretch/>
        </p:blipFill>
        <p:spPr bwMode="auto">
          <a:xfrm>
            <a:off x="3146760" y="1925730"/>
            <a:ext cx="5898480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EAEEC-21D5-43EB-9CA3-5642676CFF2B}"/>
              </a:ext>
            </a:extLst>
          </p:cNvPr>
          <p:cNvSpPr txBox="1"/>
          <p:nvPr/>
        </p:nvSpPr>
        <p:spPr>
          <a:xfrm>
            <a:off x="1615713" y="2471381"/>
            <a:ext cx="14393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Christ has no body now but yours.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Yours are    the eyes    with which  He looks   with compassion on the world. 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E47091-00B4-415A-8BA9-182DB67A8129}"/>
              </a:ext>
            </a:extLst>
          </p:cNvPr>
          <p:cNvSpPr txBox="1"/>
          <p:nvPr/>
        </p:nvSpPr>
        <p:spPr>
          <a:xfrm>
            <a:off x="9136953" y="2391539"/>
            <a:ext cx="14393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Yours are    the feet          with which He walks     to do good. 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Yours are   the hands  with which He blesses His people.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8AD2E36-B2AB-48C6-8720-15D2D230CA06}"/>
              </a:ext>
            </a:extLst>
          </p:cNvPr>
          <p:cNvSpPr/>
          <p:nvPr/>
        </p:nvSpPr>
        <p:spPr>
          <a:xfrm>
            <a:off x="5175682" y="2246050"/>
            <a:ext cx="1677879" cy="17222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79EC94-8842-4F73-97D9-077479C7757F}"/>
              </a:ext>
            </a:extLst>
          </p:cNvPr>
          <p:cNvSpPr txBox="1"/>
          <p:nvPr/>
        </p:nvSpPr>
        <p:spPr>
          <a:xfrm>
            <a:off x="5354221" y="2471381"/>
            <a:ext cx="132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Will you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help shepherd my people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?</a:t>
            </a:r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4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94405" y="249838"/>
            <a:ext cx="10717305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Sign of the Cross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170" name="Picture 2" descr="https://upload.wikimedia.org/wikipedia/commons/thumb/0/04/Sign-of-the-cross--fingers-position.jpg/170px-Sign-of-the-cross--fingers-po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925729"/>
            <a:ext cx="2684929" cy="39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39175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49838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Opening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06952" y="2421746"/>
            <a:ext cx="9061048" cy="34534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Saint Augustine’s Prayer to the Holy Spirit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Breathe in me, O Holy Spirit, that my thoughts may all be holy.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Act in me, O Holy Spirit, that my work, too, may be holy.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Draw my heart, O 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</a:rPr>
              <a:t>Holy Spirit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that I love but what is holy. Strengthen me, O Holy Spirit, to defend all that is holy.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Guard me, then, O Holy Spirit, that I always may be holy.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Amen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Silent Reflection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6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0416" y="1242455"/>
            <a:ext cx="888356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GB" baseline="30000" dirty="0">
              <a:solidFill>
                <a:srgbClr val="000000"/>
              </a:solidFill>
              <a:latin typeface="inherit"/>
            </a:endParaRPr>
          </a:p>
          <a:p>
            <a:pPr fontAlgn="base"/>
            <a:endParaRPr lang="en-GB" baseline="30000" dirty="0">
              <a:solidFill>
                <a:srgbClr val="000000"/>
              </a:solidFill>
              <a:latin typeface="inherit"/>
            </a:endParaRPr>
          </a:p>
          <a:p>
            <a:pPr fontAlgn="base"/>
            <a:endParaRPr lang="en-GB" baseline="30000" dirty="0">
              <a:solidFill>
                <a:srgbClr val="000000"/>
              </a:solidFill>
              <a:latin typeface="inherit"/>
            </a:endParaRPr>
          </a:p>
          <a:p>
            <a:pPr fontAlgn="base"/>
            <a:endParaRPr lang="en-GB" baseline="30000" dirty="0">
              <a:solidFill>
                <a:srgbClr val="000000"/>
              </a:solidFill>
              <a:latin typeface="inherit"/>
            </a:endParaRPr>
          </a:p>
          <a:p>
            <a:pPr algn="just" fontAlgn="base"/>
            <a:r>
              <a:rPr lang="en-GB" sz="3100" dirty="0">
                <a:solidFill>
                  <a:srgbClr val="000000"/>
                </a:solidFill>
                <a:latin typeface="Garamond" panose="02020404030301010803" pitchFamily="18" charset="0"/>
              </a:rPr>
              <a:t>The apostles gathered together with Jesus and reported all they had done and taught.</a:t>
            </a:r>
          </a:p>
          <a:p>
            <a:pPr algn="just" fontAlgn="base"/>
            <a:r>
              <a:rPr lang="en-GB" sz="3100" dirty="0">
                <a:solidFill>
                  <a:srgbClr val="000000"/>
                </a:solidFill>
                <a:latin typeface="Garamond" panose="02020404030301010803" pitchFamily="18" charset="0"/>
              </a:rPr>
              <a:t>He said to them, “Come away by yourselves to a deserted place and rest a while.” People were coming and going in great numbers, and they had no opportunity even to eat.</a:t>
            </a:r>
          </a:p>
          <a:p>
            <a:pPr algn="just" fontAlgn="base"/>
            <a:r>
              <a:rPr lang="en-GB" sz="3100" dirty="0">
                <a:solidFill>
                  <a:srgbClr val="000000"/>
                </a:solidFill>
                <a:latin typeface="Garamond" panose="02020404030301010803" pitchFamily="18" charset="0"/>
              </a:rPr>
              <a:t>So they went off in the boat by themselves to a deserted place.</a:t>
            </a:r>
          </a:p>
        </p:txBody>
      </p:sp>
    </p:spTree>
    <p:extLst>
      <p:ext uri="{BB962C8B-B14F-4D97-AF65-F5344CB8AC3E}">
        <p14:creationId xmlns:p14="http://schemas.microsoft.com/office/powerpoint/2010/main" val="281475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3999" y="1939175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23348" y="2146272"/>
            <a:ext cx="89453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GB" sz="3100" dirty="0">
                <a:solidFill>
                  <a:srgbClr val="000000"/>
                </a:solidFill>
                <a:latin typeface="Garamond" panose="02020404030301010803" pitchFamily="18" charset="0"/>
              </a:rPr>
              <a:t>People saw them leaving and many came to know about it. They hastened there on foot from all the towns and arrived at the place before them.</a:t>
            </a:r>
          </a:p>
          <a:p>
            <a:pPr algn="just" fontAlgn="base"/>
            <a:r>
              <a:rPr lang="en-GB" sz="3100" dirty="0">
                <a:solidFill>
                  <a:srgbClr val="000000"/>
                </a:solidFill>
                <a:latin typeface="Garamond" panose="02020404030301010803" pitchFamily="18" charset="0"/>
              </a:rPr>
              <a:t>When he disembarked and saw the vast crowd, his heart was moved with pity for them, for they were like sheep without a shepherd; and he began to teach them many things.</a:t>
            </a:r>
          </a:p>
        </p:txBody>
      </p:sp>
    </p:spTree>
    <p:extLst>
      <p:ext uri="{BB962C8B-B14F-4D97-AF65-F5344CB8AC3E}">
        <p14:creationId xmlns:p14="http://schemas.microsoft.com/office/powerpoint/2010/main" val="33918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B83B4F-8331-44BB-B10D-1894471FD107}"/>
              </a:ext>
            </a:extLst>
          </p:cNvPr>
          <p:cNvSpPr txBox="1"/>
          <p:nvPr/>
        </p:nvSpPr>
        <p:spPr>
          <a:xfrm>
            <a:off x="1924572" y="2605848"/>
            <a:ext cx="8595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REFLECTION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God is saying to you?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Feel free to share ‘echoes’ of the text,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a phrase that strikes you.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If you wish, please say why.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3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41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908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PRAYER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would you like to say to God?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……..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Lord in your mercy …</a:t>
            </a:r>
          </a:p>
          <a:p>
            <a:pPr algn="ctr" fontAlgn="base"/>
            <a:endParaRPr lang="en-GB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R / Hear our prayer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775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inherit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207</cp:revision>
  <dcterms:created xsi:type="dcterms:W3CDTF">2019-09-06T14:56:38Z</dcterms:created>
  <dcterms:modified xsi:type="dcterms:W3CDTF">2021-06-24T10:43:45Z</dcterms:modified>
</cp:coreProperties>
</file>