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3" r:id="rId4"/>
    <p:sldId id="324" r:id="rId5"/>
    <p:sldId id="326" r:id="rId6"/>
    <p:sldId id="325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5" r:id="rId15"/>
    <p:sldId id="336" r:id="rId16"/>
    <p:sldId id="337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466" autoAdjust="0"/>
    <p:restoredTop sz="94660"/>
  </p:normalViewPr>
  <p:slideViewPr>
    <p:cSldViewPr snapToGrid="0">
      <p:cViewPr varScale="1">
        <p:scale>
          <a:sx n="66" d="100"/>
          <a:sy n="66" d="100"/>
        </p:scale>
        <p:origin x="391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825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53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615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485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8378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78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171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8818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1292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0422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66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02A62-F375-41FE-A154-0A2551C1B81C}" type="datetimeFigureOut">
              <a:rPr lang="en-GB" smtClean="0"/>
              <a:t>24/06/2021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777A2-8FDA-4D01-8F20-A07DB84ACCD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57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264400" y="6089134"/>
            <a:ext cx="44656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schemeClr val="accent1">
                    <a:lumMod val="50000"/>
                  </a:schemeClr>
                </a:solidFill>
              </a:rPr>
              <a:t>Brentwood Diocese Education Service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1524000" y="249839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LECTIO DIVINA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0" y="6206018"/>
            <a:ext cx="12192000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1026" name="Picture 2" descr="See the source image">
            <a:extLst>
              <a:ext uri="{FF2B5EF4-FFF2-40B4-BE49-F238E27FC236}">
                <a16:creationId xmlns:a16="http://schemas.microsoft.com/office/drawing/2014/main" id="{6D7D01FC-C956-4E6E-BBF8-059C25BB318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r="982"/>
          <a:stretch/>
        </p:blipFill>
        <p:spPr bwMode="auto">
          <a:xfrm>
            <a:off x="3146760" y="1925730"/>
            <a:ext cx="5898480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90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53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LET US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REST IN GOD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IN SILENCE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marL="285750" indent="-285750" algn="ctr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May the Holy Spirit                                               deepen our awareness of the Word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55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248194" y="249838"/>
            <a:ext cx="11691257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CONTEMPLATIO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46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Lord’s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8194" name="Picture 2" descr="Albrecht Durer – Hands Praying - Mens T-Shirt | 41782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9186" y="1925729"/>
            <a:ext cx="3953625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7967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2" descr="See the source image">
            <a:extLst>
              <a:ext uri="{FF2B5EF4-FFF2-40B4-BE49-F238E27FC236}">
                <a16:creationId xmlns:a16="http://schemas.microsoft.com/office/drawing/2014/main" id="{CF2D98B7-3AE5-4BE2-96B2-AEB65D16F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r="982"/>
          <a:stretch/>
        </p:blipFill>
        <p:spPr bwMode="auto">
          <a:xfrm>
            <a:off x="3146760" y="1925730"/>
            <a:ext cx="5898480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3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2" descr="See the source image">
            <a:extLst>
              <a:ext uri="{FF2B5EF4-FFF2-40B4-BE49-F238E27FC236}">
                <a16:creationId xmlns:a16="http://schemas.microsoft.com/office/drawing/2014/main" id="{CF2D98B7-3AE5-4BE2-96B2-AEB65D16F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r="982"/>
          <a:stretch/>
        </p:blipFill>
        <p:spPr bwMode="auto">
          <a:xfrm>
            <a:off x="3146760" y="1925730"/>
            <a:ext cx="5898480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EAEEC-21D5-43EB-9CA3-5642676CFF2B}"/>
              </a:ext>
            </a:extLst>
          </p:cNvPr>
          <p:cNvSpPr txBox="1"/>
          <p:nvPr/>
        </p:nvSpPr>
        <p:spPr>
          <a:xfrm>
            <a:off x="1615713" y="2471381"/>
            <a:ext cx="14393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Christ has no body now but yours.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Yours are    the eyes    with which  He looks   with compassion on the world. 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E47091-00B4-415A-8BA9-182DB67A8129}"/>
              </a:ext>
            </a:extLst>
          </p:cNvPr>
          <p:cNvSpPr txBox="1"/>
          <p:nvPr/>
        </p:nvSpPr>
        <p:spPr>
          <a:xfrm>
            <a:off x="9136953" y="2471381"/>
            <a:ext cx="14393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Yours are    the feet          with which He walks     to do good. 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Yours are   the hands  with which He blesses His people.</a:t>
            </a: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586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ACTIO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pic>
        <p:nvPicPr>
          <p:cNvPr id="7" name="Picture 2" descr="See the source image">
            <a:extLst>
              <a:ext uri="{FF2B5EF4-FFF2-40B4-BE49-F238E27FC236}">
                <a16:creationId xmlns:a16="http://schemas.microsoft.com/office/drawing/2014/main" id="{CF2D98B7-3AE5-4BE2-96B2-AEB65D16FDF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6" r="982"/>
          <a:stretch/>
        </p:blipFill>
        <p:spPr bwMode="auto">
          <a:xfrm>
            <a:off x="3146760" y="1925730"/>
            <a:ext cx="5898480" cy="3953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FFEAEEC-21D5-43EB-9CA3-5642676CFF2B}"/>
              </a:ext>
            </a:extLst>
          </p:cNvPr>
          <p:cNvSpPr txBox="1"/>
          <p:nvPr/>
        </p:nvSpPr>
        <p:spPr>
          <a:xfrm>
            <a:off x="1615713" y="2471381"/>
            <a:ext cx="14393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Christ has no body now but yours.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Yours are    the eyes    with which  He looks   with compassion on the world. 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2E47091-00B4-415A-8BA9-182DB67A8129}"/>
              </a:ext>
            </a:extLst>
          </p:cNvPr>
          <p:cNvSpPr txBox="1"/>
          <p:nvPr/>
        </p:nvSpPr>
        <p:spPr>
          <a:xfrm>
            <a:off x="9136953" y="2391539"/>
            <a:ext cx="14393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Yours are    the feet          with which He walks     to do good. 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Yours are   the hands  with which He blesses His people.</a:t>
            </a:r>
            <a:endParaRPr lang="en-GB" dirty="0">
              <a:latin typeface="Garamond" panose="02020404030301010803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AD2E36-B2AB-48C6-8720-15D2D230CA06}"/>
              </a:ext>
            </a:extLst>
          </p:cNvPr>
          <p:cNvSpPr/>
          <p:nvPr/>
        </p:nvSpPr>
        <p:spPr>
          <a:xfrm>
            <a:off x="5175682" y="2246050"/>
            <a:ext cx="1677879" cy="172226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762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79EC94-8842-4F73-97D9-077479C7757F}"/>
              </a:ext>
            </a:extLst>
          </p:cNvPr>
          <p:cNvSpPr txBox="1"/>
          <p:nvPr/>
        </p:nvSpPr>
        <p:spPr>
          <a:xfrm>
            <a:off x="5354221" y="2471381"/>
            <a:ext cx="1320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Garamond" panose="02020404030301010803" pitchFamily="18" charset="0"/>
              </a:rPr>
              <a:t>Will you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help shepherd my people</a:t>
            </a:r>
          </a:p>
          <a:p>
            <a:pPr algn="ctr"/>
            <a:r>
              <a:rPr lang="en-US" dirty="0">
                <a:latin typeface="Garamond" panose="02020404030301010803" pitchFamily="18" charset="0"/>
              </a:rPr>
              <a:t>?</a:t>
            </a:r>
            <a:endParaRPr lang="en-GB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2749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6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94405" y="249838"/>
            <a:ext cx="10717305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The Sign of the Cross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pic>
        <p:nvPicPr>
          <p:cNvPr id="7170" name="Picture 2" descr="https://upload.wikimedia.org/wikipedia/commons/thumb/0/04/Sign-of-the-cross--fingers-position.jpg/170px-Sign-of-the-cross--fingers-positio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99" y="1925729"/>
            <a:ext cx="2684929" cy="3948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110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39175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0" y="249838"/>
            <a:ext cx="9144000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Opening Prayer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606952" y="2421746"/>
            <a:ext cx="9061048" cy="3453459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15870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Saint Augustine’s Prayer to the Holy Spirit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Breathe in me, O Holy Spirit, that my thoughts may all be holy.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Act in me, O Holy Spirit, that my work, too, may be holy.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Draw my heart, O 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effectLst/>
                <a:latin typeface="Garamond" panose="02020404030301010803" pitchFamily="18" charset="0"/>
              </a:rPr>
              <a:t>Holy Spirit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, that I love but what is holy. Strengthen me, O Holy Spirit, to defend all that is holy.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Guard me, then, O Holy Spirit, that I always may be holy. 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</a:rPr>
              <a:t>Amen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Garamond" panose="020204040303010108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0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Silent Reflection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06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30416" y="1242455"/>
            <a:ext cx="8883569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en-GB" baseline="30000" dirty="0">
              <a:solidFill>
                <a:srgbClr val="000000"/>
              </a:solidFill>
              <a:latin typeface="inherit"/>
            </a:endParaRPr>
          </a:p>
          <a:p>
            <a:pPr fontAlgn="base"/>
            <a:endParaRPr lang="en-GB" baseline="30000" dirty="0">
              <a:solidFill>
                <a:srgbClr val="000000"/>
              </a:solidFill>
              <a:latin typeface="inherit"/>
            </a:endParaRPr>
          </a:p>
          <a:p>
            <a:pPr fontAlgn="base"/>
            <a:endParaRPr lang="en-GB" baseline="30000" dirty="0">
              <a:solidFill>
                <a:srgbClr val="000000"/>
              </a:solidFill>
              <a:latin typeface="inherit"/>
            </a:endParaRPr>
          </a:p>
          <a:p>
            <a:pPr fontAlgn="base"/>
            <a:endParaRPr lang="en-GB" baseline="30000" dirty="0">
              <a:solidFill>
                <a:srgbClr val="000000"/>
              </a:solidFill>
              <a:latin typeface="inherit"/>
            </a:endParaRPr>
          </a:p>
          <a:p>
            <a:pPr algn="just" fontAlgn="base"/>
            <a:r>
              <a:rPr lang="en-GB" sz="3100" dirty="0">
                <a:solidFill>
                  <a:srgbClr val="000000"/>
                </a:solidFill>
                <a:latin typeface="Garamond" panose="02020404030301010803" pitchFamily="18" charset="0"/>
              </a:rPr>
              <a:t>The apostles gathered together with Jesus and reported all they had done and taught.</a:t>
            </a:r>
          </a:p>
          <a:p>
            <a:pPr algn="just" fontAlgn="base"/>
            <a:r>
              <a:rPr lang="en-GB" sz="3100" dirty="0">
                <a:solidFill>
                  <a:srgbClr val="000000"/>
                </a:solidFill>
                <a:latin typeface="Garamond" panose="02020404030301010803" pitchFamily="18" charset="0"/>
              </a:rPr>
              <a:t>He said to them, “Come away by yourselves to a deserted place and rest a while.” People were coming and going in great numbers, and they had no opportunity even to eat.</a:t>
            </a:r>
          </a:p>
          <a:p>
            <a:pPr algn="just" fontAlgn="base"/>
            <a:r>
              <a:rPr lang="en-GB" sz="3100" dirty="0">
                <a:solidFill>
                  <a:srgbClr val="000000"/>
                </a:solidFill>
                <a:latin typeface="Garamond" panose="02020404030301010803" pitchFamily="18" charset="0"/>
              </a:rPr>
              <a:t>So they went off in the boat by themselves to a deserted place.</a:t>
            </a:r>
          </a:p>
        </p:txBody>
      </p:sp>
    </p:spTree>
    <p:extLst>
      <p:ext uri="{BB962C8B-B14F-4D97-AF65-F5344CB8AC3E}">
        <p14:creationId xmlns:p14="http://schemas.microsoft.com/office/powerpoint/2010/main" val="281475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3999" y="1939175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LECTIO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23348" y="2146272"/>
            <a:ext cx="894530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GB" sz="3100" dirty="0">
                <a:solidFill>
                  <a:srgbClr val="000000"/>
                </a:solidFill>
                <a:latin typeface="Garamond" panose="02020404030301010803" pitchFamily="18" charset="0"/>
              </a:rPr>
              <a:t>People saw them leaving and many came to know about it. They hastened there on foot from all the towns and arrived at the place before them.</a:t>
            </a:r>
          </a:p>
          <a:p>
            <a:pPr algn="just" fontAlgn="base"/>
            <a:r>
              <a:rPr lang="en-GB" sz="3100" dirty="0">
                <a:solidFill>
                  <a:srgbClr val="000000"/>
                </a:solidFill>
                <a:latin typeface="Garamond" panose="02020404030301010803" pitchFamily="18" charset="0"/>
              </a:rPr>
              <a:t>When he disembarked and saw the vast crowd, his heart was moved with pity for them, for they were like sheep without a shepherd; and he began to teach them many things.</a:t>
            </a:r>
          </a:p>
        </p:txBody>
      </p:sp>
    </p:spTree>
    <p:extLst>
      <p:ext uri="{BB962C8B-B14F-4D97-AF65-F5344CB8AC3E}">
        <p14:creationId xmlns:p14="http://schemas.microsoft.com/office/powerpoint/2010/main" val="3391867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B83B4F-8331-44BB-B10D-1894471FD107}"/>
              </a:ext>
            </a:extLst>
          </p:cNvPr>
          <p:cNvSpPr txBox="1"/>
          <p:nvPr/>
        </p:nvSpPr>
        <p:spPr>
          <a:xfrm>
            <a:off x="1924572" y="2605848"/>
            <a:ext cx="85953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REFLECTION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God is saying to you?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Feel free to share ‘echoes’ of the text,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a phrase that strikes you. 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If you wish, please say why.</a:t>
            </a:r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23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MEDITATIO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9418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1524000" y="1925730"/>
            <a:ext cx="9144000" cy="3953625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9637" y="5816600"/>
            <a:ext cx="771525" cy="914400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3999" y="249838"/>
            <a:ext cx="9144001" cy="146611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9600" dirty="0">
                <a:solidFill>
                  <a:schemeClr val="accent4">
                    <a:lumMod val="75000"/>
                  </a:schemeClr>
                </a:solidFill>
                <a:latin typeface="Garamond" panose="02020404030301010803" pitchFamily="18" charset="0"/>
              </a:rPr>
              <a:t>•  ORATIO  •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944100" y="6050290"/>
            <a:ext cx="15446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chemeClr val="accent1">
                    <a:lumMod val="50000"/>
                  </a:schemeClr>
                </a:solidFill>
              </a:rPr>
              <a:t>BDES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23999" y="2194382"/>
            <a:ext cx="9144001" cy="3908762"/>
          </a:xfrm>
          <a:prstGeom prst="rect">
            <a:avLst/>
          </a:prstGeom>
          <a:solidFill>
            <a:schemeClr val="accent4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PRAYER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What would you like to say to God?</a:t>
            </a:r>
          </a:p>
          <a:p>
            <a:pPr algn="ctr" fontAlgn="base"/>
            <a:r>
              <a:rPr lang="en-GB" sz="3200" dirty="0">
                <a:solidFill>
                  <a:schemeClr val="bg1"/>
                </a:solidFill>
                <a:latin typeface="Garamond" panose="02020404030301010803" pitchFamily="18" charset="0"/>
              </a:rPr>
              <a:t>……..</a:t>
            </a:r>
          </a:p>
          <a:p>
            <a:pPr algn="ctr" fontAlgn="base"/>
            <a:endParaRPr lang="en-GB" sz="2800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Lord in your mercy …</a:t>
            </a:r>
          </a:p>
          <a:p>
            <a:pPr algn="ctr" fontAlgn="base"/>
            <a:endParaRPr lang="en-GB" sz="3200" b="1" dirty="0">
              <a:solidFill>
                <a:schemeClr val="bg1"/>
              </a:solidFill>
              <a:latin typeface="Garamond" panose="02020404030301010803" pitchFamily="18" charset="0"/>
            </a:endParaRPr>
          </a:p>
          <a:p>
            <a:pPr algn="ctr" fontAlgn="base"/>
            <a:r>
              <a:rPr lang="en-GB" sz="3200" b="1" dirty="0">
                <a:solidFill>
                  <a:schemeClr val="bg1"/>
                </a:solidFill>
                <a:latin typeface="Garamond" panose="02020404030301010803" pitchFamily="18" charset="0"/>
              </a:rPr>
              <a:t>R / Hear our prayer</a:t>
            </a:r>
          </a:p>
          <a:p>
            <a:pPr algn="ctr" fontAlgn="base"/>
            <a:endParaRPr lang="en-GB" sz="24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20086" y="5953950"/>
            <a:ext cx="5465942" cy="784973"/>
          </a:xfrm>
        </p:spPr>
        <p:txBody>
          <a:bodyPr/>
          <a:lstStyle/>
          <a:p>
            <a:r>
              <a:rPr lang="en-US" sz="1600" dirty="0">
                <a:solidFill>
                  <a:schemeClr val="bg1">
                    <a:lumMod val="65000"/>
                  </a:schemeClr>
                </a:solidFill>
                <a:latin typeface="Garamond" panose="02020404030301010803" pitchFamily="18" charset="0"/>
              </a:rPr>
              <a:t>“Supporting Catholic schools to provide excellent education where pupils flourish, and Christ is made known to all''</a:t>
            </a:r>
            <a:endParaRPr lang="en-GB" sz="1600" dirty="0">
              <a:solidFill>
                <a:schemeClr val="bg1">
                  <a:lumMod val="65000"/>
                </a:schemeClr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69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3073</TotalTime>
  <Words>775</Words>
  <Application>Microsoft Office PowerPoint</Application>
  <PresentationFormat>Widescreen</PresentationFormat>
  <Paragraphs>91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Garamond</vt:lpstr>
      <vt:lpstr>inherit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Diocese Of Brentwood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Sophie Russell</dc:creator>
  <cp:lastModifiedBy>Catherine McKenna</cp:lastModifiedBy>
  <cp:revision>207</cp:revision>
  <dcterms:created xsi:type="dcterms:W3CDTF">2019-09-06T14:56:38Z</dcterms:created>
  <dcterms:modified xsi:type="dcterms:W3CDTF">2021-06-24T10:43:45Z</dcterms:modified>
</cp:coreProperties>
</file>