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3" r:id="rId4"/>
    <p:sldId id="324" r:id="rId5"/>
    <p:sldId id="325" r:id="rId6"/>
    <p:sldId id="335" r:id="rId7"/>
    <p:sldId id="327" r:id="rId8"/>
    <p:sldId id="339" r:id="rId9"/>
    <p:sldId id="338" r:id="rId10"/>
    <p:sldId id="329" r:id="rId11"/>
    <p:sldId id="330" r:id="rId12"/>
    <p:sldId id="331" r:id="rId13"/>
    <p:sldId id="332" r:id="rId14"/>
    <p:sldId id="333" r:id="rId15"/>
    <p:sldId id="33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92C89-F85B-4092-9997-3B99C7C8D0A7}" v="1" dt="2021-07-21T07:38:34.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6" autoAdjust="0"/>
    <p:restoredTop sz="94660"/>
  </p:normalViewPr>
  <p:slideViewPr>
    <p:cSldViewPr snapToGrid="0">
      <p:cViewPr varScale="1">
        <p:scale>
          <a:sx n="66" d="100"/>
          <a:sy n="66" d="100"/>
        </p:scale>
        <p:origin x="547"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3CB92C89-F85B-4092-9997-3B99C7C8D0A7}"/>
    <pc:docChg chg="addSld modSld">
      <pc:chgData name="John Adams" userId="1143faee-bb16-416e-8056-0ed4c730fe93" providerId="ADAL" clId="{3CB92C89-F85B-4092-9997-3B99C7C8D0A7}" dt="2021-07-21T07:38:34.304" v="0"/>
      <pc:docMkLst>
        <pc:docMk/>
      </pc:docMkLst>
      <pc:sldChg chg="add">
        <pc:chgData name="John Adams" userId="1143faee-bb16-416e-8056-0ed4c730fe93" providerId="ADAL" clId="{3CB92C89-F85B-4092-9997-3B99C7C8D0A7}" dt="2021-07-21T07:38:34.304" v="0"/>
        <pc:sldMkLst>
          <pc:docMk/>
          <pc:sldMk cId="2086702884" sldId="33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03/09/2021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03/09/2021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Subtitle 1"/>
          <p:cNvSpPr>
            <a:spLocks noGrp="1"/>
          </p:cNvSpPr>
          <p:nvPr>
            <p:ph type="subTitle" idx="1"/>
          </p:nvPr>
        </p:nvSpPr>
        <p:spPr>
          <a:xfrm>
            <a:off x="3225520" y="1925731"/>
            <a:ext cx="5646363" cy="3953624"/>
          </a:xfrm>
          <a:solidFill>
            <a:schemeClr val="tx1"/>
          </a:solidFill>
        </p:spPr>
        <p:txBody>
          <a:bodyPr/>
          <a:lstStyle/>
          <a:p>
            <a:endParaRPr lang="en-GB" dirty="0"/>
          </a:p>
        </p:txBody>
      </p:sp>
      <p:pic>
        <p:nvPicPr>
          <p:cNvPr id="1026" name="Picture 2" descr="Christ sits with a young child while teaching that we must “become as little children.”">
            <a:extLst>
              <a:ext uri="{FF2B5EF4-FFF2-40B4-BE49-F238E27FC236}">
                <a16:creationId xmlns:a16="http://schemas.microsoft.com/office/drawing/2014/main" id="{78B0CE86-F87D-49A2-B4C1-5389CFD9BB6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0116" y="2042615"/>
            <a:ext cx="5551767" cy="3701178"/>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Subtitle 1"/>
          <p:cNvSpPr>
            <a:spLocks noGrp="1"/>
          </p:cNvSpPr>
          <p:nvPr>
            <p:ph type="subTitle" idx="1"/>
          </p:nvPr>
        </p:nvSpPr>
        <p:spPr>
          <a:xfrm>
            <a:off x="3225520" y="1925731"/>
            <a:ext cx="5646363" cy="3953624"/>
          </a:xfrm>
          <a:solidFill>
            <a:schemeClr val="tx1"/>
          </a:solidFill>
        </p:spPr>
        <p:txBody>
          <a:bodyPr/>
          <a:lstStyle/>
          <a:p>
            <a:endParaRPr lang="en-GB" dirty="0"/>
          </a:p>
        </p:txBody>
      </p:sp>
      <p:pic>
        <p:nvPicPr>
          <p:cNvPr id="1026" name="Picture 2" descr="Christ sits with a young child while teaching that we must “become as little children.”">
            <a:extLst>
              <a:ext uri="{FF2B5EF4-FFF2-40B4-BE49-F238E27FC236}">
                <a16:creationId xmlns:a16="http://schemas.microsoft.com/office/drawing/2014/main" id="{78B0CE86-F87D-49A2-B4C1-5389CFD9BB6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0116" y="2042615"/>
            <a:ext cx="5551767" cy="3701178"/>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A0A17E37-979B-4BAF-8BED-D3D0399248A1}"/>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Tree>
    <p:extLst>
      <p:ext uri="{BB962C8B-B14F-4D97-AF65-F5344CB8AC3E}">
        <p14:creationId xmlns:p14="http://schemas.microsoft.com/office/powerpoint/2010/main" val="231747527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66503"/>
            <a:ext cx="9144000" cy="4492253"/>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006244" y="6158615"/>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266820" y="6108062"/>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Subtitle 2"/>
          <p:cNvSpPr>
            <a:spLocks noGrp="1"/>
          </p:cNvSpPr>
          <p:nvPr>
            <p:ph type="subTitle" idx="1"/>
          </p:nvPr>
        </p:nvSpPr>
        <p:spPr>
          <a:xfrm>
            <a:off x="1524000" y="1817055"/>
            <a:ext cx="9144000" cy="4492253"/>
          </a:xfrm>
        </p:spPr>
        <p:txBody>
          <a:bodyPr>
            <a:noAutofit/>
          </a:bodyPr>
          <a:lstStyle/>
          <a:p>
            <a:r>
              <a:rPr lang="en-GB" sz="1900" dirty="0">
                <a:solidFill>
                  <a:schemeClr val="bg1"/>
                </a:solidFill>
                <a:latin typeface="Garamond" panose="02020404030301010803" pitchFamily="18" charset="0"/>
              </a:rPr>
              <a:t>Spirit of wisdom and understanding,                                                                              enlighten our minds to perceive the mysteries of the universe                                                   in relation to eternity. </a:t>
            </a:r>
          </a:p>
          <a:p>
            <a:r>
              <a:rPr lang="en-GB" sz="1900" dirty="0">
                <a:solidFill>
                  <a:schemeClr val="bg1"/>
                </a:solidFill>
                <a:latin typeface="Garamond" panose="02020404030301010803" pitchFamily="18" charset="0"/>
              </a:rPr>
              <a:t>Spirit of right judgment and courage,                                                                                   guide us and make us firm in our baptismal decision                                                                 to follow Jesus' way of love. </a:t>
            </a:r>
          </a:p>
          <a:p>
            <a:r>
              <a:rPr lang="en-GB" sz="1900" dirty="0">
                <a:solidFill>
                  <a:schemeClr val="bg1"/>
                </a:solidFill>
                <a:latin typeface="Garamond" panose="02020404030301010803" pitchFamily="18" charset="0"/>
              </a:rPr>
              <a:t>Spirit of knowledge and reverence,                                                                                        help us to see the lasting value of justice and mercy                                                                   in our everyday dealings with one another.                                                                             May we respect life as we work to solve problems of family and nation,                          economy and ecology. </a:t>
            </a:r>
          </a:p>
          <a:p>
            <a:r>
              <a:rPr lang="en-GB" sz="1900" dirty="0">
                <a:solidFill>
                  <a:schemeClr val="bg1"/>
                </a:solidFill>
                <a:latin typeface="Garamond" panose="02020404030301010803" pitchFamily="18" charset="0"/>
              </a:rPr>
              <a:t>Spirit of God,                                                                                                                         spark our faith, hope and love into new action each day.                                                          Fill our lives with wonder and awe in your presence which penetrates all creation.              Amen. </a:t>
            </a:r>
            <a:r>
              <a:rPr lang="en-GB" sz="2100" dirty="0"/>
              <a:t>	</a:t>
            </a:r>
          </a:p>
        </p:txBody>
      </p:sp>
    </p:spTree>
    <p:extLst>
      <p:ext uri="{BB962C8B-B14F-4D97-AF65-F5344CB8AC3E}">
        <p14:creationId xmlns:p14="http://schemas.microsoft.com/office/powerpoint/2010/main" val="38208087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629657" y="2036461"/>
            <a:ext cx="9315692" cy="3693319"/>
          </a:xfrm>
          <a:prstGeom prst="rect">
            <a:avLst/>
          </a:prstGeom>
        </p:spPr>
        <p:txBody>
          <a:bodyPr wrap="square">
            <a:spAutoFit/>
          </a:bodyPr>
          <a:lstStyle/>
          <a:p>
            <a:pPr fontAlgn="base"/>
            <a:r>
              <a:rPr lang="en-GB" sz="2600" dirty="0">
                <a:solidFill>
                  <a:schemeClr val="bg1"/>
                </a:solidFill>
                <a:latin typeface="Garamond" panose="02020404030301010803" pitchFamily="18" charset="0"/>
              </a:rPr>
              <a:t>Jesus and his disciples left from there and began a journey through Galilee, but he did not wish anyone to know about it.</a:t>
            </a:r>
          </a:p>
          <a:p>
            <a:pPr fontAlgn="base"/>
            <a:r>
              <a:rPr lang="en-GB" sz="2600" dirty="0">
                <a:solidFill>
                  <a:schemeClr val="bg1"/>
                </a:solidFill>
                <a:latin typeface="Garamond" panose="02020404030301010803" pitchFamily="18" charset="0"/>
              </a:rPr>
              <a:t>He was teaching his disciples and telling them,                               “The Son of Man is to be handed over to men and they will kill him, and three days after his death the Son of Man will rise.”</a:t>
            </a:r>
          </a:p>
          <a:p>
            <a:pPr fontAlgn="base"/>
            <a:r>
              <a:rPr lang="en-GB" sz="2600" dirty="0">
                <a:solidFill>
                  <a:schemeClr val="bg1"/>
                </a:solidFill>
                <a:latin typeface="Garamond" panose="02020404030301010803" pitchFamily="18" charset="0"/>
              </a:rPr>
              <a:t>But they did not understand the saying, and they were afraid to question him.</a:t>
            </a:r>
          </a:p>
          <a:p>
            <a:pPr fontAlgn="base"/>
            <a:r>
              <a:rPr lang="en-GB" sz="2600" dirty="0">
                <a:solidFill>
                  <a:schemeClr val="bg1"/>
                </a:solidFill>
                <a:latin typeface="Garamond" panose="02020404030301010803" pitchFamily="18" charset="0"/>
              </a:rPr>
              <a:t>They came to Capernaum and, once inside the house,                        he began to ask them, “What were you arguing about on the way?”</a:t>
            </a:r>
          </a:p>
        </p:txBody>
      </p:sp>
    </p:spTree>
    <p:extLst>
      <p:ext uri="{BB962C8B-B14F-4D97-AF65-F5344CB8AC3E}">
        <p14:creationId xmlns:p14="http://schemas.microsoft.com/office/powerpoint/2010/main" val="339186740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724817" y="2031058"/>
            <a:ext cx="9144001" cy="3693319"/>
          </a:xfrm>
          <a:prstGeom prst="rect">
            <a:avLst/>
          </a:prstGeom>
        </p:spPr>
        <p:txBody>
          <a:bodyPr wrap="square">
            <a:spAutoFit/>
          </a:bodyPr>
          <a:lstStyle/>
          <a:p>
            <a:pPr fontAlgn="base"/>
            <a:r>
              <a:rPr lang="en-GB" sz="2600" dirty="0">
                <a:solidFill>
                  <a:schemeClr val="bg1"/>
                </a:solidFill>
                <a:latin typeface="Garamond" panose="02020404030301010803" pitchFamily="18" charset="0"/>
              </a:rPr>
              <a:t>But they remained silent. They had been discussing among themselves on the way who was the greatest.</a:t>
            </a:r>
          </a:p>
          <a:p>
            <a:pPr fontAlgn="base"/>
            <a:r>
              <a:rPr lang="en-GB" sz="2600" dirty="0">
                <a:solidFill>
                  <a:schemeClr val="bg1"/>
                </a:solidFill>
                <a:latin typeface="Garamond" panose="02020404030301010803" pitchFamily="18" charset="0"/>
              </a:rPr>
              <a:t>Then he sat down, called the Twelve, and said to them, </a:t>
            </a:r>
          </a:p>
          <a:p>
            <a:pPr fontAlgn="base"/>
            <a:r>
              <a:rPr lang="en-GB" sz="2600" dirty="0">
                <a:solidFill>
                  <a:schemeClr val="bg1"/>
                </a:solidFill>
                <a:latin typeface="Garamond" panose="02020404030301010803" pitchFamily="18" charset="0"/>
              </a:rPr>
              <a:t>“If anyone wishes to be first, he shall be the last of all                    and the servant of all.”</a:t>
            </a:r>
          </a:p>
          <a:p>
            <a:pPr fontAlgn="base"/>
            <a:r>
              <a:rPr lang="en-GB" sz="2600" dirty="0">
                <a:solidFill>
                  <a:schemeClr val="bg1"/>
                </a:solidFill>
                <a:latin typeface="Garamond" panose="02020404030301010803" pitchFamily="18" charset="0"/>
              </a:rPr>
              <a:t>Taking a child, he placed it in their midst, and putting his arms around it, he said to them, “Whoever receives one child such as this in my name, receives me; and whoever receives me, receives not me but the One who sent me.”</a:t>
            </a:r>
          </a:p>
        </p:txBody>
      </p:sp>
    </p:spTree>
    <p:extLst>
      <p:ext uri="{BB962C8B-B14F-4D97-AF65-F5344CB8AC3E}">
        <p14:creationId xmlns:p14="http://schemas.microsoft.com/office/powerpoint/2010/main" val="415018494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fontAlgn="base"/>
            <a:r>
              <a:rPr lang="en-GB" dirty="0">
                <a:solidFill>
                  <a:schemeClr val="bg1"/>
                </a:solidFill>
                <a:latin typeface="Garamond" panose="02020404030301010803" pitchFamily="18" charset="0"/>
              </a:rPr>
              <a:t>Jesus and his disciples left from there and began a journey through Galilee,                                    but he did not wish anyone to know about it.</a:t>
            </a:r>
          </a:p>
          <a:p>
            <a:pPr algn="ctr" fontAlgn="base"/>
            <a:r>
              <a:rPr lang="en-GB" dirty="0">
                <a:solidFill>
                  <a:schemeClr val="bg1"/>
                </a:solidFill>
                <a:latin typeface="Garamond" panose="02020404030301010803" pitchFamily="18" charset="0"/>
              </a:rPr>
              <a:t>He was teaching his disciples and telling them, “The Son of Man is to be handed over to men and they will kill him, and three days after his death the Son of Man will rise.”</a:t>
            </a:r>
          </a:p>
          <a:p>
            <a:pPr algn="ctr" fontAlgn="base"/>
            <a:r>
              <a:rPr lang="en-GB" dirty="0">
                <a:solidFill>
                  <a:schemeClr val="bg1"/>
                </a:solidFill>
                <a:latin typeface="Garamond" panose="02020404030301010803" pitchFamily="18" charset="0"/>
              </a:rPr>
              <a:t>But they did not understand the saying, and they were afraid to question him.</a:t>
            </a:r>
          </a:p>
          <a:p>
            <a:pPr algn="ctr" fontAlgn="base"/>
            <a:r>
              <a:rPr lang="en-GB" dirty="0">
                <a:solidFill>
                  <a:schemeClr val="bg1"/>
                </a:solidFill>
                <a:latin typeface="Garamond" panose="02020404030301010803" pitchFamily="18" charset="0"/>
              </a:rPr>
              <a:t>They came to Capernaum and, once inside the house, he began to ask them,                             “What were you arguing about on the way?”</a:t>
            </a:r>
          </a:p>
          <a:p>
            <a:pPr algn="ctr" fontAlgn="base"/>
            <a:r>
              <a:rPr lang="en-GB" dirty="0">
                <a:solidFill>
                  <a:schemeClr val="bg1"/>
                </a:solidFill>
                <a:latin typeface="Garamond" panose="02020404030301010803" pitchFamily="18" charset="0"/>
              </a:rPr>
              <a:t>But they remained silent. They had been discussing among themselves on the way                        who was the greatest.</a:t>
            </a:r>
          </a:p>
          <a:p>
            <a:pPr algn="ctr" fontAlgn="base"/>
            <a:r>
              <a:rPr lang="en-GB" dirty="0">
                <a:solidFill>
                  <a:schemeClr val="bg1"/>
                </a:solidFill>
                <a:latin typeface="Garamond" panose="02020404030301010803" pitchFamily="18" charset="0"/>
              </a:rPr>
              <a:t>Then he sat down, called the Twelve, and said to them,                                                                   “If anyone wishes to be first, he shall be the last of all and the servant of all.”</a:t>
            </a:r>
          </a:p>
          <a:p>
            <a:pPr algn="ctr" fontAlgn="base"/>
            <a:r>
              <a:rPr lang="en-GB" dirty="0">
                <a:solidFill>
                  <a:schemeClr val="bg1"/>
                </a:solidFill>
                <a:latin typeface="Garamond" panose="02020404030301010803" pitchFamily="18" charset="0"/>
              </a:rPr>
              <a:t>Taking a child, he placed it in their midst, and putting his arms around it, he said to them,    “Whoever receives one child such as this in my name, receives me;                                                 and whoever receives me, receives not me but the One who sent 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347133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08670288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3081</TotalTime>
  <Words>992</Words>
  <Application>Microsoft Office PowerPoint</Application>
  <PresentationFormat>Widescreen</PresentationFormat>
  <Paragraphs>81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205</cp:revision>
  <dcterms:created xsi:type="dcterms:W3CDTF">2019-09-06T14:56:38Z</dcterms:created>
  <dcterms:modified xsi:type="dcterms:W3CDTF">2021-09-03T14:42:19Z</dcterms:modified>
</cp:coreProperties>
</file>