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2" r:id="rId3"/>
    <p:sldId id="323" r:id="rId4"/>
    <p:sldId id="324" r:id="rId5"/>
    <p:sldId id="326" r:id="rId6"/>
    <p:sldId id="325" r:id="rId7"/>
    <p:sldId id="337" r:id="rId8"/>
    <p:sldId id="338" r:id="rId9"/>
    <p:sldId id="336" r:id="rId10"/>
    <p:sldId id="327" r:id="rId11"/>
    <p:sldId id="335" r:id="rId12"/>
    <p:sldId id="329" r:id="rId13"/>
    <p:sldId id="330" r:id="rId14"/>
    <p:sldId id="331" r:id="rId15"/>
    <p:sldId id="332" r:id="rId16"/>
    <p:sldId id="333" r:id="rId17"/>
    <p:sldId id="33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613641-4435-4F43-B994-7671F89FD3DF}" v="10" dt="2021-10-15T16:14:21.9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56" autoAdjust="0"/>
    <p:restoredTop sz="94660"/>
  </p:normalViewPr>
  <p:slideViewPr>
    <p:cSldViewPr snapToGrid="0">
      <p:cViewPr varScale="1">
        <p:scale>
          <a:sx n="66" d="100"/>
          <a:sy n="66" d="100"/>
        </p:scale>
        <p:origin x="547"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08/11/2021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08/11/2021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08/11/2021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08/11/2021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08/11/2021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08/11/2021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08/11/2021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08/11/2021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08/11/2021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08/11/2021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08/11/2021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08/11/2021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8" name="Picture 2" descr="51,798 Black And White Hands Stock Photos, Pictures &amp;amp; Royalty-Free Images -  iStock">
            <a:extLst>
              <a:ext uri="{FF2B5EF4-FFF2-40B4-BE49-F238E27FC236}">
                <a16:creationId xmlns:a16="http://schemas.microsoft.com/office/drawing/2014/main" id="{C0DBBB03-77F4-43A2-B000-DA0DFE08ED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0781" y="1925731"/>
            <a:ext cx="5930436" cy="39536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9006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366233041"/>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11046"/>
            <a:ext cx="9144000" cy="4068310"/>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3" name="Rectangle 2"/>
          <p:cNvSpPr/>
          <p:nvPr/>
        </p:nvSpPr>
        <p:spPr>
          <a:xfrm>
            <a:off x="1524000" y="1768189"/>
            <a:ext cx="9205732" cy="4185761"/>
          </a:xfrm>
          <a:prstGeom prst="rect">
            <a:avLst/>
          </a:prstGeom>
        </p:spPr>
        <p:txBody>
          <a:bodyPr wrap="square">
            <a:spAutoFit/>
          </a:bodyPr>
          <a:lstStyle/>
          <a:p>
            <a:pPr fontAlgn="base"/>
            <a:endParaRPr lang="en-US" sz="1100" b="0" i="0" dirty="0">
              <a:solidFill>
                <a:schemeClr val="bg1"/>
              </a:solidFill>
              <a:effectLst/>
              <a:latin typeface="Garamond" panose="02020404030301010803" pitchFamily="18" charset="0"/>
            </a:endParaRPr>
          </a:p>
          <a:p>
            <a:pPr fontAlgn="base"/>
            <a:r>
              <a:rPr lang="en-US" sz="1900" b="0" i="0" dirty="0">
                <a:solidFill>
                  <a:schemeClr val="bg1"/>
                </a:solidFill>
                <a:effectLst/>
                <a:latin typeface="Garamond" panose="02020404030301010803" pitchFamily="18" charset="0"/>
              </a:rPr>
              <a:t>Jesus said to his disciples :             </a:t>
            </a:r>
            <a:br>
              <a:rPr lang="en-US" sz="1900" b="0" i="0" dirty="0">
                <a:solidFill>
                  <a:schemeClr val="bg1"/>
                </a:solidFill>
                <a:effectLst/>
                <a:latin typeface="Garamond" panose="02020404030301010803" pitchFamily="18" charset="0"/>
              </a:rPr>
            </a:br>
            <a:r>
              <a:rPr lang="en-US" sz="1900" b="0" i="0" dirty="0">
                <a:solidFill>
                  <a:schemeClr val="bg1"/>
                </a:solidFill>
                <a:effectLst/>
                <a:latin typeface="Garamond" panose="02020404030301010803" pitchFamily="18" charset="0"/>
              </a:rPr>
              <a:t>“In those days after that tribulation the sun will be darkened, and the moon will not give its light, and the stars will be falling from the sky, and the powers in the heavens will be shaken.</a:t>
            </a:r>
          </a:p>
          <a:p>
            <a:pPr algn="just" fontAlgn="base"/>
            <a:r>
              <a:rPr lang="en-US" sz="1900" b="0" i="0" dirty="0">
                <a:solidFill>
                  <a:schemeClr val="bg1"/>
                </a:solidFill>
                <a:effectLst/>
                <a:latin typeface="Garamond" panose="02020404030301010803" pitchFamily="18" charset="0"/>
              </a:rPr>
              <a:t>“And then they will see ‘the Son of Man coming in the clouds’ with great power and glory,</a:t>
            </a:r>
          </a:p>
          <a:p>
            <a:pPr algn="just" fontAlgn="base"/>
            <a:r>
              <a:rPr lang="en-US" sz="1900" b="0" i="0" dirty="0">
                <a:solidFill>
                  <a:schemeClr val="bg1"/>
                </a:solidFill>
                <a:effectLst/>
                <a:latin typeface="Garamond" panose="02020404030301010803" pitchFamily="18" charset="0"/>
              </a:rPr>
              <a:t>and then he will send out the angels and gather his elect from the four winds, from the end of the earth to the end of the sky.</a:t>
            </a:r>
          </a:p>
          <a:p>
            <a:pPr algn="just" fontAlgn="base"/>
            <a:r>
              <a:rPr lang="en-US" sz="1900" b="0" i="0" dirty="0">
                <a:solidFill>
                  <a:schemeClr val="bg1"/>
                </a:solidFill>
                <a:effectLst/>
                <a:latin typeface="Garamond" panose="02020404030301010803" pitchFamily="18" charset="0"/>
              </a:rPr>
              <a:t>“Learn a lesson from the fig tree. When its branch becomes tender and sprouts leaves, you know that summer is near.</a:t>
            </a:r>
          </a:p>
          <a:p>
            <a:pPr algn="just" fontAlgn="base"/>
            <a:r>
              <a:rPr lang="en-US" sz="1900" b="0" i="0" dirty="0">
                <a:solidFill>
                  <a:schemeClr val="bg1"/>
                </a:solidFill>
                <a:effectLst/>
                <a:latin typeface="Garamond" panose="02020404030301010803" pitchFamily="18" charset="0"/>
              </a:rPr>
              <a:t>“In the same way, when you see these things happening, know that he is near, at the gates.</a:t>
            </a:r>
          </a:p>
          <a:p>
            <a:pPr algn="just" fontAlgn="base"/>
            <a:r>
              <a:rPr lang="en-US" sz="1900" b="0" i="0" dirty="0">
                <a:solidFill>
                  <a:schemeClr val="bg1"/>
                </a:solidFill>
                <a:effectLst/>
                <a:latin typeface="Garamond" panose="02020404030301010803" pitchFamily="18" charset="0"/>
              </a:rPr>
              <a:t>Amen, I say to you, this generation will not pass away until all these things have taken place.</a:t>
            </a:r>
          </a:p>
          <a:p>
            <a:pPr algn="just" fontAlgn="base"/>
            <a:r>
              <a:rPr lang="en-US" sz="1900" b="0" i="0" dirty="0">
                <a:solidFill>
                  <a:schemeClr val="bg1"/>
                </a:solidFill>
                <a:effectLst/>
                <a:latin typeface="Garamond" panose="02020404030301010803" pitchFamily="18" charset="0"/>
              </a:rPr>
              <a:t>Heaven and earth will pass away, but my words will not pass away.</a:t>
            </a:r>
          </a:p>
          <a:p>
            <a:pPr algn="just" fontAlgn="base"/>
            <a:r>
              <a:rPr lang="en-US" sz="1900" b="0" i="0" dirty="0">
                <a:solidFill>
                  <a:schemeClr val="bg1"/>
                </a:solidFill>
                <a:effectLst/>
                <a:latin typeface="Garamond" panose="02020404030301010803" pitchFamily="18" charset="0"/>
              </a:rPr>
              <a:t>“But of that day or hour, no one knows, neither the angels in heaven, nor the Son, but only the Father.”</a:t>
            </a:r>
          </a:p>
        </p:txBody>
      </p:sp>
    </p:spTree>
    <p:extLst>
      <p:ext uri="{BB962C8B-B14F-4D97-AF65-F5344CB8AC3E}">
        <p14:creationId xmlns:p14="http://schemas.microsoft.com/office/powerpoint/2010/main" val="2851962274"/>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1026" name="Picture 2" descr="51,798 Black And White Hands Stock Photos, Pictures &amp;amp; Royalty-Free Images -  iStock">
            <a:extLst>
              <a:ext uri="{FF2B5EF4-FFF2-40B4-BE49-F238E27FC236}">
                <a16:creationId xmlns:a16="http://schemas.microsoft.com/office/drawing/2014/main" id="{9993D777-41A6-4573-AAD6-C4691A89B6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0781" y="1925731"/>
            <a:ext cx="5930436" cy="39536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198219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Rectangle 1"/>
          <p:cNvSpPr/>
          <p:nvPr/>
        </p:nvSpPr>
        <p:spPr>
          <a:xfrm>
            <a:off x="1572418" y="2728959"/>
            <a:ext cx="9144000" cy="2308324"/>
          </a:xfrm>
          <a:prstGeom prst="rect">
            <a:avLst/>
          </a:prstGeom>
        </p:spPr>
        <p:txBody>
          <a:bodyPr wrap="square">
            <a:spAutoFit/>
          </a:bodyPr>
          <a:lstStyle/>
          <a:p>
            <a:pPr algn="ctr"/>
            <a:r>
              <a:rPr lang="en-US" sz="2400" dirty="0">
                <a:solidFill>
                  <a:schemeClr val="bg1"/>
                </a:solidFill>
                <a:latin typeface="Garamond" panose="02020404030301010803" pitchFamily="18" charset="0"/>
              </a:rPr>
              <a:t>Holy Spirit, </a:t>
            </a:r>
          </a:p>
          <a:p>
            <a:pPr algn="ctr"/>
            <a:r>
              <a:rPr lang="en-US" sz="2400" dirty="0">
                <a:solidFill>
                  <a:schemeClr val="bg1"/>
                </a:solidFill>
                <a:latin typeface="Garamond" panose="02020404030301010803" pitchFamily="18" charset="0"/>
              </a:rPr>
              <a:t>Open my heart and my mind To Your inspired word, </a:t>
            </a:r>
          </a:p>
          <a:p>
            <a:pPr algn="ctr"/>
            <a:r>
              <a:rPr lang="en-US" sz="2400" dirty="0">
                <a:solidFill>
                  <a:schemeClr val="bg1"/>
                </a:solidFill>
                <a:latin typeface="Garamond" panose="02020404030301010803" pitchFamily="18" charset="0"/>
              </a:rPr>
              <a:t>That it might shape and direct my life </a:t>
            </a:r>
          </a:p>
          <a:p>
            <a:pPr algn="ctr"/>
            <a:r>
              <a:rPr lang="en-US" sz="2400" dirty="0">
                <a:solidFill>
                  <a:schemeClr val="bg1"/>
                </a:solidFill>
                <a:latin typeface="Garamond" panose="02020404030301010803" pitchFamily="18" charset="0"/>
              </a:rPr>
              <a:t>According to the Gospel of Jesus, the Lord. </a:t>
            </a:r>
          </a:p>
          <a:p>
            <a:pPr algn="ctr"/>
            <a:r>
              <a:rPr lang="en-US" sz="2400" dirty="0">
                <a:solidFill>
                  <a:schemeClr val="bg1"/>
                </a:solidFill>
                <a:latin typeface="Garamond" panose="02020404030301010803" pitchFamily="18" charset="0"/>
              </a:rPr>
              <a:t>I make this prayer to You In His name.</a:t>
            </a:r>
          </a:p>
          <a:p>
            <a:pPr algn="ctr"/>
            <a:r>
              <a:rPr lang="en-US" sz="2400" dirty="0">
                <a:solidFill>
                  <a:schemeClr val="bg1"/>
                </a:solidFill>
                <a:latin typeface="Garamond" panose="02020404030301010803" pitchFamily="18" charset="0"/>
              </a:rPr>
              <a:t> Amen.</a:t>
            </a:r>
            <a:endParaRPr lang="en-GB"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82080874"/>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19017"/>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Rectangle 1"/>
          <p:cNvSpPr/>
          <p:nvPr/>
        </p:nvSpPr>
        <p:spPr>
          <a:xfrm>
            <a:off x="1798316" y="2263287"/>
            <a:ext cx="8455393" cy="3046988"/>
          </a:xfrm>
          <a:prstGeom prst="rect">
            <a:avLst/>
          </a:prstGeom>
        </p:spPr>
        <p:txBody>
          <a:bodyPr wrap="square">
            <a:spAutoFit/>
          </a:bodyPr>
          <a:lstStyle/>
          <a:p>
            <a:pPr fontAlgn="base"/>
            <a:r>
              <a:rPr lang="en-US" sz="2400" b="0" i="0" dirty="0">
                <a:solidFill>
                  <a:schemeClr val="bg1"/>
                </a:solidFill>
                <a:effectLst/>
                <a:latin typeface="Garamond" panose="02020404030301010803" pitchFamily="18" charset="0"/>
              </a:rPr>
              <a:t>Jesus said to his disciples :             </a:t>
            </a:r>
            <a:br>
              <a:rPr lang="en-US" sz="2400" b="0" i="0" dirty="0">
                <a:solidFill>
                  <a:schemeClr val="bg1"/>
                </a:solidFill>
                <a:effectLst/>
                <a:latin typeface="Garamond" panose="02020404030301010803" pitchFamily="18" charset="0"/>
              </a:rPr>
            </a:br>
            <a:r>
              <a:rPr lang="en-US" sz="2400" b="0" i="0" dirty="0">
                <a:solidFill>
                  <a:schemeClr val="bg1"/>
                </a:solidFill>
                <a:effectLst/>
                <a:latin typeface="Garamond" panose="02020404030301010803" pitchFamily="18" charset="0"/>
              </a:rPr>
              <a:t>“In those days after that tribulation the sun will be darkened, and the moon will not give its light, and the stars will be falling from the sky, and the powers in the heavens will be shaken.</a:t>
            </a:r>
          </a:p>
          <a:p>
            <a:pPr algn="just" fontAlgn="base"/>
            <a:r>
              <a:rPr lang="en-US" sz="2400" b="0" i="0" dirty="0">
                <a:solidFill>
                  <a:schemeClr val="bg1"/>
                </a:solidFill>
                <a:effectLst/>
                <a:latin typeface="Garamond" panose="02020404030301010803" pitchFamily="18" charset="0"/>
              </a:rPr>
              <a:t>“And then they will see ‘the Son of Man coming in the clouds’ with great power and glory,</a:t>
            </a:r>
          </a:p>
          <a:p>
            <a:pPr algn="just" fontAlgn="base"/>
            <a:r>
              <a:rPr lang="en-US" sz="2400" b="0" i="0" dirty="0">
                <a:solidFill>
                  <a:schemeClr val="bg1"/>
                </a:solidFill>
                <a:effectLst/>
                <a:latin typeface="Garamond" panose="02020404030301010803" pitchFamily="18" charset="0"/>
              </a:rPr>
              <a:t>and then he will send out the angels and gather his elect from the four winds, from the end of the earth to the end of the sky.</a:t>
            </a:r>
          </a:p>
        </p:txBody>
      </p:sp>
    </p:spTree>
    <p:extLst>
      <p:ext uri="{BB962C8B-B14F-4D97-AF65-F5344CB8AC3E}">
        <p14:creationId xmlns:p14="http://schemas.microsoft.com/office/powerpoint/2010/main" val="281475793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Rectangle 1"/>
          <p:cNvSpPr/>
          <p:nvPr/>
        </p:nvSpPr>
        <p:spPr>
          <a:xfrm>
            <a:off x="1871623" y="2177405"/>
            <a:ext cx="8337698" cy="3416320"/>
          </a:xfrm>
          <a:prstGeom prst="rect">
            <a:avLst/>
          </a:prstGeom>
        </p:spPr>
        <p:txBody>
          <a:bodyPr wrap="square">
            <a:spAutoFit/>
          </a:bodyPr>
          <a:lstStyle/>
          <a:p>
            <a:pPr algn="just" fontAlgn="base"/>
            <a:r>
              <a:rPr lang="en-US" sz="2400" b="0" i="0" dirty="0">
                <a:solidFill>
                  <a:schemeClr val="bg1"/>
                </a:solidFill>
                <a:effectLst/>
                <a:latin typeface="Garamond" panose="02020404030301010803" pitchFamily="18" charset="0"/>
              </a:rPr>
              <a:t>“Learn a lesson from the fig tree. When its branch becomes tender and sprouts leaves, you know that summer is near.</a:t>
            </a:r>
          </a:p>
          <a:p>
            <a:pPr algn="just" fontAlgn="base"/>
            <a:r>
              <a:rPr lang="en-US" sz="2400" b="0" i="0" dirty="0">
                <a:solidFill>
                  <a:schemeClr val="bg1"/>
                </a:solidFill>
                <a:effectLst/>
                <a:latin typeface="Garamond" panose="02020404030301010803" pitchFamily="18" charset="0"/>
              </a:rPr>
              <a:t>“In the same way, when you see these things happening, know that he is near, at the gates.</a:t>
            </a:r>
          </a:p>
          <a:p>
            <a:pPr algn="just" fontAlgn="base"/>
            <a:r>
              <a:rPr lang="en-US" sz="2400" b="0" i="0" dirty="0">
                <a:solidFill>
                  <a:schemeClr val="bg1"/>
                </a:solidFill>
                <a:effectLst/>
                <a:latin typeface="Garamond" panose="02020404030301010803" pitchFamily="18" charset="0"/>
              </a:rPr>
              <a:t>Amen, I say to you, this generation will not pass away until all these things have taken place.</a:t>
            </a:r>
          </a:p>
          <a:p>
            <a:pPr algn="just" fontAlgn="base"/>
            <a:r>
              <a:rPr lang="en-US" sz="2400" b="0" i="0" dirty="0">
                <a:solidFill>
                  <a:schemeClr val="bg1"/>
                </a:solidFill>
                <a:effectLst/>
                <a:latin typeface="Garamond" panose="02020404030301010803" pitchFamily="18" charset="0"/>
              </a:rPr>
              <a:t>Heaven and earth will pass away, but my words will not pass away.</a:t>
            </a:r>
          </a:p>
          <a:p>
            <a:pPr algn="just" fontAlgn="base"/>
            <a:r>
              <a:rPr lang="en-US" sz="2400" b="0" i="0" dirty="0">
                <a:solidFill>
                  <a:schemeClr val="bg1"/>
                </a:solidFill>
                <a:effectLst/>
                <a:latin typeface="Garamond" panose="02020404030301010803" pitchFamily="18" charset="0"/>
              </a:rPr>
              <a:t>“But of that day or hour, no one knows, neither the angels in heaven, nor the Son, but only the Father.”</a:t>
            </a:r>
          </a:p>
        </p:txBody>
      </p:sp>
    </p:spTree>
    <p:extLst>
      <p:ext uri="{BB962C8B-B14F-4D97-AF65-F5344CB8AC3E}">
        <p14:creationId xmlns:p14="http://schemas.microsoft.com/office/powerpoint/2010/main" val="339186740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19017"/>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Rectangle 1"/>
          <p:cNvSpPr/>
          <p:nvPr/>
        </p:nvSpPr>
        <p:spPr>
          <a:xfrm>
            <a:off x="1798316" y="2263287"/>
            <a:ext cx="8455393" cy="3046988"/>
          </a:xfrm>
          <a:prstGeom prst="rect">
            <a:avLst/>
          </a:prstGeom>
        </p:spPr>
        <p:txBody>
          <a:bodyPr wrap="square">
            <a:spAutoFit/>
          </a:bodyPr>
          <a:lstStyle/>
          <a:p>
            <a:pPr fontAlgn="base"/>
            <a:r>
              <a:rPr lang="en-US" sz="2400" b="0" i="0" dirty="0">
                <a:solidFill>
                  <a:schemeClr val="bg1"/>
                </a:solidFill>
                <a:effectLst/>
                <a:latin typeface="Garamond" panose="02020404030301010803" pitchFamily="18" charset="0"/>
              </a:rPr>
              <a:t>Jesus said to his disciples :             </a:t>
            </a:r>
            <a:br>
              <a:rPr lang="en-US" sz="2400" b="0" i="0" dirty="0">
                <a:solidFill>
                  <a:schemeClr val="bg1"/>
                </a:solidFill>
                <a:effectLst/>
                <a:latin typeface="Garamond" panose="02020404030301010803" pitchFamily="18" charset="0"/>
              </a:rPr>
            </a:br>
            <a:r>
              <a:rPr lang="en-US" sz="2400" b="0" i="0" dirty="0">
                <a:solidFill>
                  <a:schemeClr val="bg1"/>
                </a:solidFill>
                <a:effectLst/>
                <a:latin typeface="Garamond" panose="02020404030301010803" pitchFamily="18" charset="0"/>
              </a:rPr>
              <a:t>“In those days after that tribulation the sun will be darkened, and the moon will not give its light, and the stars will be falling from the sky, and the powers in the heavens will be shaken.</a:t>
            </a:r>
          </a:p>
          <a:p>
            <a:pPr algn="just" fontAlgn="base"/>
            <a:r>
              <a:rPr lang="en-US" sz="2400" b="0" i="0" dirty="0">
                <a:solidFill>
                  <a:schemeClr val="bg1"/>
                </a:solidFill>
                <a:effectLst/>
                <a:latin typeface="Garamond" panose="02020404030301010803" pitchFamily="18" charset="0"/>
              </a:rPr>
              <a:t>“And then they will see ‘the Son of Man coming in the clouds’ with great power and glory,</a:t>
            </a:r>
          </a:p>
          <a:p>
            <a:pPr algn="just" fontAlgn="base"/>
            <a:r>
              <a:rPr lang="en-US" sz="2400" b="0" i="0" dirty="0">
                <a:solidFill>
                  <a:schemeClr val="bg1"/>
                </a:solidFill>
                <a:effectLst/>
                <a:latin typeface="Garamond" panose="02020404030301010803" pitchFamily="18" charset="0"/>
              </a:rPr>
              <a:t>and then he will send out the angels and gather his elect from the four winds, from the end of the earth to the end of the sky.</a:t>
            </a:r>
          </a:p>
        </p:txBody>
      </p:sp>
    </p:spTree>
    <p:extLst>
      <p:ext uri="{BB962C8B-B14F-4D97-AF65-F5344CB8AC3E}">
        <p14:creationId xmlns:p14="http://schemas.microsoft.com/office/powerpoint/2010/main" val="2456429357"/>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Rectangle 1"/>
          <p:cNvSpPr/>
          <p:nvPr/>
        </p:nvSpPr>
        <p:spPr>
          <a:xfrm>
            <a:off x="1871623" y="2177405"/>
            <a:ext cx="8337698" cy="3416320"/>
          </a:xfrm>
          <a:prstGeom prst="rect">
            <a:avLst/>
          </a:prstGeom>
        </p:spPr>
        <p:txBody>
          <a:bodyPr wrap="square">
            <a:spAutoFit/>
          </a:bodyPr>
          <a:lstStyle/>
          <a:p>
            <a:pPr algn="just" fontAlgn="base"/>
            <a:r>
              <a:rPr lang="en-US" sz="2400" b="0" i="0" dirty="0">
                <a:solidFill>
                  <a:schemeClr val="bg1"/>
                </a:solidFill>
                <a:effectLst/>
                <a:latin typeface="Garamond" panose="02020404030301010803" pitchFamily="18" charset="0"/>
              </a:rPr>
              <a:t>“Learn a lesson from the fig tree. When its branch becomes tender and sprouts leaves, you know that summer is near.</a:t>
            </a:r>
          </a:p>
          <a:p>
            <a:pPr algn="just" fontAlgn="base"/>
            <a:r>
              <a:rPr lang="en-US" sz="2400" b="0" i="0" dirty="0">
                <a:solidFill>
                  <a:schemeClr val="bg1"/>
                </a:solidFill>
                <a:effectLst/>
                <a:latin typeface="Garamond" panose="02020404030301010803" pitchFamily="18" charset="0"/>
              </a:rPr>
              <a:t>“In the same way, when you see these things happening, know that he is near, at the gates.</a:t>
            </a:r>
          </a:p>
          <a:p>
            <a:pPr algn="just" fontAlgn="base"/>
            <a:r>
              <a:rPr lang="en-US" sz="2400" b="0" i="0" dirty="0">
                <a:solidFill>
                  <a:schemeClr val="bg1"/>
                </a:solidFill>
                <a:effectLst/>
                <a:latin typeface="Garamond" panose="02020404030301010803" pitchFamily="18" charset="0"/>
              </a:rPr>
              <a:t>Amen, I say to you, this generation will not pass away until all these things have taken place.</a:t>
            </a:r>
          </a:p>
          <a:p>
            <a:pPr algn="just" fontAlgn="base"/>
            <a:r>
              <a:rPr lang="en-US" sz="2400" b="0" i="0" dirty="0">
                <a:solidFill>
                  <a:schemeClr val="bg1"/>
                </a:solidFill>
                <a:effectLst/>
                <a:latin typeface="Garamond" panose="02020404030301010803" pitchFamily="18" charset="0"/>
              </a:rPr>
              <a:t>Heaven and earth will pass away, but my words will not pass away.</a:t>
            </a:r>
          </a:p>
          <a:p>
            <a:pPr algn="just" fontAlgn="base"/>
            <a:r>
              <a:rPr lang="en-US" sz="2400" b="0" i="0" dirty="0">
                <a:solidFill>
                  <a:schemeClr val="bg1"/>
                </a:solidFill>
                <a:effectLst/>
                <a:latin typeface="Garamond" panose="02020404030301010803" pitchFamily="18" charset="0"/>
              </a:rPr>
              <a:t>“But of that day or hour, no one knows, neither the angels in heaven, nor the Son, but only the Father.”</a:t>
            </a:r>
          </a:p>
        </p:txBody>
      </p:sp>
    </p:spTree>
    <p:extLst>
      <p:ext uri="{BB962C8B-B14F-4D97-AF65-F5344CB8AC3E}">
        <p14:creationId xmlns:p14="http://schemas.microsoft.com/office/powerpoint/2010/main" val="617827032"/>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50B7A1CB-49E7-4F28-BAB4-2FA0C4EE19ED}"/>
              </a:ext>
            </a:extLst>
          </p:cNvPr>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385464776"/>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3091</TotalTime>
  <Words>1165</Words>
  <Application>Microsoft Office PowerPoint</Application>
  <PresentationFormat>Widescreen</PresentationFormat>
  <Paragraphs>99</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206</cp:revision>
  <dcterms:created xsi:type="dcterms:W3CDTF">2019-09-06T14:56:38Z</dcterms:created>
  <dcterms:modified xsi:type="dcterms:W3CDTF">2021-11-08T08:38:23Z</dcterms:modified>
</cp:coreProperties>
</file>