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2" r:id="rId3"/>
    <p:sldId id="323" r:id="rId4"/>
    <p:sldId id="324" r:id="rId5"/>
    <p:sldId id="326" r:id="rId6"/>
    <p:sldId id="325" r:id="rId7"/>
    <p:sldId id="339" r:id="rId8"/>
    <p:sldId id="340" r:id="rId9"/>
    <p:sldId id="336" r:id="rId10"/>
    <p:sldId id="327" r:id="rId11"/>
    <p:sldId id="338" r:id="rId12"/>
    <p:sldId id="329" r:id="rId13"/>
    <p:sldId id="330" r:id="rId14"/>
    <p:sldId id="331" r:id="rId15"/>
    <p:sldId id="332" r:id="rId16"/>
    <p:sldId id="333" r:id="rId17"/>
    <p:sldId id="334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5C0F00-BE3C-4F83-9B3C-7D30BCE556C0}" v="10" dt="2021-11-22T15:28:21.8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456" autoAdjust="0"/>
    <p:restoredTop sz="94660"/>
  </p:normalViewPr>
  <p:slideViewPr>
    <p:cSldViewPr snapToGrid="0">
      <p:cViewPr varScale="1">
        <p:scale>
          <a:sx n="66" d="100"/>
          <a:sy n="66" d="100"/>
        </p:scale>
        <p:origin x="547" y="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 Adams" userId="1143faee-bb16-416e-8056-0ed4c730fe93" providerId="ADAL" clId="{055C0F00-BE3C-4F83-9B3C-7D30BCE556C0}"/>
    <pc:docChg chg="undo custSel addSld delSld modSld">
      <pc:chgData name="John Adams" userId="1143faee-bb16-416e-8056-0ed4c730fe93" providerId="ADAL" clId="{055C0F00-BE3C-4F83-9B3C-7D30BCE556C0}" dt="2021-11-22T15:28:21.864" v="137"/>
      <pc:docMkLst>
        <pc:docMk/>
      </pc:docMkLst>
      <pc:sldChg chg="addSp delSp modSp">
        <pc:chgData name="John Adams" userId="1143faee-bb16-416e-8056-0ed4c730fe93" providerId="ADAL" clId="{055C0F00-BE3C-4F83-9B3C-7D30BCE556C0}" dt="2021-11-22T15:27:48.167" v="135" actId="1076"/>
        <pc:sldMkLst>
          <pc:docMk/>
          <pc:sldMk cId="17090069" sldId="256"/>
        </pc:sldMkLst>
        <pc:picChg chg="del">
          <ac:chgData name="John Adams" userId="1143faee-bb16-416e-8056-0ed4c730fe93" providerId="ADAL" clId="{055C0F00-BE3C-4F83-9B3C-7D30BCE556C0}" dt="2021-11-22T15:27:34.251" v="131" actId="478"/>
          <ac:picMkLst>
            <pc:docMk/>
            <pc:sldMk cId="17090069" sldId="256"/>
            <ac:picMk id="8" creationId="{C0DBBB03-77F4-43A2-B000-DA0DFE08EDD6}"/>
          </ac:picMkLst>
        </pc:picChg>
        <pc:picChg chg="add mod">
          <ac:chgData name="John Adams" userId="1143faee-bb16-416e-8056-0ed4c730fe93" providerId="ADAL" clId="{055C0F00-BE3C-4F83-9B3C-7D30BCE556C0}" dt="2021-11-22T15:27:48.167" v="135" actId="1076"/>
          <ac:picMkLst>
            <pc:docMk/>
            <pc:sldMk cId="17090069" sldId="256"/>
            <ac:picMk id="1026" creationId="{C25CA03E-873D-44CC-81A9-EA634FD36482}"/>
          </ac:picMkLst>
        </pc:picChg>
      </pc:sldChg>
      <pc:sldChg chg="modSp mod">
        <pc:chgData name="John Adams" userId="1143faee-bb16-416e-8056-0ed4c730fe93" providerId="ADAL" clId="{055C0F00-BE3C-4F83-9B3C-7D30BCE556C0}" dt="2021-11-22T15:09:49.283" v="37" actId="20577"/>
        <pc:sldMkLst>
          <pc:docMk/>
          <pc:sldMk cId="382080874" sldId="323"/>
        </pc:sldMkLst>
        <pc:spChg chg="mod">
          <ac:chgData name="John Adams" userId="1143faee-bb16-416e-8056-0ed4c730fe93" providerId="ADAL" clId="{055C0F00-BE3C-4F83-9B3C-7D30BCE556C0}" dt="2021-11-22T15:09:49.283" v="37" actId="20577"/>
          <ac:spMkLst>
            <pc:docMk/>
            <pc:sldMk cId="382080874" sldId="323"/>
            <ac:spMk id="2" creationId="{00000000-0000-0000-0000-000000000000}"/>
          </ac:spMkLst>
        </pc:spChg>
        <pc:spChg chg="mod">
          <ac:chgData name="John Adams" userId="1143faee-bb16-416e-8056-0ed4c730fe93" providerId="ADAL" clId="{055C0F00-BE3C-4F83-9B3C-7D30BCE556C0}" dt="2021-11-22T15:09:41.771" v="35" actId="1076"/>
          <ac:spMkLst>
            <pc:docMk/>
            <pc:sldMk cId="382080874" sldId="323"/>
            <ac:spMk id="11" creationId="{00000000-0000-0000-0000-000000000000}"/>
          </ac:spMkLst>
        </pc:spChg>
      </pc:sldChg>
      <pc:sldChg chg="modSp mod">
        <pc:chgData name="John Adams" userId="1143faee-bb16-416e-8056-0ed4c730fe93" providerId="ADAL" clId="{055C0F00-BE3C-4F83-9B3C-7D30BCE556C0}" dt="2021-11-22T15:23:33.602" v="78" actId="1076"/>
        <pc:sldMkLst>
          <pc:docMk/>
          <pc:sldMk cId="3391867402" sldId="325"/>
        </pc:sldMkLst>
        <pc:spChg chg="mod">
          <ac:chgData name="John Adams" userId="1143faee-bb16-416e-8056-0ed4c730fe93" providerId="ADAL" clId="{055C0F00-BE3C-4F83-9B3C-7D30BCE556C0}" dt="2021-11-22T15:23:33.602" v="78" actId="1076"/>
          <ac:spMkLst>
            <pc:docMk/>
            <pc:sldMk cId="3391867402" sldId="325"/>
            <ac:spMk id="2" creationId="{00000000-0000-0000-0000-000000000000}"/>
          </ac:spMkLst>
        </pc:spChg>
      </pc:sldChg>
      <pc:sldChg chg="modSp mod">
        <pc:chgData name="John Adams" userId="1143faee-bb16-416e-8056-0ed4c730fe93" providerId="ADAL" clId="{055C0F00-BE3C-4F83-9B3C-7D30BCE556C0}" dt="2021-11-22T15:23:57.095" v="84" actId="20577"/>
        <pc:sldMkLst>
          <pc:docMk/>
          <pc:sldMk cId="2814757938" sldId="326"/>
        </pc:sldMkLst>
        <pc:spChg chg="mod">
          <ac:chgData name="John Adams" userId="1143faee-bb16-416e-8056-0ed4c730fe93" providerId="ADAL" clId="{055C0F00-BE3C-4F83-9B3C-7D30BCE556C0}" dt="2021-11-22T15:23:57.095" v="84" actId="20577"/>
          <ac:spMkLst>
            <pc:docMk/>
            <pc:sldMk cId="2814757938" sldId="326"/>
            <ac:spMk id="2" creationId="{00000000-0000-0000-0000-000000000000}"/>
          </ac:spMkLst>
        </pc:spChg>
        <pc:spChg chg="mod">
          <ac:chgData name="John Adams" userId="1143faee-bb16-416e-8056-0ed4c730fe93" providerId="ADAL" clId="{055C0F00-BE3C-4F83-9B3C-7D30BCE556C0}" dt="2021-11-22T15:23:40.614" v="80" actId="1076"/>
          <ac:spMkLst>
            <pc:docMk/>
            <pc:sldMk cId="2814757938" sldId="326"/>
            <ac:spMk id="11" creationId="{00000000-0000-0000-0000-000000000000}"/>
          </ac:spMkLst>
        </pc:spChg>
      </pc:sldChg>
      <pc:sldChg chg="addSp delSp modSp">
        <pc:chgData name="John Adams" userId="1143faee-bb16-416e-8056-0ed4c730fe93" providerId="ADAL" clId="{055C0F00-BE3C-4F83-9B3C-7D30BCE556C0}" dt="2021-11-22T15:28:21.864" v="137"/>
        <pc:sldMkLst>
          <pc:docMk/>
          <pc:sldMk cId="2791982190" sldId="334"/>
        </pc:sldMkLst>
        <pc:picChg chg="add mod">
          <ac:chgData name="John Adams" userId="1143faee-bb16-416e-8056-0ed4c730fe93" providerId="ADAL" clId="{055C0F00-BE3C-4F83-9B3C-7D30BCE556C0}" dt="2021-11-22T15:28:21.864" v="137"/>
          <ac:picMkLst>
            <pc:docMk/>
            <pc:sldMk cId="2791982190" sldId="334"/>
            <ac:picMk id="12" creationId="{CA61A757-B5CE-4CD2-852C-2F7A2D539439}"/>
          </ac:picMkLst>
        </pc:picChg>
        <pc:picChg chg="del">
          <ac:chgData name="John Adams" userId="1143faee-bb16-416e-8056-0ed4c730fe93" providerId="ADAL" clId="{055C0F00-BE3C-4F83-9B3C-7D30BCE556C0}" dt="2021-11-22T15:28:21.232" v="136" actId="478"/>
          <ac:picMkLst>
            <pc:docMk/>
            <pc:sldMk cId="2791982190" sldId="334"/>
            <ac:picMk id="1026" creationId="{9993D777-41A6-4573-AAD6-C4691A89B64C}"/>
          </ac:picMkLst>
        </pc:picChg>
      </pc:sldChg>
      <pc:sldChg chg="del">
        <pc:chgData name="John Adams" userId="1143faee-bb16-416e-8056-0ed4c730fe93" providerId="ADAL" clId="{055C0F00-BE3C-4F83-9B3C-7D30BCE556C0}" dt="2021-11-22T15:25:12.846" v="109" actId="47"/>
        <pc:sldMkLst>
          <pc:docMk/>
          <pc:sldMk cId="2851962274" sldId="335"/>
        </pc:sldMkLst>
      </pc:sldChg>
      <pc:sldChg chg="del">
        <pc:chgData name="John Adams" userId="1143faee-bb16-416e-8056-0ed4c730fe93" providerId="ADAL" clId="{055C0F00-BE3C-4F83-9B3C-7D30BCE556C0}" dt="2021-11-22T15:22:18.869" v="44" actId="47"/>
        <pc:sldMkLst>
          <pc:docMk/>
          <pc:sldMk cId="2456429357" sldId="337"/>
        </pc:sldMkLst>
      </pc:sldChg>
      <pc:sldChg chg="modSp del mod">
        <pc:chgData name="John Adams" userId="1143faee-bb16-416e-8056-0ed4c730fe93" providerId="ADAL" clId="{055C0F00-BE3C-4F83-9B3C-7D30BCE556C0}" dt="2021-11-22T15:25:01.294" v="107" actId="2696"/>
        <pc:sldMkLst>
          <pc:docMk/>
          <pc:sldMk cId="617827032" sldId="338"/>
        </pc:sldMkLst>
        <pc:spChg chg="mod">
          <ac:chgData name="John Adams" userId="1143faee-bb16-416e-8056-0ed4c730fe93" providerId="ADAL" clId="{055C0F00-BE3C-4F83-9B3C-7D30BCE556C0}" dt="2021-11-22T15:24:24.495" v="104" actId="20577"/>
          <ac:spMkLst>
            <pc:docMk/>
            <pc:sldMk cId="617827032" sldId="338"/>
            <ac:spMk id="2" creationId="{00000000-0000-0000-0000-000000000000}"/>
          </ac:spMkLst>
        </pc:spChg>
      </pc:sldChg>
      <pc:sldChg chg="modSp add mod">
        <pc:chgData name="John Adams" userId="1143faee-bb16-416e-8056-0ed4c730fe93" providerId="ADAL" clId="{055C0F00-BE3C-4F83-9B3C-7D30BCE556C0}" dt="2021-11-22T15:26:25.826" v="130" actId="207"/>
        <pc:sldMkLst>
          <pc:docMk/>
          <pc:sldMk cId="3154141503" sldId="338"/>
        </pc:sldMkLst>
        <pc:spChg chg="mod">
          <ac:chgData name="John Adams" userId="1143faee-bb16-416e-8056-0ed4c730fe93" providerId="ADAL" clId="{055C0F00-BE3C-4F83-9B3C-7D30BCE556C0}" dt="2021-11-22T15:26:25.826" v="130" actId="207"/>
          <ac:spMkLst>
            <pc:docMk/>
            <pc:sldMk cId="3154141503" sldId="338"/>
            <ac:spMk id="2" creationId="{00000000-0000-0000-0000-000000000000}"/>
          </ac:spMkLst>
        </pc:spChg>
        <pc:spChg chg="mod">
          <ac:chgData name="John Adams" userId="1143faee-bb16-416e-8056-0ed4c730fe93" providerId="ADAL" clId="{055C0F00-BE3C-4F83-9B3C-7D30BCE556C0}" dt="2021-11-22T15:26:18.706" v="128" actId="1076"/>
          <ac:spMkLst>
            <pc:docMk/>
            <pc:sldMk cId="3154141503" sldId="338"/>
            <ac:spMk id="11" creationId="{00000000-0000-0000-0000-000000000000}"/>
          </ac:spMkLst>
        </pc:spChg>
      </pc:sldChg>
      <pc:sldChg chg="add">
        <pc:chgData name="John Adams" userId="1143faee-bb16-416e-8056-0ed4c730fe93" providerId="ADAL" clId="{055C0F00-BE3C-4F83-9B3C-7D30BCE556C0}" dt="2021-11-22T15:24:49.296" v="105"/>
        <pc:sldMkLst>
          <pc:docMk/>
          <pc:sldMk cId="1442418911" sldId="339"/>
        </pc:sldMkLst>
      </pc:sldChg>
      <pc:sldChg chg="add">
        <pc:chgData name="John Adams" userId="1143faee-bb16-416e-8056-0ed4c730fe93" providerId="ADAL" clId="{055C0F00-BE3C-4F83-9B3C-7D30BCE556C0}" dt="2021-11-22T15:24:57.288" v="106"/>
        <pc:sldMkLst>
          <pc:docMk/>
          <pc:sldMk cId="162712569" sldId="34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23/11/2021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825842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23/11/2021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539346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23/11/2021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6152926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23/11/2021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4852221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23/11/2021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837802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23/11/2021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4782591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23/11/2021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1717808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23/11/2021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8818789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23/11/2021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1292292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23/11/2021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0422680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23/11/2021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4665318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02A62-F375-41FE-A154-0A2551C1B81C}" type="datetimeFigureOut">
              <a:rPr lang="en-GB" smtClean="0"/>
              <a:t>23/11/2021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2578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0" y="1925730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264400" y="6089134"/>
            <a:ext cx="44656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accent1">
                    <a:lumMod val="50000"/>
                  </a:schemeClr>
                </a:solidFill>
              </a:rPr>
              <a:t>Brentwood Diocese Education Service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524000" y="249839"/>
            <a:ext cx="9144000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LECTIO DIVINA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0" y="6206018"/>
            <a:ext cx="12192000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  <p:pic>
        <p:nvPicPr>
          <p:cNvPr id="1026" name="Picture 2" descr="A New Study Links Climate Change to Pregnancy Risks—And Highlights the  Disproportionate Impact on Black Women | Vogue">
            <a:extLst>
              <a:ext uri="{FF2B5EF4-FFF2-40B4-BE49-F238E27FC236}">
                <a16:creationId xmlns:a16="http://schemas.microsoft.com/office/drawing/2014/main" id="{C25CA03E-873D-44CC-81A9-EA634FD364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8815" y="1932062"/>
            <a:ext cx="5954370" cy="3962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90069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925730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1523999" y="249838"/>
            <a:ext cx="9144001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•  MEDITATIO  •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20086" y="5953950"/>
            <a:ext cx="5465942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6233041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925730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1524000" y="254727"/>
            <a:ext cx="9144001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•  LECTIO  •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20086" y="5953950"/>
            <a:ext cx="5465942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850211" y="2300515"/>
            <a:ext cx="8491577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en-US" sz="200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Mary set out and traveled to the hill country in haste to a town of Judah, where she entered the house of Zechariah and greeted Elizabeth.</a:t>
            </a:r>
          </a:p>
          <a:p>
            <a:pPr algn="just" fontAlgn="base"/>
            <a:r>
              <a:rPr lang="en-US" sz="200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When Elizabeth heard Mary’s greeting, the infant leaped in her womb, and Elizabeth, filled with the Holy Spirit, cried out in a loud voice and said,         “Blessed are you among women, and blessed is the fruit of your womb.</a:t>
            </a:r>
          </a:p>
          <a:p>
            <a:pPr algn="just" fontAlgn="base"/>
            <a:r>
              <a:rPr lang="en-US" sz="200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And how does this happen to me, that the mother of my Lord should come to me?</a:t>
            </a:r>
          </a:p>
          <a:p>
            <a:pPr algn="just" fontAlgn="base"/>
            <a:r>
              <a:rPr lang="en-US" sz="200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For at the moment the sound of your greeting reached my ears, the infant in my womb leaped for joy.</a:t>
            </a:r>
          </a:p>
          <a:p>
            <a:pPr algn="just" fontAlgn="base"/>
            <a:r>
              <a:rPr lang="en-US" sz="200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Blessed are you who believed that what was spoken to you by the Lord would be fulfilled.”</a:t>
            </a:r>
          </a:p>
        </p:txBody>
      </p:sp>
    </p:spTree>
    <p:extLst>
      <p:ext uri="{BB962C8B-B14F-4D97-AF65-F5344CB8AC3E}">
        <p14:creationId xmlns:p14="http://schemas.microsoft.com/office/powerpoint/2010/main" val="3154141503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925730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1523999" y="249838"/>
            <a:ext cx="9144001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•  ORATIO  •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3999" y="2194382"/>
            <a:ext cx="9144001" cy="3908762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 fontAlgn="base"/>
            <a:r>
              <a:rPr lang="en-GB" sz="3200" dirty="0">
                <a:solidFill>
                  <a:schemeClr val="bg1"/>
                </a:solidFill>
                <a:latin typeface="Garamond" panose="02020404030301010803" pitchFamily="18" charset="0"/>
              </a:rPr>
              <a:t>PRAYER</a:t>
            </a:r>
          </a:p>
          <a:p>
            <a:pPr algn="ctr" fontAlgn="base"/>
            <a:r>
              <a:rPr lang="en-GB" sz="3200" dirty="0">
                <a:solidFill>
                  <a:schemeClr val="bg1"/>
                </a:solidFill>
                <a:latin typeface="Garamond" panose="02020404030301010803" pitchFamily="18" charset="0"/>
              </a:rPr>
              <a:t>What would you like to say to God?</a:t>
            </a:r>
          </a:p>
          <a:p>
            <a:pPr algn="ctr" fontAlgn="base"/>
            <a:r>
              <a:rPr lang="en-GB" sz="3200" dirty="0">
                <a:solidFill>
                  <a:schemeClr val="bg1"/>
                </a:solidFill>
                <a:latin typeface="Garamond" panose="02020404030301010803" pitchFamily="18" charset="0"/>
              </a:rPr>
              <a:t>……..</a:t>
            </a:r>
          </a:p>
          <a:p>
            <a:pPr algn="ctr" fontAlgn="base"/>
            <a:endParaRPr lang="en-GB" sz="2800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ctr" fontAlgn="base"/>
            <a:r>
              <a:rPr lang="en-GB" sz="3200" b="1" dirty="0">
                <a:solidFill>
                  <a:schemeClr val="bg1"/>
                </a:solidFill>
                <a:latin typeface="Garamond" panose="02020404030301010803" pitchFamily="18" charset="0"/>
              </a:rPr>
              <a:t>Lord in your mercy …</a:t>
            </a:r>
          </a:p>
          <a:p>
            <a:pPr algn="ctr" fontAlgn="base"/>
            <a:endParaRPr lang="en-GB" sz="32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ctr" fontAlgn="base"/>
            <a:r>
              <a:rPr lang="en-GB" sz="3200" b="1" dirty="0">
                <a:solidFill>
                  <a:schemeClr val="bg1"/>
                </a:solidFill>
                <a:latin typeface="Garamond" panose="02020404030301010803" pitchFamily="18" charset="0"/>
              </a:rPr>
              <a:t>R / Hear our prayer</a:t>
            </a:r>
          </a:p>
          <a:p>
            <a:pPr algn="ctr" fontAlgn="base"/>
            <a:endParaRPr lang="en-GB" sz="24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20086" y="5953950"/>
            <a:ext cx="5465942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6697770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925730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1523999" y="249838"/>
            <a:ext cx="9144001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•  ORATIO  •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20086" y="5953950"/>
            <a:ext cx="5465942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4536706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925730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248194" y="249838"/>
            <a:ext cx="11691257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•  CONTEMPLATIO  •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3999" y="2194382"/>
            <a:ext cx="9144001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en-GB" sz="3200" dirty="0">
                <a:solidFill>
                  <a:schemeClr val="bg1"/>
                </a:solidFill>
                <a:latin typeface="Garamond" panose="02020404030301010803" pitchFamily="18" charset="0"/>
              </a:rPr>
              <a:t>LET US </a:t>
            </a:r>
          </a:p>
          <a:p>
            <a:pPr algn="ctr" fontAlgn="base"/>
            <a:r>
              <a:rPr lang="en-GB" sz="3200" dirty="0">
                <a:solidFill>
                  <a:schemeClr val="bg1"/>
                </a:solidFill>
                <a:latin typeface="Garamond" panose="02020404030301010803" pitchFamily="18" charset="0"/>
              </a:rPr>
              <a:t>REST IN GOD</a:t>
            </a:r>
          </a:p>
          <a:p>
            <a:pPr algn="ctr" fontAlgn="base"/>
            <a:r>
              <a:rPr lang="en-GB" sz="3200" dirty="0">
                <a:solidFill>
                  <a:schemeClr val="bg1"/>
                </a:solidFill>
                <a:latin typeface="Garamond" panose="02020404030301010803" pitchFamily="18" charset="0"/>
              </a:rPr>
              <a:t>IN SILENCE</a:t>
            </a:r>
          </a:p>
          <a:p>
            <a:pPr algn="ctr" fontAlgn="base"/>
            <a:endParaRPr lang="en-GB" sz="2800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marL="285750" indent="-285750" algn="ctr"/>
            <a:r>
              <a:rPr lang="en-GB" sz="3200" dirty="0">
                <a:solidFill>
                  <a:schemeClr val="bg1"/>
                </a:solidFill>
                <a:latin typeface="Garamond" panose="02020404030301010803" pitchFamily="18" charset="0"/>
              </a:rPr>
              <a:t>May the Holy Spirit                                               deepen our awareness of the Word</a:t>
            </a:r>
          </a:p>
          <a:p>
            <a:pPr algn="ctr" fontAlgn="base"/>
            <a:endParaRPr lang="en-GB" sz="24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20086" y="5953950"/>
            <a:ext cx="5465942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2557887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925730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248194" y="249838"/>
            <a:ext cx="11691257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•  CONTEMPLATIO  •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20086" y="5953950"/>
            <a:ext cx="5465942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5462705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925730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1523999" y="249838"/>
            <a:ext cx="9144001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The Lord’s Prayer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pic>
        <p:nvPicPr>
          <p:cNvPr id="8194" name="Picture 2" descr="Albrecht Durer – Hands Praying - Mens T-Shirt | 41782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9186" y="1925729"/>
            <a:ext cx="3953625" cy="3953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20086" y="5953950"/>
            <a:ext cx="5465942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7967202"/>
      </p:ext>
    </p:extLst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925730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1523999" y="249838"/>
            <a:ext cx="9144001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•  ACTIO  •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20086" y="5953950"/>
            <a:ext cx="5465942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  <p:pic>
        <p:nvPicPr>
          <p:cNvPr id="12" name="Picture 2" descr="A New Study Links Climate Change to Pregnancy Risks—And Highlights the  Disproportionate Impact on Black Women | Vogue">
            <a:extLst>
              <a:ext uri="{FF2B5EF4-FFF2-40B4-BE49-F238E27FC236}">
                <a16:creationId xmlns:a16="http://schemas.microsoft.com/office/drawing/2014/main" id="{CA61A757-B5CE-4CD2-852C-2F7A2D5394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8815" y="1932062"/>
            <a:ext cx="5954370" cy="3962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1982190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925730"/>
            <a:ext cx="9144000" cy="3953626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694405" y="249838"/>
            <a:ext cx="10717305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The Sign of the Cross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pic>
        <p:nvPicPr>
          <p:cNvPr id="7170" name="Picture 2" descr="https://upload.wikimedia.org/wikipedia/commons/thumb/0/04/Sign-of-the-cross--fingers-position.jpg/170px-Sign-of-the-cross--fingers-positio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99" y="1925729"/>
            <a:ext cx="2684929" cy="3948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20086" y="5953950"/>
            <a:ext cx="5465942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9110525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925730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1524000" y="249838"/>
            <a:ext cx="9144000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Opening Prayer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20086" y="5953950"/>
            <a:ext cx="5465942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72418" y="2095062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Garamond" panose="02020404030301010803" pitchFamily="18" charset="0"/>
              </a:rPr>
              <a:t>Holy Spirit, beloved of my soul. </a:t>
            </a:r>
          </a:p>
          <a:p>
            <a:pPr algn="ctr"/>
            <a:r>
              <a:rPr lang="en-US" sz="2400" dirty="0">
                <a:solidFill>
                  <a:schemeClr val="bg1"/>
                </a:solidFill>
                <a:latin typeface="Garamond" panose="02020404030301010803" pitchFamily="18" charset="0"/>
              </a:rPr>
              <a:t>Enlighten me, </a:t>
            </a:r>
          </a:p>
          <a:p>
            <a:pPr algn="ctr"/>
            <a:r>
              <a:rPr lang="en-US" sz="2400" dirty="0">
                <a:solidFill>
                  <a:schemeClr val="bg1"/>
                </a:solidFill>
                <a:latin typeface="Garamond" panose="02020404030301010803" pitchFamily="18" charset="0"/>
              </a:rPr>
              <a:t>guide me, </a:t>
            </a:r>
          </a:p>
          <a:p>
            <a:pPr algn="ctr"/>
            <a:r>
              <a:rPr lang="en-US" sz="2400" dirty="0">
                <a:solidFill>
                  <a:schemeClr val="bg1"/>
                </a:solidFill>
                <a:latin typeface="Garamond" panose="02020404030301010803" pitchFamily="18" charset="0"/>
              </a:rPr>
              <a:t>strengthen me, </a:t>
            </a:r>
          </a:p>
          <a:p>
            <a:pPr algn="ctr"/>
            <a:r>
              <a:rPr lang="en-US" sz="2400" dirty="0">
                <a:solidFill>
                  <a:schemeClr val="bg1"/>
                </a:solidFill>
                <a:latin typeface="Garamond" panose="02020404030301010803" pitchFamily="18" charset="0"/>
              </a:rPr>
              <a:t>console me </a:t>
            </a:r>
          </a:p>
          <a:p>
            <a:pPr algn="ctr"/>
            <a:r>
              <a:rPr lang="en-US" sz="2400" dirty="0">
                <a:solidFill>
                  <a:schemeClr val="bg1"/>
                </a:solidFill>
                <a:latin typeface="Garamond" panose="02020404030301010803" pitchFamily="18" charset="0"/>
              </a:rPr>
              <a:t>with Your Word. </a:t>
            </a:r>
          </a:p>
          <a:p>
            <a:pPr algn="ctr"/>
            <a:r>
              <a:rPr lang="en-US" sz="2400" dirty="0">
                <a:solidFill>
                  <a:schemeClr val="bg1"/>
                </a:solidFill>
                <a:latin typeface="Garamond" panose="02020404030301010803" pitchFamily="18" charset="0"/>
              </a:rPr>
              <a:t>Tell me what to do. </a:t>
            </a:r>
          </a:p>
          <a:p>
            <a:pPr algn="ctr"/>
            <a:r>
              <a:rPr lang="en-US" sz="2400" dirty="0">
                <a:solidFill>
                  <a:schemeClr val="bg1"/>
                </a:solidFill>
                <a:latin typeface="Garamond" panose="02020404030301010803" pitchFamily="18" charset="0"/>
              </a:rPr>
              <a:t>Direct my every choice. </a:t>
            </a:r>
          </a:p>
          <a:p>
            <a:pPr algn="ctr"/>
            <a:r>
              <a:rPr lang="en-US" sz="2400" dirty="0">
                <a:solidFill>
                  <a:schemeClr val="bg1"/>
                </a:solidFill>
                <a:latin typeface="Garamond" panose="02020404030301010803" pitchFamily="18" charset="0"/>
              </a:rPr>
              <a:t>Let me only know Your will.</a:t>
            </a:r>
            <a:endParaRPr lang="en-GB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080874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925730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1523999" y="249838"/>
            <a:ext cx="9144001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Silent Reflection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20086" y="5953950"/>
            <a:ext cx="5465942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4066226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919017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1523999" y="249838"/>
            <a:ext cx="9144001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•  LECTIO  •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20086" y="5953950"/>
            <a:ext cx="5465942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121590" y="2284509"/>
            <a:ext cx="796452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fontAlgn="base"/>
            <a:r>
              <a:rPr lang="en-US" sz="240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Mary set out and traveled to the hill country in haste to a town of Judah, where she entered the house of Zechariah and greeted Elizabeth.</a:t>
            </a:r>
          </a:p>
          <a:p>
            <a:pPr algn="l" fontAlgn="base"/>
            <a:r>
              <a:rPr lang="en-US" sz="240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When Elizabeth heard Mary’s greeting, the infant leaped in her womb, and Elizabeth, filled with the Holy Spirit, cried out in a loud voice and said, </a:t>
            </a:r>
          </a:p>
          <a:p>
            <a:pPr algn="l" fontAlgn="base"/>
            <a:r>
              <a:rPr lang="en-US" sz="240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“Blessed are you among women, and blessed is the fruit of your womb.</a:t>
            </a:r>
          </a:p>
        </p:txBody>
      </p:sp>
    </p:spTree>
    <p:extLst>
      <p:ext uri="{BB962C8B-B14F-4D97-AF65-F5344CB8AC3E}">
        <p14:creationId xmlns:p14="http://schemas.microsoft.com/office/powerpoint/2010/main" val="2814757938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925730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1524000" y="254727"/>
            <a:ext cx="9144001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•  LECTIO  •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20086" y="5953950"/>
            <a:ext cx="5465942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121005" y="2635063"/>
            <a:ext cx="833769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fontAlgn="base"/>
            <a:r>
              <a:rPr lang="en-US" sz="240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And how does this happen to me, that the mother of my Lord should come to me?</a:t>
            </a:r>
          </a:p>
          <a:p>
            <a:pPr algn="l" fontAlgn="base"/>
            <a:r>
              <a:rPr lang="en-US" sz="240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For at the moment the sound of your greeting reached my ears, the infant in my womb leaped for joy.</a:t>
            </a:r>
          </a:p>
          <a:p>
            <a:pPr algn="l" fontAlgn="base"/>
            <a:r>
              <a:rPr lang="en-US" sz="240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Blessed are you who believed that what was spoken to you by the Lord would be fulfilled.”</a:t>
            </a:r>
          </a:p>
        </p:txBody>
      </p:sp>
    </p:spTree>
    <p:extLst>
      <p:ext uri="{BB962C8B-B14F-4D97-AF65-F5344CB8AC3E}">
        <p14:creationId xmlns:p14="http://schemas.microsoft.com/office/powerpoint/2010/main" val="3391867402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919017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1523999" y="249838"/>
            <a:ext cx="9144001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•  LECTIO  •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20086" y="5953950"/>
            <a:ext cx="5465942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121590" y="2284509"/>
            <a:ext cx="796452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fontAlgn="base"/>
            <a:r>
              <a:rPr lang="en-US" sz="240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Mary set out and traveled to the hill country in haste to a town of Judah, where she entered the house of Zechariah and greeted Elizabeth.</a:t>
            </a:r>
          </a:p>
          <a:p>
            <a:pPr algn="l" fontAlgn="base"/>
            <a:r>
              <a:rPr lang="en-US" sz="240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When Elizabeth heard Mary’s greeting, the infant leaped in her womb, and Elizabeth, filled with the Holy Spirit, cried out in a loud voice and said, </a:t>
            </a:r>
          </a:p>
          <a:p>
            <a:pPr algn="l" fontAlgn="base"/>
            <a:r>
              <a:rPr lang="en-US" sz="240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“Blessed are you among women, and blessed is the fruit of your womb.</a:t>
            </a:r>
          </a:p>
        </p:txBody>
      </p:sp>
    </p:spTree>
    <p:extLst>
      <p:ext uri="{BB962C8B-B14F-4D97-AF65-F5344CB8AC3E}">
        <p14:creationId xmlns:p14="http://schemas.microsoft.com/office/powerpoint/2010/main" val="1442418911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925730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1524000" y="254727"/>
            <a:ext cx="9144001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•  LECTIO  •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20086" y="5953950"/>
            <a:ext cx="5465942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121005" y="2635063"/>
            <a:ext cx="833769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fontAlgn="base"/>
            <a:r>
              <a:rPr lang="en-US" sz="240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And how does this happen to me, that the mother of my Lord should come to me?</a:t>
            </a:r>
          </a:p>
          <a:p>
            <a:pPr algn="l" fontAlgn="base"/>
            <a:r>
              <a:rPr lang="en-US" sz="240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For at the moment the sound of your greeting reached my ears, the infant in my womb leaped for joy.</a:t>
            </a:r>
          </a:p>
          <a:p>
            <a:pPr algn="l" fontAlgn="base"/>
            <a:r>
              <a:rPr lang="en-US" sz="240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Blessed are you who believed that what was spoken to you by the Lord would be fulfilled.”</a:t>
            </a:r>
          </a:p>
        </p:txBody>
      </p:sp>
    </p:spTree>
    <p:extLst>
      <p:ext uri="{BB962C8B-B14F-4D97-AF65-F5344CB8AC3E}">
        <p14:creationId xmlns:p14="http://schemas.microsoft.com/office/powerpoint/2010/main" val="162712569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925730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1523999" y="249838"/>
            <a:ext cx="9144001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•  MEDITATIO  •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20086" y="5953950"/>
            <a:ext cx="5465942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0B7A1CB-49E7-4F28-BAB4-2FA0C4EE19ED}"/>
              </a:ext>
            </a:extLst>
          </p:cNvPr>
          <p:cNvSpPr txBox="1"/>
          <p:nvPr/>
        </p:nvSpPr>
        <p:spPr>
          <a:xfrm>
            <a:off x="1924572" y="2605848"/>
            <a:ext cx="859536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en-GB" sz="3200" dirty="0">
                <a:solidFill>
                  <a:schemeClr val="bg1"/>
                </a:solidFill>
                <a:latin typeface="Garamond" panose="02020404030301010803" pitchFamily="18" charset="0"/>
              </a:rPr>
              <a:t>REFLECTION</a:t>
            </a:r>
          </a:p>
          <a:p>
            <a:pPr algn="ctr" fontAlgn="base"/>
            <a:r>
              <a:rPr lang="en-GB" sz="3200" dirty="0">
                <a:solidFill>
                  <a:schemeClr val="bg1"/>
                </a:solidFill>
                <a:latin typeface="Garamond" panose="02020404030301010803" pitchFamily="18" charset="0"/>
              </a:rPr>
              <a:t>What God is saying to you?</a:t>
            </a:r>
          </a:p>
          <a:p>
            <a:pPr algn="ctr" fontAlgn="base"/>
            <a:r>
              <a:rPr lang="en-GB" sz="3200" dirty="0">
                <a:solidFill>
                  <a:schemeClr val="bg1"/>
                </a:solidFill>
                <a:latin typeface="Garamond" panose="02020404030301010803" pitchFamily="18" charset="0"/>
              </a:rPr>
              <a:t>Feel free to share ‘echoes’ of the text,</a:t>
            </a:r>
          </a:p>
          <a:p>
            <a:pPr algn="ctr" fontAlgn="base"/>
            <a:r>
              <a:rPr lang="en-GB" sz="3200" dirty="0">
                <a:solidFill>
                  <a:schemeClr val="bg1"/>
                </a:solidFill>
                <a:latin typeface="Garamond" panose="02020404030301010803" pitchFamily="18" charset="0"/>
              </a:rPr>
              <a:t>a phrase that strikes you. </a:t>
            </a:r>
          </a:p>
          <a:p>
            <a:pPr algn="ctr" fontAlgn="base"/>
            <a:r>
              <a:rPr lang="en-GB" sz="3200" dirty="0">
                <a:solidFill>
                  <a:schemeClr val="bg1"/>
                </a:solidFill>
                <a:latin typeface="Garamond" panose="02020404030301010803" pitchFamily="18" charset="0"/>
              </a:rPr>
              <a:t>If you wish, please say why.</a:t>
            </a:r>
            <a:endParaRPr lang="en-GB" sz="24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5464776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3114</TotalTime>
  <Words>924</Words>
  <Application>Microsoft Office PowerPoint</Application>
  <PresentationFormat>Widescreen</PresentationFormat>
  <Paragraphs>94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Garamond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Diocese Of Brentwood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Sophie Russell</dc:creator>
  <cp:lastModifiedBy>Catherine McKenna</cp:lastModifiedBy>
  <cp:revision>206</cp:revision>
  <dcterms:created xsi:type="dcterms:W3CDTF">2019-09-06T14:56:38Z</dcterms:created>
  <dcterms:modified xsi:type="dcterms:W3CDTF">2021-11-23T15:50:22Z</dcterms:modified>
</cp:coreProperties>
</file>