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6" r:id="rId6"/>
    <p:sldId id="325" r:id="rId7"/>
    <p:sldId id="339" r:id="rId8"/>
    <p:sldId id="340" r:id="rId9"/>
    <p:sldId id="336" r:id="rId10"/>
    <p:sldId id="327" r:id="rId11"/>
    <p:sldId id="338" r:id="rId12"/>
    <p:sldId id="329" r:id="rId13"/>
    <p:sldId id="330" r:id="rId14"/>
    <p:sldId id="331" r:id="rId15"/>
    <p:sldId id="332" r:id="rId16"/>
    <p:sldId id="333" r:id="rId17"/>
    <p:sldId id="33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C0F00-BE3C-4F83-9B3C-7D30BCE556C0}" v="10" dt="2021-11-22T15:28:21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7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055C0F00-BE3C-4F83-9B3C-7D30BCE556C0}"/>
    <pc:docChg chg="undo custSel addSld delSld modSld">
      <pc:chgData name="John Adams" userId="1143faee-bb16-416e-8056-0ed4c730fe93" providerId="ADAL" clId="{055C0F00-BE3C-4F83-9B3C-7D30BCE556C0}" dt="2021-11-22T15:28:21.864" v="137"/>
      <pc:docMkLst>
        <pc:docMk/>
      </pc:docMkLst>
      <pc:sldChg chg="addSp delSp modSp">
        <pc:chgData name="John Adams" userId="1143faee-bb16-416e-8056-0ed4c730fe93" providerId="ADAL" clId="{055C0F00-BE3C-4F83-9B3C-7D30BCE556C0}" dt="2021-11-22T15:27:48.167" v="135" actId="1076"/>
        <pc:sldMkLst>
          <pc:docMk/>
          <pc:sldMk cId="17090069" sldId="256"/>
        </pc:sldMkLst>
        <pc:picChg chg="del">
          <ac:chgData name="John Adams" userId="1143faee-bb16-416e-8056-0ed4c730fe93" providerId="ADAL" clId="{055C0F00-BE3C-4F83-9B3C-7D30BCE556C0}" dt="2021-11-22T15:27:34.251" v="131" actId="478"/>
          <ac:picMkLst>
            <pc:docMk/>
            <pc:sldMk cId="17090069" sldId="256"/>
            <ac:picMk id="8" creationId="{C0DBBB03-77F4-43A2-B000-DA0DFE08EDD6}"/>
          </ac:picMkLst>
        </pc:picChg>
        <pc:picChg chg="add mod">
          <ac:chgData name="John Adams" userId="1143faee-bb16-416e-8056-0ed4c730fe93" providerId="ADAL" clId="{055C0F00-BE3C-4F83-9B3C-7D30BCE556C0}" dt="2021-11-22T15:27:48.167" v="135" actId="1076"/>
          <ac:picMkLst>
            <pc:docMk/>
            <pc:sldMk cId="17090069" sldId="256"/>
            <ac:picMk id="1026" creationId="{C25CA03E-873D-44CC-81A9-EA634FD36482}"/>
          </ac:picMkLst>
        </pc:picChg>
      </pc:sldChg>
      <pc:sldChg chg="modSp mod">
        <pc:chgData name="John Adams" userId="1143faee-bb16-416e-8056-0ed4c730fe93" providerId="ADAL" clId="{055C0F00-BE3C-4F83-9B3C-7D30BCE556C0}" dt="2021-11-22T15:09:49.283" v="37" actId="20577"/>
        <pc:sldMkLst>
          <pc:docMk/>
          <pc:sldMk cId="382080874" sldId="323"/>
        </pc:sldMkLst>
        <pc:spChg chg="mod">
          <ac:chgData name="John Adams" userId="1143faee-bb16-416e-8056-0ed4c730fe93" providerId="ADAL" clId="{055C0F00-BE3C-4F83-9B3C-7D30BCE556C0}" dt="2021-11-22T15:09:49.283" v="37" actId="20577"/>
          <ac:spMkLst>
            <pc:docMk/>
            <pc:sldMk cId="382080874" sldId="323"/>
            <ac:spMk id="2" creationId="{00000000-0000-0000-0000-000000000000}"/>
          </ac:spMkLst>
        </pc:spChg>
        <pc:spChg chg="mod">
          <ac:chgData name="John Adams" userId="1143faee-bb16-416e-8056-0ed4c730fe93" providerId="ADAL" clId="{055C0F00-BE3C-4F83-9B3C-7D30BCE556C0}" dt="2021-11-22T15:09:41.771" v="35" actId="1076"/>
          <ac:spMkLst>
            <pc:docMk/>
            <pc:sldMk cId="382080874" sldId="323"/>
            <ac:spMk id="11" creationId="{00000000-0000-0000-0000-000000000000}"/>
          </ac:spMkLst>
        </pc:spChg>
      </pc:sldChg>
      <pc:sldChg chg="modSp mod">
        <pc:chgData name="John Adams" userId="1143faee-bb16-416e-8056-0ed4c730fe93" providerId="ADAL" clId="{055C0F00-BE3C-4F83-9B3C-7D30BCE556C0}" dt="2021-11-22T15:23:33.602" v="78" actId="1076"/>
        <pc:sldMkLst>
          <pc:docMk/>
          <pc:sldMk cId="3391867402" sldId="325"/>
        </pc:sldMkLst>
        <pc:spChg chg="mod">
          <ac:chgData name="John Adams" userId="1143faee-bb16-416e-8056-0ed4c730fe93" providerId="ADAL" clId="{055C0F00-BE3C-4F83-9B3C-7D30BCE556C0}" dt="2021-11-22T15:23:33.602" v="78" actId="1076"/>
          <ac:spMkLst>
            <pc:docMk/>
            <pc:sldMk cId="3391867402" sldId="325"/>
            <ac:spMk id="2" creationId="{00000000-0000-0000-0000-000000000000}"/>
          </ac:spMkLst>
        </pc:spChg>
      </pc:sldChg>
      <pc:sldChg chg="modSp mod">
        <pc:chgData name="John Adams" userId="1143faee-bb16-416e-8056-0ed4c730fe93" providerId="ADAL" clId="{055C0F00-BE3C-4F83-9B3C-7D30BCE556C0}" dt="2021-11-22T15:23:57.095" v="84" actId="20577"/>
        <pc:sldMkLst>
          <pc:docMk/>
          <pc:sldMk cId="2814757938" sldId="326"/>
        </pc:sldMkLst>
        <pc:spChg chg="mod">
          <ac:chgData name="John Adams" userId="1143faee-bb16-416e-8056-0ed4c730fe93" providerId="ADAL" clId="{055C0F00-BE3C-4F83-9B3C-7D30BCE556C0}" dt="2021-11-22T15:23:57.095" v="84" actId="20577"/>
          <ac:spMkLst>
            <pc:docMk/>
            <pc:sldMk cId="2814757938" sldId="326"/>
            <ac:spMk id="2" creationId="{00000000-0000-0000-0000-000000000000}"/>
          </ac:spMkLst>
        </pc:spChg>
        <pc:spChg chg="mod">
          <ac:chgData name="John Adams" userId="1143faee-bb16-416e-8056-0ed4c730fe93" providerId="ADAL" clId="{055C0F00-BE3C-4F83-9B3C-7D30BCE556C0}" dt="2021-11-22T15:23:40.614" v="80" actId="1076"/>
          <ac:spMkLst>
            <pc:docMk/>
            <pc:sldMk cId="2814757938" sldId="326"/>
            <ac:spMk id="11" creationId="{00000000-0000-0000-0000-000000000000}"/>
          </ac:spMkLst>
        </pc:spChg>
      </pc:sldChg>
      <pc:sldChg chg="addSp delSp modSp">
        <pc:chgData name="John Adams" userId="1143faee-bb16-416e-8056-0ed4c730fe93" providerId="ADAL" clId="{055C0F00-BE3C-4F83-9B3C-7D30BCE556C0}" dt="2021-11-22T15:28:21.864" v="137"/>
        <pc:sldMkLst>
          <pc:docMk/>
          <pc:sldMk cId="2791982190" sldId="334"/>
        </pc:sldMkLst>
        <pc:picChg chg="add mod">
          <ac:chgData name="John Adams" userId="1143faee-bb16-416e-8056-0ed4c730fe93" providerId="ADAL" clId="{055C0F00-BE3C-4F83-9B3C-7D30BCE556C0}" dt="2021-11-22T15:28:21.864" v="137"/>
          <ac:picMkLst>
            <pc:docMk/>
            <pc:sldMk cId="2791982190" sldId="334"/>
            <ac:picMk id="12" creationId="{CA61A757-B5CE-4CD2-852C-2F7A2D539439}"/>
          </ac:picMkLst>
        </pc:picChg>
        <pc:picChg chg="del">
          <ac:chgData name="John Adams" userId="1143faee-bb16-416e-8056-0ed4c730fe93" providerId="ADAL" clId="{055C0F00-BE3C-4F83-9B3C-7D30BCE556C0}" dt="2021-11-22T15:28:21.232" v="136" actId="478"/>
          <ac:picMkLst>
            <pc:docMk/>
            <pc:sldMk cId="2791982190" sldId="334"/>
            <ac:picMk id="1026" creationId="{9993D777-41A6-4573-AAD6-C4691A89B64C}"/>
          </ac:picMkLst>
        </pc:picChg>
      </pc:sldChg>
      <pc:sldChg chg="del">
        <pc:chgData name="John Adams" userId="1143faee-bb16-416e-8056-0ed4c730fe93" providerId="ADAL" clId="{055C0F00-BE3C-4F83-9B3C-7D30BCE556C0}" dt="2021-11-22T15:25:12.846" v="109" actId="47"/>
        <pc:sldMkLst>
          <pc:docMk/>
          <pc:sldMk cId="2851962274" sldId="335"/>
        </pc:sldMkLst>
      </pc:sldChg>
      <pc:sldChg chg="del">
        <pc:chgData name="John Adams" userId="1143faee-bb16-416e-8056-0ed4c730fe93" providerId="ADAL" clId="{055C0F00-BE3C-4F83-9B3C-7D30BCE556C0}" dt="2021-11-22T15:22:18.869" v="44" actId="47"/>
        <pc:sldMkLst>
          <pc:docMk/>
          <pc:sldMk cId="2456429357" sldId="337"/>
        </pc:sldMkLst>
      </pc:sldChg>
      <pc:sldChg chg="modSp del mod">
        <pc:chgData name="John Adams" userId="1143faee-bb16-416e-8056-0ed4c730fe93" providerId="ADAL" clId="{055C0F00-BE3C-4F83-9B3C-7D30BCE556C0}" dt="2021-11-22T15:25:01.294" v="107" actId="2696"/>
        <pc:sldMkLst>
          <pc:docMk/>
          <pc:sldMk cId="617827032" sldId="338"/>
        </pc:sldMkLst>
        <pc:spChg chg="mod">
          <ac:chgData name="John Adams" userId="1143faee-bb16-416e-8056-0ed4c730fe93" providerId="ADAL" clId="{055C0F00-BE3C-4F83-9B3C-7D30BCE556C0}" dt="2021-11-22T15:24:24.495" v="104" actId="20577"/>
          <ac:spMkLst>
            <pc:docMk/>
            <pc:sldMk cId="617827032" sldId="338"/>
            <ac:spMk id="2" creationId="{00000000-0000-0000-0000-000000000000}"/>
          </ac:spMkLst>
        </pc:spChg>
      </pc:sldChg>
      <pc:sldChg chg="modSp add mod">
        <pc:chgData name="John Adams" userId="1143faee-bb16-416e-8056-0ed4c730fe93" providerId="ADAL" clId="{055C0F00-BE3C-4F83-9B3C-7D30BCE556C0}" dt="2021-11-22T15:26:25.826" v="130" actId="207"/>
        <pc:sldMkLst>
          <pc:docMk/>
          <pc:sldMk cId="3154141503" sldId="338"/>
        </pc:sldMkLst>
        <pc:spChg chg="mod">
          <ac:chgData name="John Adams" userId="1143faee-bb16-416e-8056-0ed4c730fe93" providerId="ADAL" clId="{055C0F00-BE3C-4F83-9B3C-7D30BCE556C0}" dt="2021-11-22T15:26:25.826" v="130" actId="207"/>
          <ac:spMkLst>
            <pc:docMk/>
            <pc:sldMk cId="3154141503" sldId="338"/>
            <ac:spMk id="2" creationId="{00000000-0000-0000-0000-000000000000}"/>
          </ac:spMkLst>
        </pc:spChg>
        <pc:spChg chg="mod">
          <ac:chgData name="John Adams" userId="1143faee-bb16-416e-8056-0ed4c730fe93" providerId="ADAL" clId="{055C0F00-BE3C-4F83-9B3C-7D30BCE556C0}" dt="2021-11-22T15:26:18.706" v="128" actId="1076"/>
          <ac:spMkLst>
            <pc:docMk/>
            <pc:sldMk cId="3154141503" sldId="338"/>
            <ac:spMk id="11" creationId="{00000000-0000-0000-0000-000000000000}"/>
          </ac:spMkLst>
        </pc:spChg>
      </pc:sldChg>
      <pc:sldChg chg="add">
        <pc:chgData name="John Adams" userId="1143faee-bb16-416e-8056-0ed4c730fe93" providerId="ADAL" clId="{055C0F00-BE3C-4F83-9B3C-7D30BCE556C0}" dt="2021-11-22T15:24:49.296" v="105"/>
        <pc:sldMkLst>
          <pc:docMk/>
          <pc:sldMk cId="1442418911" sldId="339"/>
        </pc:sldMkLst>
      </pc:sldChg>
      <pc:sldChg chg="add">
        <pc:chgData name="John Adams" userId="1143faee-bb16-416e-8056-0ed4c730fe93" providerId="ADAL" clId="{055C0F00-BE3C-4F83-9B3C-7D30BCE556C0}" dt="2021-11-22T15:24:57.288" v="106"/>
        <pc:sldMkLst>
          <pc:docMk/>
          <pc:sldMk cId="162712569" sldId="34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206018"/>
            <a:ext cx="12192000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A New Study Links Climate Change to Pregnancy Risks—And Highlights the  Disproportionate Impact on Black Women | Vogue">
            <a:extLst>
              <a:ext uri="{FF2B5EF4-FFF2-40B4-BE49-F238E27FC236}">
                <a16:creationId xmlns:a16="http://schemas.microsoft.com/office/drawing/2014/main" id="{C25CA03E-873D-44CC-81A9-EA634FD3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15" y="1932062"/>
            <a:ext cx="5954370" cy="396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0211" y="2300515"/>
            <a:ext cx="849157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0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Mary set out and traveled to the hill country in haste to a town of Judah, where she entered the house of Zechariah and greeted Elizabeth.</a:t>
            </a:r>
          </a:p>
          <a:p>
            <a:pPr algn="just" fontAlgn="base"/>
            <a:r>
              <a:rPr lang="en-US" sz="20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When Elizabeth heard Mary’s greeting, the infant leaped in her womb, and Elizabeth, filled with the Holy Spirit, cried out in a loud voice and said,         “Blessed are you among women, and blessed is the fruit of your womb.</a:t>
            </a:r>
          </a:p>
          <a:p>
            <a:pPr algn="just" fontAlgn="base"/>
            <a:r>
              <a:rPr lang="en-US" sz="20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And how does this happen to me, that the mother of my Lord should come to me?</a:t>
            </a:r>
          </a:p>
          <a:p>
            <a:pPr algn="just" fontAlgn="base"/>
            <a:r>
              <a:rPr lang="en-US" sz="20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For at the moment the sound of your greeting reached my ears, the infant in my womb leaped for joy.</a:t>
            </a:r>
          </a:p>
          <a:p>
            <a:pPr algn="just" fontAlgn="base"/>
            <a:r>
              <a:rPr lang="en-US" sz="20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Blessed are you who believed that what was spoken to you by the Lord would be fulfilled.”</a:t>
            </a:r>
          </a:p>
        </p:txBody>
      </p:sp>
    </p:spTree>
    <p:extLst>
      <p:ext uri="{BB962C8B-B14F-4D97-AF65-F5344CB8AC3E}">
        <p14:creationId xmlns:p14="http://schemas.microsoft.com/office/powerpoint/2010/main" val="315414150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2" descr="A New Study Links Climate Change to Pregnancy Risks—And Highlights the  Disproportionate Impact on Black Women | Vogue">
            <a:extLst>
              <a:ext uri="{FF2B5EF4-FFF2-40B4-BE49-F238E27FC236}">
                <a16:creationId xmlns:a16="http://schemas.microsoft.com/office/drawing/2014/main" id="{CA61A757-B5CE-4CD2-852C-2F7A2D539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15" y="1932062"/>
            <a:ext cx="5954370" cy="396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9821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2418" y="209506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Holy Spirit, beloved of my soul.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Enlighten me,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guide me,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strengthen me,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console me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with Your Word.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Tell me what to do.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Direct my every choice.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Garamond" panose="02020404030301010803" pitchFamily="18" charset="0"/>
              </a:rPr>
              <a:t>Let me only know Your will.</a:t>
            </a:r>
            <a:endParaRPr lang="en-GB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19017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1590" y="2284509"/>
            <a:ext cx="7964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Mary set out and traveled to the hill country in haste to a town of Judah, where she entered the house of Zechariah and greeted Elizabeth.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When Elizabeth heard Mary’s greeting, the infant leaped in her womb, and Elizabeth, filled with the Holy Spirit, cried out in a loud voice and said, 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“Blessed are you among women, and blessed is the fruit of your womb.</a:t>
            </a:r>
          </a:p>
        </p:txBody>
      </p:sp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1005" y="2635063"/>
            <a:ext cx="83376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And how does this happen to me, that the mother of my Lord should come to me?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For at the moment the sound of your greeting reached my ears, the infant in my womb leaped for joy.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Blessed are you who believed that what was spoken to you by the Lord would be fulfilled.”</a:t>
            </a:r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19017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1590" y="2284509"/>
            <a:ext cx="7964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Mary set out and traveled to the hill country in haste to a town of Judah, where she entered the house of Zechariah and greeted Elizabeth.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When Elizabeth heard Mary’s greeting, the infant leaped in her womb, and Elizabeth, filled with the Holy Spirit, cried out in a loud voice and said, 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“Blessed are you among women, and blessed is the fruit of your womb.</a:t>
            </a:r>
          </a:p>
        </p:txBody>
      </p:sp>
    </p:spTree>
    <p:extLst>
      <p:ext uri="{BB962C8B-B14F-4D97-AF65-F5344CB8AC3E}">
        <p14:creationId xmlns:p14="http://schemas.microsoft.com/office/powerpoint/2010/main" val="144241891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0" y="254727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1005" y="2635063"/>
            <a:ext cx="83376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And how does this happen to me, that the mother of my Lord should come to me?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For at the moment the sound of your greeting reached my ears, the infant in my womb leaped for joy.</a:t>
            </a:r>
          </a:p>
          <a:p>
            <a:pPr algn="l" fontAlgn="base"/>
            <a:r>
              <a:rPr lang="en-US" sz="2400" b="0" i="0" dirty="0">
                <a:solidFill>
                  <a:schemeClr val="bg1"/>
                </a:solidFill>
                <a:effectLst/>
                <a:latin typeface="Garamond" panose="02020404030301010803" pitchFamily="18" charset="0"/>
              </a:rPr>
              <a:t>Blessed are you who believed that what was spoken to you by the Lord would be fulfilled.”</a:t>
            </a:r>
          </a:p>
        </p:txBody>
      </p:sp>
    </p:spTree>
    <p:extLst>
      <p:ext uri="{BB962C8B-B14F-4D97-AF65-F5344CB8AC3E}">
        <p14:creationId xmlns:p14="http://schemas.microsoft.com/office/powerpoint/2010/main" val="16271256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20086" y="5953950"/>
            <a:ext cx="5465942" cy="784973"/>
          </a:xfrm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</a:rPr>
              <a:t>“Supporting Catholic schools to provide excellent education where pupils flourish, and Christ is made known to all''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B7A1CB-49E7-4F28-BAB4-2FA0C4EE19ED}"/>
              </a:ext>
            </a:extLst>
          </p:cNvPr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477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924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206</cp:revision>
  <dcterms:created xsi:type="dcterms:W3CDTF">2019-09-06T14:56:38Z</dcterms:created>
  <dcterms:modified xsi:type="dcterms:W3CDTF">2021-11-23T15:50:22Z</dcterms:modified>
</cp:coreProperties>
</file>