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4" r:id="rId5"/>
    <p:sldId id="326" r:id="rId6"/>
    <p:sldId id="325" r:id="rId7"/>
    <p:sldId id="327" r:id="rId8"/>
    <p:sldId id="335" r:id="rId9"/>
    <p:sldId id="329" r:id="rId10"/>
    <p:sldId id="330" r:id="rId11"/>
    <p:sldId id="331" r:id="rId12"/>
    <p:sldId id="332" r:id="rId13"/>
    <p:sldId id="333" r:id="rId14"/>
    <p:sldId id="33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5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22/02/2022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00197" y="1925730"/>
            <a:ext cx="6866822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204261" y="6007259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Wednesday </a:t>
            </a:r>
            <a:r>
              <a:rPr lang="en-GB" sz="280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23</a:t>
            </a:r>
            <a:r>
              <a:rPr lang="en-GB" sz="2800" baseline="3000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rd</a:t>
            </a:r>
            <a:r>
              <a:rPr lang="en-GB" sz="280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</a:t>
            </a:r>
            <a:r>
              <a:rPr lang="en-GB" sz="280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206018"/>
            <a:ext cx="12192000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11" descr="C:\Users\mariashepherd\AppData\Local\Microsoft\Windows\INetCache\Content.MSO\479F62C2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197" y="1641923"/>
            <a:ext cx="7268442" cy="4237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9006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367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LET US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REST IN GOD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IN SILENCE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285750" indent="-285750" algn="ctr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May the Holy Spirit                                               deepen our awareness of the Word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5788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6270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Lord’s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8194" name="Picture 2" descr="Albrecht Durer – Hands Praying - Mens T-Shirt | 4178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186" y="1925729"/>
            <a:ext cx="3953625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6720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14" name="Picture 13" descr="C:\Users\mariashepherd\AppData\Local\Microsoft\Windows\INetCache\Content.MSO\479F62C2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49" y="1743321"/>
            <a:ext cx="7200900" cy="4603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198219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94405" y="249838"/>
            <a:ext cx="10717305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Sign of the Cross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170" name="Picture 2" descr="https://upload.wikimedia.org/wikipedia/commons/thumb/0/04/Sign-of-the-cross--fingers-position.jpg/170px-Sign-of-the-cross--fingers-posi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925729"/>
            <a:ext cx="2684929" cy="394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105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49838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Opening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66097" y="1949641"/>
            <a:ext cx="7859806" cy="3943159"/>
          </a:xfrm>
          <a:solidFill>
            <a:schemeClr val="accent4">
              <a:lumMod val="75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5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Father, anoint me with your Holy Spirit, so that as I read your eternal word, your word may penetrate my whole being and transform me. Grant me the blessing to be a faithful disciple in believing the Word of God and that I may be a light shining upon all who are in darkness. Amen.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chemeClr val="bg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St. Charles Borromeo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08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Silent Reflection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6622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3999" y="2240548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800" baseline="30000" dirty="0"/>
              <a:t>38</a:t>
            </a:r>
            <a:r>
              <a:rPr lang="en-GB" sz="2800" dirty="0"/>
              <a:t> John said to Jesus, “Teacher, we saw someone driving out demons in your name, and we tried to prevent him because he does not follow us.”</a:t>
            </a:r>
          </a:p>
          <a:p>
            <a:pPr fontAlgn="base"/>
            <a:r>
              <a:rPr lang="en-GB" sz="2800" baseline="30000" dirty="0"/>
              <a:t>39</a:t>
            </a:r>
            <a:r>
              <a:rPr lang="en-GB" sz="2800" dirty="0"/>
              <a:t> Jesus replied, “Do not prevent him. There is no one who performs a mighty deed in my name who can at the same time speak ill of me.</a:t>
            </a:r>
          </a:p>
          <a:p>
            <a:r>
              <a:rPr lang="en-GB" sz="2800" baseline="30000" dirty="0"/>
              <a:t>40</a:t>
            </a:r>
            <a:r>
              <a:rPr lang="en-GB" sz="2800" dirty="0"/>
              <a:t> For whoever is not against us is for us.”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75793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862975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11509" y="2049195"/>
            <a:ext cx="85953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“</a:t>
            </a:r>
            <a:r>
              <a:rPr lang="en-GB" sz="2800" baseline="30000" dirty="0"/>
              <a:t>38</a:t>
            </a:r>
            <a:r>
              <a:rPr lang="en-GB" sz="2800" dirty="0"/>
              <a:t> John said to Jesus, “Teacher, we saw someone driving out demons in your name, and we tried to prevent him because he does not follow us.”</a:t>
            </a:r>
          </a:p>
          <a:p>
            <a:pPr fontAlgn="base"/>
            <a:r>
              <a:rPr lang="en-GB" sz="2800" baseline="30000" dirty="0"/>
              <a:t>39</a:t>
            </a:r>
            <a:r>
              <a:rPr lang="en-GB" sz="2800" dirty="0"/>
              <a:t> Jesus replied, “Do not prevent him. There is no one who performs a mighty deed in my name who can at the same time speak ill of me.</a:t>
            </a:r>
          </a:p>
          <a:p>
            <a:r>
              <a:rPr lang="en-GB" sz="2800" baseline="30000" dirty="0"/>
              <a:t>40</a:t>
            </a:r>
            <a:r>
              <a:rPr lang="en-GB" sz="2800" dirty="0"/>
              <a:t> For whoever is not against us is for us.”</a:t>
            </a:r>
          </a:p>
          <a:p>
            <a:pPr algn="just"/>
            <a:r>
              <a:rPr lang="en-GB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867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4572" y="2605848"/>
            <a:ext cx="8595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REFLECTION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God is saying to you?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Feel free to share ‘echoes’ of the text,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a phrase that strikes you.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If you wish, please say why.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233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481056" y="1168230"/>
            <a:ext cx="9625747" cy="48820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GB" baseline="30000" dirty="0"/>
              <a:t>38</a:t>
            </a:r>
            <a:r>
              <a:rPr lang="en-GB" dirty="0"/>
              <a:t> </a:t>
            </a:r>
            <a:r>
              <a:rPr lang="en-GB" sz="2800" dirty="0"/>
              <a:t>John said to Jesus, “Teacher, we saw someone driving out demons in your name, and we tried to prevent him because he does not follow us.”</a:t>
            </a:r>
          </a:p>
          <a:p>
            <a:pPr fontAlgn="base"/>
            <a:r>
              <a:rPr lang="en-GB" sz="2800" baseline="30000" dirty="0"/>
              <a:t>39</a:t>
            </a:r>
            <a:r>
              <a:rPr lang="en-GB" sz="2800" dirty="0"/>
              <a:t> Jesus replied, “Do not prevent him. There is no one who performs a mighty deed in my name who can at the same time speak ill of me.</a:t>
            </a:r>
          </a:p>
          <a:p>
            <a:r>
              <a:rPr lang="en-GB" sz="2800" baseline="30000" dirty="0"/>
              <a:t>40</a:t>
            </a:r>
            <a:r>
              <a:rPr lang="en-GB" sz="2800" dirty="0"/>
              <a:t> For whoever is not against us is for us.”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481056" y="132993"/>
            <a:ext cx="9144001" cy="7814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 </a:t>
            </a:r>
            <a:r>
              <a:rPr lang="en-GB" sz="5300" b="1" dirty="0" err="1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Meditatio</a:t>
            </a:r>
            <a:endParaRPr lang="en-GB" sz="5300" b="1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5" y="598377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147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9087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PRAYER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would you like to say to God?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……..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Lord in your mercy …</a:t>
            </a:r>
          </a:p>
          <a:p>
            <a:pPr algn="ctr" fontAlgn="base"/>
            <a:endParaRPr lang="en-GB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R / Hear our prayer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6977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3154</TotalTime>
  <Words>717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Garamond</vt:lpstr>
      <vt:lpstr>Helvetica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Maria Shepherd</cp:lastModifiedBy>
  <cp:revision>211</cp:revision>
  <dcterms:created xsi:type="dcterms:W3CDTF">2019-09-06T14:56:38Z</dcterms:created>
  <dcterms:modified xsi:type="dcterms:W3CDTF">2022-02-22T15:24:27Z</dcterms:modified>
</cp:coreProperties>
</file>