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323" r:id="rId4"/>
    <p:sldId id="324" r:id="rId5"/>
    <p:sldId id="326" r:id="rId6"/>
    <p:sldId id="325" r:id="rId7"/>
    <p:sldId id="327" r:id="rId8"/>
    <p:sldId id="335" r:id="rId9"/>
    <p:sldId id="329" r:id="rId10"/>
    <p:sldId id="330" r:id="rId11"/>
    <p:sldId id="331" r:id="rId12"/>
    <p:sldId id="332" r:id="rId13"/>
    <p:sldId id="333" r:id="rId14"/>
    <p:sldId id="33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56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25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3934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152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8522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3780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22/02/2022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78259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22/02/2022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1780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22/02/2022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1878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22/02/2022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922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22/02/2022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42268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22/02/2022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66531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2A62-F375-41FE-A154-0A2551C1B81C}" type="datetimeFigureOut">
              <a:rPr lang="en-GB" smtClean="0"/>
              <a:t>22/02/2022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7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00197" y="1925730"/>
            <a:ext cx="6866822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04261" y="6007259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Wednesday </a:t>
            </a:r>
            <a:r>
              <a:rPr lang="en-GB" sz="280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23</a:t>
            </a:r>
            <a:r>
              <a:rPr lang="en-GB" sz="2800" baseline="3000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rd</a:t>
            </a:r>
            <a:r>
              <a:rPr lang="en-GB" sz="280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February</a:t>
            </a:r>
            <a:r>
              <a:rPr lang="en-GB" sz="280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49839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LECTIO DIVINA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206018"/>
            <a:ext cx="12192000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12" name="Picture 11" descr="C:\Users\mariashepherd\AppData\Local\Microsoft\Windows\INetCache\Content.MSO\479F62C2.t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197" y="1641923"/>
            <a:ext cx="7268442" cy="4237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9006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ORATIO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53670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8194" y="249838"/>
            <a:ext cx="11691257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CONTEMPLATIO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3999" y="2194382"/>
            <a:ext cx="914400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LET US 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REST IN GOD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IN SILENCE</a:t>
            </a:r>
          </a:p>
          <a:p>
            <a:pPr algn="ctr" fontAlgn="base"/>
            <a:endParaRPr lang="en-GB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285750" indent="-285750" algn="ctr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May the Holy Spirit                                               deepen our awareness of the Word</a:t>
            </a:r>
          </a:p>
          <a:p>
            <a:pPr algn="ctr" fontAlgn="base"/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557887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8194" y="249838"/>
            <a:ext cx="11691257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CONTEMPLATIO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462705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The Lord’s Prayer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8194" name="Picture 2" descr="Albrecht Durer – Hands Praying - Mens T-Shirt | 4178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186" y="1925729"/>
            <a:ext cx="3953625" cy="395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96720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ACTIO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14" name="Picture 13" descr="C:\Users\mariashepherd\AppData\Local\Microsoft\Windows\INetCache\Content.MSO\479F62C2.t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49" y="1743321"/>
            <a:ext cx="7200900" cy="4603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198219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94405" y="249838"/>
            <a:ext cx="10717305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The Sign of the Cross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170" name="Picture 2" descr="https://upload.wikimedia.org/wikipedia/commons/thumb/0/04/Sign-of-the-cross--fingers-position.jpg/170px-Sign-of-the-cross--fingers-posi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1925729"/>
            <a:ext cx="2684929" cy="394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1105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0" y="249838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Opening Prayer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166097" y="1949641"/>
            <a:ext cx="7859806" cy="3943159"/>
          </a:xfrm>
          <a:solidFill>
            <a:schemeClr val="accent4">
              <a:lumMod val="75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51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Father, anoint me with your Holy Spirit, so that as I read your eternal word, your word may penetrate my whole being and transform me. Grant me the blessing to be a faithful disciple in believing the Word of God and that I may be a light shining upon all who are in darkness. Amen.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chemeClr val="bg1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St. Charles Borromeo</a:t>
            </a: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GB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8087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Silent Reflection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06622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LECTIO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3999" y="2240548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800" baseline="30000" dirty="0"/>
              <a:t>38</a:t>
            </a:r>
            <a:r>
              <a:rPr lang="en-GB" sz="2800" dirty="0"/>
              <a:t> John said to Jesus, “Teacher, we saw someone driving out demons in your name, and we tried to prevent him because he does not follow us.”</a:t>
            </a:r>
          </a:p>
          <a:p>
            <a:pPr fontAlgn="base"/>
            <a:r>
              <a:rPr lang="en-GB" sz="2800" baseline="30000" dirty="0"/>
              <a:t>39</a:t>
            </a:r>
            <a:r>
              <a:rPr lang="en-GB" sz="2800" dirty="0"/>
              <a:t> Jesus replied, “Do not prevent him. There is no one who performs a mighty deed in my name who can at the same time speak ill of me.</a:t>
            </a:r>
          </a:p>
          <a:p>
            <a:r>
              <a:rPr lang="en-GB" sz="2800" baseline="30000" dirty="0"/>
              <a:t>40</a:t>
            </a:r>
            <a:r>
              <a:rPr lang="en-GB" sz="2800" dirty="0"/>
              <a:t> For whoever is not against us is for us.”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75793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862975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LECTIO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11509" y="2049195"/>
            <a:ext cx="859536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4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“</a:t>
            </a:r>
            <a:r>
              <a:rPr lang="en-GB" sz="2800" baseline="30000" dirty="0"/>
              <a:t>38</a:t>
            </a:r>
            <a:r>
              <a:rPr lang="en-GB" sz="2800" dirty="0"/>
              <a:t> John said to Jesus, “Teacher, we saw someone driving out demons in your name, and we tried to prevent him because he does not follow us.”</a:t>
            </a:r>
          </a:p>
          <a:p>
            <a:pPr fontAlgn="base"/>
            <a:r>
              <a:rPr lang="en-GB" sz="2800" baseline="30000" dirty="0"/>
              <a:t>39</a:t>
            </a:r>
            <a:r>
              <a:rPr lang="en-GB" sz="2800" dirty="0"/>
              <a:t> Jesus replied, “Do not prevent him. There is no one who performs a mighty deed in my name who can at the same time speak ill of me.</a:t>
            </a:r>
          </a:p>
          <a:p>
            <a:r>
              <a:rPr lang="en-GB" sz="2800" baseline="30000" dirty="0"/>
              <a:t>40</a:t>
            </a:r>
            <a:r>
              <a:rPr lang="en-GB" sz="2800" dirty="0"/>
              <a:t> For whoever is not against us is for us.”</a:t>
            </a:r>
          </a:p>
          <a:p>
            <a:pPr algn="just"/>
            <a:r>
              <a:rPr lang="en-GB" sz="24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867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MEDITATIO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24572" y="2605848"/>
            <a:ext cx="85953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REFLECTION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What God is saying to you?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Feel free to share ‘echoes’ of the text,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a phrase that strikes you. 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If you wish, please say why.</a:t>
            </a:r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233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481056" y="1168230"/>
            <a:ext cx="9625747" cy="488206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GB" baseline="30000" dirty="0"/>
              <a:t>38</a:t>
            </a:r>
            <a:r>
              <a:rPr lang="en-GB" dirty="0"/>
              <a:t> </a:t>
            </a:r>
            <a:r>
              <a:rPr lang="en-GB" sz="2800" dirty="0"/>
              <a:t>John said to Jesus, “Teacher, we saw someone driving out demons in your name, and we tried to prevent him because he does not follow us.”</a:t>
            </a:r>
          </a:p>
          <a:p>
            <a:pPr fontAlgn="base"/>
            <a:r>
              <a:rPr lang="en-GB" sz="2800" baseline="30000" dirty="0"/>
              <a:t>39</a:t>
            </a:r>
            <a:r>
              <a:rPr lang="en-GB" sz="2800" dirty="0"/>
              <a:t> Jesus replied, “Do not prevent him. There is no one who performs a mighty deed in my name who can at the same time speak ill of me.</a:t>
            </a:r>
          </a:p>
          <a:p>
            <a:r>
              <a:rPr lang="en-GB" sz="2800" baseline="30000" dirty="0"/>
              <a:t>40</a:t>
            </a:r>
            <a:r>
              <a:rPr lang="en-GB" sz="2800" dirty="0"/>
              <a:t> For whoever is not against us is for us.”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481056" y="132993"/>
            <a:ext cx="9144001" cy="7814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 </a:t>
            </a:r>
            <a:r>
              <a:rPr lang="en-GB" sz="5300" b="1" dirty="0" err="1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Meditatio</a:t>
            </a:r>
            <a:endParaRPr lang="en-GB" sz="5300" b="1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5" y="598377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147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ORATIO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3999" y="2194382"/>
            <a:ext cx="9144001" cy="390876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PRAYER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What would you like to say to God?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……..</a:t>
            </a:r>
          </a:p>
          <a:p>
            <a:pPr algn="ctr" fontAlgn="base"/>
            <a:endParaRPr lang="en-GB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 fontAlgn="base"/>
            <a:r>
              <a:rPr lang="en-GB" sz="3200" b="1" dirty="0">
                <a:solidFill>
                  <a:schemeClr val="bg1"/>
                </a:solidFill>
                <a:latin typeface="Garamond" panose="02020404030301010803" pitchFamily="18" charset="0"/>
              </a:rPr>
              <a:t>Lord in your mercy …</a:t>
            </a:r>
          </a:p>
          <a:p>
            <a:pPr algn="ctr" fontAlgn="base"/>
            <a:endParaRPr lang="en-GB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 fontAlgn="base"/>
            <a:r>
              <a:rPr lang="en-GB" sz="3200" b="1" dirty="0">
                <a:solidFill>
                  <a:schemeClr val="bg1"/>
                </a:solidFill>
                <a:latin typeface="Garamond" panose="02020404030301010803" pitchFamily="18" charset="0"/>
              </a:rPr>
              <a:t>R / Hear our prayer</a:t>
            </a:r>
          </a:p>
          <a:p>
            <a:pPr algn="ctr" fontAlgn="base"/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69777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3154</TotalTime>
  <Words>717</Words>
  <Application>Microsoft Office PowerPoint</Application>
  <PresentationFormat>Widescreen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Garamond</vt:lpstr>
      <vt:lpstr>Helvetica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Diocese Of Brentwood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Sophie Russell</dc:creator>
  <cp:lastModifiedBy>Maria Shepherd</cp:lastModifiedBy>
  <cp:revision>211</cp:revision>
  <dcterms:created xsi:type="dcterms:W3CDTF">2019-09-06T14:56:38Z</dcterms:created>
  <dcterms:modified xsi:type="dcterms:W3CDTF">2022-02-22T15:24:27Z</dcterms:modified>
</cp:coreProperties>
</file>