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41" r:id="rId8"/>
    <p:sldId id="336" r:id="rId9"/>
    <p:sldId id="327" r:id="rId10"/>
    <p:sldId id="342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6C30DA-F4C2-4032-A8CB-F47DAF1ABA2B}" v="5" dt="2022-04-29T09:28:58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1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6A6C30DA-F4C2-4032-A8CB-F47DAF1ABA2B}"/>
    <pc:docChg chg="undo custSel addSld delSld modSld sldOrd">
      <pc:chgData name="John Adams" userId="1143faee-bb16-416e-8056-0ed4c730fe93" providerId="ADAL" clId="{6A6C30DA-F4C2-4032-A8CB-F47DAF1ABA2B}" dt="2022-04-29T09:28:58.614" v="241"/>
      <pc:docMkLst>
        <pc:docMk/>
      </pc:docMkLst>
      <pc:sldChg chg="addSp delSp modSp mod">
        <pc:chgData name="John Adams" userId="1143faee-bb16-416e-8056-0ed4c730fe93" providerId="ADAL" clId="{6A6C30DA-F4C2-4032-A8CB-F47DAF1ABA2B}" dt="2022-04-29T09:28:46.990" v="239" actId="1076"/>
        <pc:sldMkLst>
          <pc:docMk/>
          <pc:sldMk cId="17090069" sldId="256"/>
        </pc:sldMkLst>
        <pc:picChg chg="add mod modCrop">
          <ac:chgData name="John Adams" userId="1143faee-bb16-416e-8056-0ed4c730fe93" providerId="ADAL" clId="{6A6C30DA-F4C2-4032-A8CB-F47DAF1ABA2B}" dt="2022-04-29T09:28:46.990" v="239" actId="1076"/>
          <ac:picMkLst>
            <pc:docMk/>
            <pc:sldMk cId="17090069" sldId="256"/>
            <ac:picMk id="3" creationId="{8F491BA8-32A8-4CDA-B3F8-AFF8782311CF}"/>
          </ac:picMkLst>
        </pc:picChg>
        <pc:picChg chg="del">
          <ac:chgData name="John Adams" userId="1143faee-bb16-416e-8056-0ed4c730fe93" providerId="ADAL" clId="{6A6C30DA-F4C2-4032-A8CB-F47DAF1ABA2B}" dt="2022-04-29T09:28:17.296" v="233" actId="478"/>
          <ac:picMkLst>
            <pc:docMk/>
            <pc:sldMk cId="17090069" sldId="256"/>
            <ac:picMk id="1028" creationId="{7C512EDA-33AB-463A-9DD7-1D8BE2234E15}"/>
          </ac:picMkLst>
        </pc:picChg>
      </pc:sldChg>
      <pc:sldChg chg="modSp mod">
        <pc:chgData name="John Adams" userId="1143faee-bb16-416e-8056-0ed4c730fe93" providerId="ADAL" clId="{6A6C30DA-F4C2-4032-A8CB-F47DAF1ABA2B}" dt="2022-04-29T09:25:35.161" v="228" actId="20577"/>
        <pc:sldMkLst>
          <pc:docMk/>
          <pc:sldMk cId="382080874" sldId="323"/>
        </pc:sldMkLst>
        <pc:spChg chg="mod">
          <ac:chgData name="John Adams" userId="1143faee-bb16-416e-8056-0ed4c730fe93" providerId="ADAL" clId="{6A6C30DA-F4C2-4032-A8CB-F47DAF1ABA2B}" dt="2022-04-29T09:25:35.161" v="228" actId="20577"/>
          <ac:spMkLst>
            <pc:docMk/>
            <pc:sldMk cId="382080874" sldId="323"/>
            <ac:spMk id="2" creationId="{00000000-0000-0000-0000-000000000000}"/>
          </ac:spMkLst>
        </pc:spChg>
        <pc:spChg chg="mod">
          <ac:chgData name="John Adams" userId="1143faee-bb16-416e-8056-0ed4c730fe93" providerId="ADAL" clId="{6A6C30DA-F4C2-4032-A8CB-F47DAF1ABA2B}" dt="2022-04-29T09:24:57.948" v="194" actId="1076"/>
          <ac:spMkLst>
            <pc:docMk/>
            <pc:sldMk cId="382080874" sldId="323"/>
            <ac:spMk id="11" creationId="{00000000-0000-0000-0000-000000000000}"/>
          </ac:spMkLst>
        </pc:spChg>
      </pc:sldChg>
      <pc:sldChg chg="modSp mod">
        <pc:chgData name="John Adams" userId="1143faee-bb16-416e-8056-0ed4c730fe93" providerId="ADAL" clId="{6A6C30DA-F4C2-4032-A8CB-F47DAF1ABA2B}" dt="2022-04-29T09:16:23.611" v="34" actId="123"/>
        <pc:sldMkLst>
          <pc:docMk/>
          <pc:sldMk cId="3391867402" sldId="325"/>
        </pc:sldMkLst>
        <pc:spChg chg="mod">
          <ac:chgData name="John Adams" userId="1143faee-bb16-416e-8056-0ed4c730fe93" providerId="ADAL" clId="{6A6C30DA-F4C2-4032-A8CB-F47DAF1ABA2B}" dt="2022-04-29T09:16:23.611" v="34" actId="123"/>
          <ac:spMkLst>
            <pc:docMk/>
            <pc:sldMk cId="3391867402" sldId="325"/>
            <ac:spMk id="2" creationId="{00000000-0000-0000-0000-000000000000}"/>
          </ac:spMkLst>
        </pc:spChg>
      </pc:sldChg>
      <pc:sldChg chg="modSp mod">
        <pc:chgData name="John Adams" userId="1143faee-bb16-416e-8056-0ed4c730fe93" providerId="ADAL" clId="{6A6C30DA-F4C2-4032-A8CB-F47DAF1ABA2B}" dt="2022-04-29T09:16:08.050" v="30" actId="123"/>
        <pc:sldMkLst>
          <pc:docMk/>
          <pc:sldMk cId="2814757938" sldId="326"/>
        </pc:sldMkLst>
        <pc:spChg chg="mod">
          <ac:chgData name="John Adams" userId="1143faee-bb16-416e-8056-0ed4c730fe93" providerId="ADAL" clId="{6A6C30DA-F4C2-4032-A8CB-F47DAF1ABA2B}" dt="2022-04-29T09:16:08.050" v="30" actId="123"/>
          <ac:spMkLst>
            <pc:docMk/>
            <pc:sldMk cId="2814757938" sldId="326"/>
            <ac:spMk id="2" creationId="{00000000-0000-0000-0000-000000000000}"/>
          </ac:spMkLst>
        </pc:spChg>
      </pc:sldChg>
      <pc:sldChg chg="ord">
        <pc:chgData name="John Adams" userId="1143faee-bb16-416e-8056-0ed4c730fe93" providerId="ADAL" clId="{6A6C30DA-F4C2-4032-A8CB-F47DAF1ABA2B}" dt="2022-04-29T09:26:02.857" v="230"/>
        <pc:sldMkLst>
          <pc:docMk/>
          <pc:sldMk cId="3366233041" sldId="327"/>
        </pc:sldMkLst>
      </pc:sldChg>
      <pc:sldChg chg="addSp delSp modSp">
        <pc:chgData name="John Adams" userId="1143faee-bb16-416e-8056-0ed4c730fe93" providerId="ADAL" clId="{6A6C30DA-F4C2-4032-A8CB-F47DAF1ABA2B}" dt="2022-04-29T09:28:58.614" v="241"/>
        <pc:sldMkLst>
          <pc:docMk/>
          <pc:sldMk cId="2791982190" sldId="334"/>
        </pc:sldMkLst>
        <pc:picChg chg="add mod">
          <ac:chgData name="John Adams" userId="1143faee-bb16-416e-8056-0ed4c730fe93" providerId="ADAL" clId="{6A6C30DA-F4C2-4032-A8CB-F47DAF1ABA2B}" dt="2022-04-29T09:28:58.614" v="241"/>
          <ac:picMkLst>
            <pc:docMk/>
            <pc:sldMk cId="2791982190" sldId="334"/>
            <ac:picMk id="12" creationId="{38497A4A-C9EF-4794-82F6-AF105930AB19}"/>
          </ac:picMkLst>
        </pc:picChg>
        <pc:picChg chg="del">
          <ac:chgData name="John Adams" userId="1143faee-bb16-416e-8056-0ed4c730fe93" providerId="ADAL" clId="{6A6C30DA-F4C2-4032-A8CB-F47DAF1ABA2B}" dt="2022-04-29T09:28:57.551" v="240" actId="478"/>
          <ac:picMkLst>
            <pc:docMk/>
            <pc:sldMk cId="2791982190" sldId="334"/>
            <ac:picMk id="13" creationId="{42661157-7CCE-46FE-B2E9-F2D52C7FB30A}"/>
          </ac:picMkLst>
        </pc:picChg>
      </pc:sldChg>
      <pc:sldChg chg="add del">
        <pc:chgData name="John Adams" userId="1143faee-bb16-416e-8056-0ed4c730fe93" providerId="ADAL" clId="{6A6C30DA-F4C2-4032-A8CB-F47DAF1ABA2B}" dt="2022-04-29T09:17:39.190" v="42" actId="47"/>
        <pc:sldMkLst>
          <pc:docMk/>
          <pc:sldMk cId="3154141503" sldId="338"/>
        </pc:sldMkLst>
      </pc:sldChg>
      <pc:sldChg chg="modSp mod">
        <pc:chgData name="John Adams" userId="1143faee-bb16-416e-8056-0ed4c730fe93" providerId="ADAL" clId="{6A6C30DA-F4C2-4032-A8CB-F47DAF1ABA2B}" dt="2022-04-29T09:16:51.278" v="37"/>
        <pc:sldMkLst>
          <pc:docMk/>
          <pc:sldMk cId="3738766982" sldId="341"/>
        </pc:sldMkLst>
        <pc:spChg chg="mod">
          <ac:chgData name="John Adams" userId="1143faee-bb16-416e-8056-0ed4c730fe93" providerId="ADAL" clId="{6A6C30DA-F4C2-4032-A8CB-F47DAF1ABA2B}" dt="2022-04-29T09:16:51.278" v="37"/>
          <ac:spMkLst>
            <pc:docMk/>
            <pc:sldMk cId="3738766982" sldId="341"/>
            <ac:spMk id="2" creationId="{00000000-0000-0000-0000-000000000000}"/>
          </ac:spMkLst>
        </pc:spChg>
      </pc:sldChg>
      <pc:sldChg chg="del">
        <pc:chgData name="John Adams" userId="1143faee-bb16-416e-8056-0ed4c730fe93" providerId="ADAL" clId="{6A6C30DA-F4C2-4032-A8CB-F47DAF1ABA2B}" dt="2022-04-29T09:17:09.758" v="38" actId="47"/>
        <pc:sldMkLst>
          <pc:docMk/>
          <pc:sldMk cId="1127489211" sldId="342"/>
        </pc:sldMkLst>
      </pc:sldChg>
      <pc:sldChg chg="addSp delSp modSp add mod">
        <pc:chgData name="John Adams" userId="1143faee-bb16-416e-8056-0ed4c730fe93" providerId="ADAL" clId="{6A6C30DA-F4C2-4032-A8CB-F47DAF1ABA2B}" dt="2022-04-29T09:26:11.739" v="232"/>
        <pc:sldMkLst>
          <pc:docMk/>
          <pc:sldMk cId="2115919317" sldId="342"/>
        </pc:sldMkLst>
        <pc:spChg chg="del">
          <ac:chgData name="John Adams" userId="1143faee-bb16-416e-8056-0ed4c730fe93" providerId="ADAL" clId="{6A6C30DA-F4C2-4032-A8CB-F47DAF1ABA2B}" dt="2022-04-29T09:26:10.688" v="231" actId="478"/>
          <ac:spMkLst>
            <pc:docMk/>
            <pc:sldMk cId="2115919317" sldId="342"/>
            <ac:spMk id="10" creationId="{00000000-0000-0000-0000-000000000000}"/>
          </ac:spMkLst>
        </pc:spChg>
        <pc:spChg chg="add mod">
          <ac:chgData name="John Adams" userId="1143faee-bb16-416e-8056-0ed4c730fe93" providerId="ADAL" clId="{6A6C30DA-F4C2-4032-A8CB-F47DAF1ABA2B}" dt="2022-04-29T09:26:11.739" v="232"/>
          <ac:spMkLst>
            <pc:docMk/>
            <pc:sldMk cId="2115919317" sldId="342"/>
            <ac:spMk id="12" creationId="{20BC0D4A-7CBF-4335-9215-549D2B8C0A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14/06/2022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491BA8-32A8-4CDA-B3F8-AFF8782311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682" t="41077" r="31743" b="25388"/>
          <a:stretch/>
        </p:blipFill>
        <p:spPr>
          <a:xfrm>
            <a:off x="3297381" y="1925730"/>
            <a:ext cx="5779598" cy="395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6212" y="2191452"/>
            <a:ext cx="8779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Judas had left them, Jesus said, “Now is the Son of Man glorified, and God is glorified in him.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God is glorified in him, God will also glorify him in himself, and God will glorify him at once.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My children, I will be with you only a little while longer.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give you a new commandment: love one another. As I have loved you, so you also should love one another.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This is how all will know that you are my disciples if you have love for one another.”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0BC0D4A-7CBF-4335-9215-549D2B8C0A3F}"/>
              </a:ext>
            </a:extLst>
          </p:cNvPr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</p:spTree>
    <p:extLst>
      <p:ext uri="{BB962C8B-B14F-4D97-AF65-F5344CB8AC3E}">
        <p14:creationId xmlns:p14="http://schemas.microsoft.com/office/powerpoint/2010/main" val="211591931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8497A4A-C9EF-4794-82F6-AF105930AB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682" t="41077" r="31743" b="25388"/>
          <a:stretch/>
        </p:blipFill>
        <p:spPr>
          <a:xfrm>
            <a:off x="3297381" y="1925730"/>
            <a:ext cx="5779598" cy="395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8219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810769"/>
            <a:ext cx="9144000" cy="451841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978573" y="529338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314918" y="6215675"/>
            <a:ext cx="9578109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13163" y="2072987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Holy Spirit of truth, love and holiness,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Fill my heart with reverence and love.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Give me integrity and patience, and do not let me fall into sin.</a:t>
            </a:r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Increase faith, hope and charity in me and bring forth in me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all the virtues proper to my vocation. </a:t>
            </a:r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Make me a faithful follower of Jesus, an obedient child of the Church, 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 help to my </a:t>
            </a:r>
            <a:r>
              <a:rPr lang="en-US" sz="2400" b="0" i="0" dirty="0" err="1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neighbour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 and a servant to Your children.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Garamond" panose="02020404030301010803" pitchFamily="18" charset="0"/>
              </a:rPr>
              <a:t>Let me be open and receptive to Your Holy Word.</a:t>
            </a:r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Through Jesus Christ, our Lord.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Amen.</a:t>
            </a:r>
            <a:endParaRPr lang="en-GB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6212" y="2191452"/>
            <a:ext cx="87794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Judas had left them, Jesus said, “Now is the Son of Man glorified, and God is glorified in him.</a:t>
            </a:r>
          </a:p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God is glorified in him, God will also glorify him in himself, and God will glorify him at once.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54727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48862" y="2115850"/>
            <a:ext cx="85251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My children, I will be with you only a little while longer.</a:t>
            </a:r>
          </a:p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give you a new commandment: love one another. As I have loved you, so you also should love one another.</a:t>
            </a:r>
          </a:p>
          <a:p>
            <a:pPr algn="just" fontAlgn="base"/>
            <a:r>
              <a:rPr lang="en-US" sz="32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This is how all will know that you are my disciples if you have love for one another.”</a:t>
            </a: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19017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6212" y="2191452"/>
            <a:ext cx="87794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When Judas had left them, Jesus said, “Now is the Son of Man glorified, and God is glorified in him.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If God is glorified in him, God will also glorify him in himself, and God will glorify him at once.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My children, I will be with you only a little while longer.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I give you a new commandment: love one another. As I have loved you, so you also should love one another.</a:t>
            </a:r>
          </a:p>
          <a:p>
            <a:pPr algn="just" fontAlgn="base"/>
            <a:r>
              <a:rPr lang="en-US" sz="2400" b="0" i="0" dirty="0">
                <a:solidFill>
                  <a:schemeClr val="bg1"/>
                </a:solidFill>
                <a:effectLst/>
                <a:latin typeface="Garamond" panose="02020404030301010803" pitchFamily="18" charset="0"/>
              </a:rPr>
              <a:t>This is how all will know that you are my disciples if you have love for one another.”</a:t>
            </a: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 fontAlgn="base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  <a:p>
            <a:pPr algn="just"/>
            <a:endParaRPr lang="en-US" sz="2400" b="0" i="0" dirty="0">
              <a:solidFill>
                <a:schemeClr val="bg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76698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B7A1CB-49E7-4F28-BAB4-2FA0C4EE19ED}"/>
              </a:ext>
            </a:extLst>
          </p:cNvPr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46477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3189</TotalTime>
  <Words>877</Words>
  <Application>Microsoft Office PowerPoint</Application>
  <PresentationFormat>Widescreen</PresentationFormat>
  <Paragraphs>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Lisa Gunther</cp:lastModifiedBy>
  <cp:revision>208</cp:revision>
  <dcterms:created xsi:type="dcterms:W3CDTF">2019-09-06T14:56:38Z</dcterms:created>
  <dcterms:modified xsi:type="dcterms:W3CDTF">2022-06-14T22:33:55Z</dcterms:modified>
</cp:coreProperties>
</file>