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7" r:id="rId3"/>
    <p:sldId id="322" r:id="rId4"/>
    <p:sldId id="323" r:id="rId5"/>
    <p:sldId id="324" r:id="rId6"/>
    <p:sldId id="343" r:id="rId7"/>
    <p:sldId id="325" r:id="rId8"/>
    <p:sldId id="344" r:id="rId9"/>
    <p:sldId id="345" r:id="rId10"/>
    <p:sldId id="326" r:id="rId11"/>
    <p:sldId id="336" r:id="rId12"/>
    <p:sldId id="327" r:id="rId13"/>
    <p:sldId id="346" r:id="rId14"/>
    <p:sldId id="329" r:id="rId15"/>
    <p:sldId id="330" r:id="rId16"/>
    <p:sldId id="331" r:id="rId17"/>
    <p:sldId id="332" r:id="rId18"/>
    <p:sldId id="333" r:id="rId19"/>
    <p:sldId id="348" r:id="rId20"/>
    <p:sldId id="33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69224-F6AD-444B-974A-C301F2DE458B}" v="13" dt="2022-06-06T08:47:09.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9" autoAdjust="0"/>
    <p:restoredTop sz="94660"/>
  </p:normalViewPr>
  <p:slideViewPr>
    <p:cSldViewPr snapToGrid="0">
      <p:cViewPr varScale="1">
        <p:scale>
          <a:sx n="86" d="100"/>
          <a:sy n="86" d="100"/>
        </p:scale>
        <p:origin x="269"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36B69224-F6AD-444B-974A-C301F2DE458B}"/>
    <pc:docChg chg="undo custSel addSld delSld modSld sldOrd">
      <pc:chgData name="John Adams" userId="1143faee-bb16-416e-8056-0ed4c730fe93" providerId="ADAL" clId="{36B69224-F6AD-444B-974A-C301F2DE458B}" dt="2022-06-06T08:47:09.005" v="100"/>
      <pc:docMkLst>
        <pc:docMk/>
      </pc:docMkLst>
      <pc:sldChg chg="modSp mod">
        <pc:chgData name="John Adams" userId="1143faee-bb16-416e-8056-0ed4c730fe93" providerId="ADAL" clId="{36B69224-F6AD-444B-974A-C301F2DE458B}" dt="2022-06-06T08:37:20.673" v="9" actId="20577"/>
        <pc:sldMkLst>
          <pc:docMk/>
          <pc:sldMk cId="382080874" sldId="323"/>
        </pc:sldMkLst>
        <pc:spChg chg="mod">
          <ac:chgData name="John Adams" userId="1143faee-bb16-416e-8056-0ed4c730fe93" providerId="ADAL" clId="{36B69224-F6AD-444B-974A-C301F2DE458B}" dt="2022-06-06T08:37:20.673" v="9" actId="20577"/>
          <ac:spMkLst>
            <pc:docMk/>
            <pc:sldMk cId="382080874" sldId="323"/>
            <ac:spMk id="2" creationId="{00000000-0000-0000-0000-000000000000}"/>
          </ac:spMkLst>
        </pc:spChg>
      </pc:sldChg>
      <pc:sldChg chg="addSp delSp modSp mod">
        <pc:chgData name="John Adams" userId="1143faee-bb16-416e-8056-0ed4c730fe93" providerId="ADAL" clId="{36B69224-F6AD-444B-974A-C301F2DE458B}" dt="2022-06-06T08:42:12.052" v="76" actId="1076"/>
        <pc:sldMkLst>
          <pc:docMk/>
          <pc:sldMk cId="3391867402" sldId="325"/>
        </pc:sldMkLst>
        <pc:spChg chg="del">
          <ac:chgData name="John Adams" userId="1143faee-bb16-416e-8056-0ed4c730fe93" providerId="ADAL" clId="{36B69224-F6AD-444B-974A-C301F2DE458B}" dt="2022-06-06T08:40:21.645" v="21" actId="478"/>
          <ac:spMkLst>
            <pc:docMk/>
            <pc:sldMk cId="3391867402" sldId="325"/>
            <ac:spMk id="2" creationId="{00000000-0000-0000-0000-000000000000}"/>
          </ac:spMkLst>
        </pc:spChg>
        <pc:spChg chg="add mod">
          <ac:chgData name="John Adams" userId="1143faee-bb16-416e-8056-0ed4c730fe93" providerId="ADAL" clId="{36B69224-F6AD-444B-974A-C301F2DE458B}" dt="2022-06-06T08:42:12.052" v="76" actId="1076"/>
          <ac:spMkLst>
            <pc:docMk/>
            <pc:sldMk cId="3391867402" sldId="325"/>
            <ac:spMk id="12" creationId="{A6365A98-D28D-D7FC-4294-150801424778}"/>
          </ac:spMkLst>
        </pc:spChg>
      </pc:sldChg>
      <pc:sldChg chg="modSp mod ord">
        <pc:chgData name="John Adams" userId="1143faee-bb16-416e-8056-0ed4c730fe93" providerId="ADAL" clId="{36B69224-F6AD-444B-974A-C301F2DE458B}" dt="2022-06-06T08:41:08.683" v="37"/>
        <pc:sldMkLst>
          <pc:docMk/>
          <pc:sldMk cId="2814757938" sldId="326"/>
        </pc:sldMkLst>
        <pc:spChg chg="mod">
          <ac:chgData name="John Adams" userId="1143faee-bb16-416e-8056-0ed4c730fe93" providerId="ADAL" clId="{36B69224-F6AD-444B-974A-C301F2DE458B}" dt="2022-06-06T08:40:48.166" v="33" actId="20577"/>
          <ac:spMkLst>
            <pc:docMk/>
            <pc:sldMk cId="2814757938" sldId="326"/>
            <ac:spMk id="2" creationId="{00000000-0000-0000-0000-000000000000}"/>
          </ac:spMkLst>
        </pc:spChg>
      </pc:sldChg>
      <pc:sldChg chg="del">
        <pc:chgData name="John Adams" userId="1143faee-bb16-416e-8056-0ed4c730fe93" providerId="ADAL" clId="{36B69224-F6AD-444B-974A-C301F2DE458B}" dt="2022-06-06T08:41:04.579" v="35" actId="47"/>
        <pc:sldMkLst>
          <pc:docMk/>
          <pc:sldMk cId="3738766982" sldId="341"/>
        </pc:sldMkLst>
      </pc:sldChg>
      <pc:sldChg chg="del">
        <pc:chgData name="John Adams" userId="1143faee-bb16-416e-8056-0ed4c730fe93" providerId="ADAL" clId="{36B69224-F6AD-444B-974A-C301F2DE458B}" dt="2022-06-06T08:43:28.202" v="83" actId="47"/>
        <pc:sldMkLst>
          <pc:docMk/>
          <pc:sldMk cId="2115919317" sldId="342"/>
        </pc:sldMkLst>
      </pc:sldChg>
      <pc:sldChg chg="modSp add mod">
        <pc:chgData name="John Adams" userId="1143faee-bb16-416e-8056-0ed4c730fe93" providerId="ADAL" clId="{36B69224-F6AD-444B-974A-C301F2DE458B}" dt="2022-06-06T08:41:48.255" v="73" actId="20577"/>
        <pc:sldMkLst>
          <pc:docMk/>
          <pc:sldMk cId="3980992217" sldId="343"/>
        </pc:sldMkLst>
        <pc:spChg chg="mod">
          <ac:chgData name="John Adams" userId="1143faee-bb16-416e-8056-0ed4c730fe93" providerId="ADAL" clId="{36B69224-F6AD-444B-974A-C301F2DE458B}" dt="2022-06-06T08:41:48.255" v="73" actId="20577"/>
          <ac:spMkLst>
            <pc:docMk/>
            <pc:sldMk cId="3980992217" sldId="343"/>
            <ac:spMk id="12" creationId="{A6365A98-D28D-D7FC-4294-150801424778}"/>
          </ac:spMkLst>
        </pc:spChg>
      </pc:sldChg>
      <pc:sldChg chg="add">
        <pc:chgData name="John Adams" userId="1143faee-bb16-416e-8056-0ed4c730fe93" providerId="ADAL" clId="{36B69224-F6AD-444B-974A-C301F2DE458B}" dt="2022-06-06T08:42:18.440" v="77"/>
        <pc:sldMkLst>
          <pc:docMk/>
          <pc:sldMk cId="118976393" sldId="344"/>
        </pc:sldMkLst>
      </pc:sldChg>
      <pc:sldChg chg="add">
        <pc:chgData name="John Adams" userId="1143faee-bb16-416e-8056-0ed4c730fe93" providerId="ADAL" clId="{36B69224-F6AD-444B-974A-C301F2DE458B}" dt="2022-06-06T08:42:18.440" v="77"/>
        <pc:sldMkLst>
          <pc:docMk/>
          <pc:sldMk cId="2616255439" sldId="345"/>
        </pc:sldMkLst>
      </pc:sldChg>
      <pc:sldChg chg="modSp add mod ord">
        <pc:chgData name="John Adams" userId="1143faee-bb16-416e-8056-0ed4c730fe93" providerId="ADAL" clId="{36B69224-F6AD-444B-974A-C301F2DE458B}" dt="2022-06-06T08:43:31.851" v="85"/>
        <pc:sldMkLst>
          <pc:docMk/>
          <pc:sldMk cId="2885153271" sldId="346"/>
        </pc:sldMkLst>
        <pc:spChg chg="mod">
          <ac:chgData name="John Adams" userId="1143faee-bb16-416e-8056-0ed4c730fe93" providerId="ADAL" clId="{36B69224-F6AD-444B-974A-C301F2DE458B}" dt="2022-06-06T08:43:20.564" v="82" actId="6549"/>
          <ac:spMkLst>
            <pc:docMk/>
            <pc:sldMk cId="2885153271" sldId="346"/>
            <ac:spMk id="10" creationId="{00000000-0000-0000-0000-000000000000}"/>
          </ac:spMkLst>
        </pc:spChg>
      </pc:sldChg>
      <pc:sldChg chg="add del">
        <pc:chgData name="John Adams" userId="1143faee-bb16-416e-8056-0ed4c730fe93" providerId="ADAL" clId="{36B69224-F6AD-444B-974A-C301F2DE458B}" dt="2022-06-06T08:42:42.993" v="79"/>
        <pc:sldMkLst>
          <pc:docMk/>
          <pc:sldMk cId="3760221703" sldId="346"/>
        </pc:sldMkLst>
      </pc:sldChg>
      <pc:sldChg chg="add del">
        <pc:chgData name="John Adams" userId="1143faee-bb16-416e-8056-0ed4c730fe93" providerId="ADAL" clId="{36B69224-F6AD-444B-974A-C301F2DE458B}" dt="2022-06-06T08:42:42.993" v="79"/>
        <pc:sldMkLst>
          <pc:docMk/>
          <pc:sldMk cId="546070928" sldId="347"/>
        </pc:sldMkLst>
      </pc:sldChg>
      <pc:sldChg chg="addSp delSp modSp add mod">
        <pc:chgData name="John Adams" userId="1143faee-bb16-416e-8056-0ed4c730fe93" providerId="ADAL" clId="{36B69224-F6AD-444B-974A-C301F2DE458B}" dt="2022-06-06T08:46:39.557" v="97" actId="171"/>
        <pc:sldMkLst>
          <pc:docMk/>
          <pc:sldMk cId="2662565912" sldId="347"/>
        </pc:sldMkLst>
        <pc:spChg chg="add del">
          <ac:chgData name="John Adams" userId="1143faee-bb16-416e-8056-0ed4c730fe93" providerId="ADAL" clId="{36B69224-F6AD-444B-974A-C301F2DE458B}" dt="2022-06-06T08:46:06.055" v="93" actId="11529"/>
          <ac:spMkLst>
            <pc:docMk/>
            <pc:sldMk cId="2662565912" sldId="347"/>
            <ac:spMk id="2" creationId="{6615E07E-EFA6-D654-4375-E78B2C970F5A}"/>
          </ac:spMkLst>
        </pc:spChg>
        <pc:spChg chg="add mod ord">
          <ac:chgData name="John Adams" userId="1143faee-bb16-416e-8056-0ed4c730fe93" providerId="ADAL" clId="{36B69224-F6AD-444B-974A-C301F2DE458B}" dt="2022-06-06T08:46:39.557" v="97" actId="171"/>
          <ac:spMkLst>
            <pc:docMk/>
            <pc:sldMk cId="2662565912" sldId="347"/>
            <ac:spMk id="6" creationId="{A149EA31-684E-24AF-A13B-1CC31BC7B7B2}"/>
          </ac:spMkLst>
        </pc:spChg>
        <pc:picChg chg="del">
          <ac:chgData name="John Adams" userId="1143faee-bb16-416e-8056-0ed4c730fe93" providerId="ADAL" clId="{36B69224-F6AD-444B-974A-C301F2DE458B}" dt="2022-06-06T08:45:37.916" v="87" actId="478"/>
          <ac:picMkLst>
            <pc:docMk/>
            <pc:sldMk cId="2662565912" sldId="347"/>
            <ac:picMk id="3" creationId="{8F491BA8-32A8-4CDA-B3F8-AFF8782311CF}"/>
          </ac:picMkLst>
        </pc:picChg>
        <pc:picChg chg="add mod">
          <ac:chgData name="John Adams" userId="1143faee-bb16-416e-8056-0ed4c730fe93" providerId="ADAL" clId="{36B69224-F6AD-444B-974A-C301F2DE458B}" dt="2022-06-06T08:45:52.196" v="91" actId="1076"/>
          <ac:picMkLst>
            <pc:docMk/>
            <pc:sldMk cId="2662565912" sldId="347"/>
            <ac:picMk id="1026" creationId="{0D8791F3-A5BF-30E4-58EA-DEC5D5DCB2FD}"/>
          </ac:picMkLst>
        </pc:picChg>
      </pc:sldChg>
      <pc:sldChg chg="addSp delSp modSp add mod">
        <pc:chgData name="John Adams" userId="1143faee-bb16-416e-8056-0ed4c730fe93" providerId="ADAL" clId="{36B69224-F6AD-444B-974A-C301F2DE458B}" dt="2022-06-06T08:47:09.005" v="100"/>
        <pc:sldMkLst>
          <pc:docMk/>
          <pc:sldMk cId="1334488721" sldId="348"/>
        </pc:sldMkLst>
        <pc:spChg chg="add mod">
          <ac:chgData name="John Adams" userId="1143faee-bb16-416e-8056-0ed4c730fe93" providerId="ADAL" clId="{36B69224-F6AD-444B-974A-C301F2DE458B}" dt="2022-06-06T08:47:09.005" v="100"/>
          <ac:spMkLst>
            <pc:docMk/>
            <pc:sldMk cId="1334488721" sldId="348"/>
            <ac:spMk id="9" creationId="{C2714A5D-EC15-EA75-0B92-43E97BD48DC0}"/>
          </ac:spMkLst>
        </pc:spChg>
        <pc:spChg chg="del">
          <ac:chgData name="John Adams" userId="1143faee-bb16-416e-8056-0ed4c730fe93" providerId="ADAL" clId="{36B69224-F6AD-444B-974A-C301F2DE458B}" dt="2022-06-06T08:47:07.535" v="99" actId="478"/>
          <ac:spMkLst>
            <pc:docMk/>
            <pc:sldMk cId="1334488721" sldId="348"/>
            <ac:spMk id="1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14/06/2022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14/06/2022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14/06/2022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14/06/2022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14/06/2022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14/06/2022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14/06/2022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14/06/2022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14/06/2022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14/06/2022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14/06/2022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14/06/2022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LECTIO DIVINA</a:t>
            </a:r>
          </a:p>
        </p:txBody>
      </p:sp>
      <p:sp>
        <p:nvSpPr>
          <p:cNvPr id="11" name="Footer Placeholder 2"/>
          <p:cNvSpPr>
            <a:spLocks noGrp="1"/>
          </p:cNvSpPr>
          <p:nvPr>
            <p:ph type="ftr" sz="quarter" idx="11"/>
          </p:nvPr>
        </p:nvSpPr>
        <p:spPr>
          <a:xfrm>
            <a:off x="0" y="6206018"/>
            <a:ext cx="12192000"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pic>
        <p:nvPicPr>
          <p:cNvPr id="3" name="Picture 2">
            <a:extLst>
              <a:ext uri="{FF2B5EF4-FFF2-40B4-BE49-F238E27FC236}">
                <a16:creationId xmlns:a16="http://schemas.microsoft.com/office/drawing/2014/main" id="{8F491BA8-32A8-4CDA-B3F8-AFF8782311CF}"/>
              </a:ext>
            </a:extLst>
          </p:cNvPr>
          <p:cNvPicPr>
            <a:picLocks noChangeAspect="1"/>
          </p:cNvPicPr>
          <p:nvPr/>
        </p:nvPicPr>
        <p:blipFill rotWithShape="1">
          <a:blip r:embed="rId3"/>
          <a:srcRect l="40682" t="41077" r="31743" b="25388"/>
          <a:stretch/>
        </p:blipFill>
        <p:spPr>
          <a:xfrm>
            <a:off x="3297381" y="1925730"/>
            <a:ext cx="5779598" cy="3953625"/>
          </a:xfrm>
          <a:prstGeom prst="rect">
            <a:avLst/>
          </a:prstGeom>
        </p:spPr>
      </p:pic>
    </p:spTree>
    <p:extLst>
      <p:ext uri="{BB962C8B-B14F-4D97-AF65-F5344CB8AC3E}">
        <p14:creationId xmlns:p14="http://schemas.microsoft.com/office/powerpoint/2010/main" val="1709006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19017"/>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LECTIO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2" name="Rectangle 1"/>
          <p:cNvSpPr/>
          <p:nvPr/>
        </p:nvSpPr>
        <p:spPr>
          <a:xfrm>
            <a:off x="1796212" y="2191452"/>
            <a:ext cx="8779424" cy="4154984"/>
          </a:xfrm>
          <a:prstGeom prst="rect">
            <a:avLst/>
          </a:prstGeom>
        </p:spPr>
        <p:txBody>
          <a:bodyPr wrap="square">
            <a:spAutoFit/>
          </a:bodyPr>
          <a:lstStyle/>
          <a:p>
            <a:pPr algn="l" fontAlgn="base"/>
            <a:r>
              <a:rPr lang="en-US" sz="2400" b="0" i="0" dirty="0">
                <a:solidFill>
                  <a:schemeClr val="bg1"/>
                </a:solidFill>
                <a:effectLst/>
                <a:latin typeface="Garamond" panose="02020404030301010803" pitchFamily="18" charset="0"/>
              </a:rPr>
              <a:t>Jesus said to his disciples:</a:t>
            </a:r>
            <a:br>
              <a:rPr lang="en-US" sz="2400" b="0" i="0" dirty="0">
                <a:solidFill>
                  <a:schemeClr val="bg1"/>
                </a:solidFill>
                <a:effectLst/>
                <a:latin typeface="Garamond" panose="02020404030301010803" pitchFamily="18" charset="0"/>
              </a:rPr>
            </a:br>
            <a:r>
              <a:rPr lang="en-US" sz="2400" b="0" i="0" dirty="0">
                <a:solidFill>
                  <a:schemeClr val="bg1"/>
                </a:solidFill>
                <a:effectLst/>
                <a:latin typeface="Garamond" panose="02020404030301010803" pitchFamily="18" charset="0"/>
              </a:rPr>
              <a:t>“I have much more to tell you, but you cannot bear it now.</a:t>
            </a:r>
          </a:p>
          <a:p>
            <a:pPr algn="l" fontAlgn="base"/>
            <a:r>
              <a:rPr lang="en-US" sz="2400" b="0" i="0" dirty="0">
                <a:solidFill>
                  <a:schemeClr val="bg1"/>
                </a:solidFill>
                <a:effectLst/>
                <a:latin typeface="Garamond" panose="02020404030301010803" pitchFamily="18" charset="0"/>
              </a:rPr>
              <a:t>But when he comes, the Spirit of truth, he will guide you to all truth. He will not speak on his own, but he will speak what he hears and will declare to you the things that are coming.</a:t>
            </a:r>
          </a:p>
          <a:p>
            <a:pPr algn="l" fontAlgn="base"/>
            <a:r>
              <a:rPr lang="en-US" sz="2400" b="0" i="0" dirty="0">
                <a:solidFill>
                  <a:schemeClr val="bg1"/>
                </a:solidFill>
                <a:effectLst/>
                <a:latin typeface="Garamond" panose="02020404030301010803" pitchFamily="18" charset="0"/>
              </a:rPr>
              <a:t>He will glorify me because he will take from what is mine and declare it to you.</a:t>
            </a:r>
          </a:p>
          <a:p>
            <a:pPr algn="l" fontAlgn="base"/>
            <a:r>
              <a:rPr lang="en-US" sz="2400" b="0" i="0" dirty="0">
                <a:solidFill>
                  <a:schemeClr val="bg1"/>
                </a:solidFill>
                <a:effectLst/>
                <a:latin typeface="Garamond" panose="02020404030301010803" pitchFamily="18" charset="0"/>
              </a:rPr>
              <a:t>Everything that the Father has is mine; for this reason, I told you that he will take from what is mine and declare it to you.”</a:t>
            </a:r>
          </a:p>
          <a:p>
            <a:pPr algn="just" fontAlgn="base"/>
            <a:endParaRPr lang="en-US" sz="2400" b="0" i="0" dirty="0">
              <a:solidFill>
                <a:schemeClr val="bg1"/>
              </a:solidFill>
              <a:effectLst/>
              <a:latin typeface="Garamond" panose="02020404030301010803" pitchFamily="18" charset="0"/>
            </a:endParaRPr>
          </a:p>
          <a:p>
            <a:pPr algn="just"/>
            <a:endParaRPr lang="en-US" sz="2400" b="0" i="0" dirty="0">
              <a:solidFill>
                <a:schemeClr val="bg1"/>
              </a:solidFill>
              <a:effectLst/>
              <a:latin typeface="Garamond" panose="02020404030301010803" pitchFamily="18" charset="0"/>
            </a:endParaRPr>
          </a:p>
        </p:txBody>
      </p:sp>
    </p:spTree>
    <p:extLst>
      <p:ext uri="{BB962C8B-B14F-4D97-AF65-F5344CB8AC3E}">
        <p14:creationId xmlns:p14="http://schemas.microsoft.com/office/powerpoint/2010/main" val="281475793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MEDITATIO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12" name="TextBox 11">
            <a:extLst>
              <a:ext uri="{FF2B5EF4-FFF2-40B4-BE49-F238E27FC236}">
                <a16:creationId xmlns:a16="http://schemas.microsoft.com/office/drawing/2014/main" id="{50B7A1CB-49E7-4F28-BAB4-2FA0C4EE19ED}"/>
              </a:ext>
            </a:extLst>
          </p:cNvPr>
          <p:cNvSpPr txBox="1"/>
          <p:nvPr/>
        </p:nvSpPr>
        <p:spPr>
          <a:xfrm>
            <a:off x="1924572" y="2605848"/>
            <a:ext cx="8595360" cy="2554545"/>
          </a:xfrm>
          <a:prstGeom prst="rect">
            <a:avLst/>
          </a:prstGeom>
          <a:noFill/>
        </p:spPr>
        <p:txBody>
          <a:bodyPr wrap="square" rtlCol="0">
            <a:spAutoFit/>
          </a:bodyPr>
          <a:lstStyle/>
          <a:p>
            <a:pPr algn="ctr" fontAlgn="base"/>
            <a:r>
              <a:rPr lang="en-GB" sz="3200" dirty="0">
                <a:solidFill>
                  <a:schemeClr val="bg1"/>
                </a:solidFill>
                <a:latin typeface="Garamond" panose="02020404030301010803" pitchFamily="18" charset="0"/>
              </a:rPr>
              <a:t>REFLECTION</a:t>
            </a:r>
          </a:p>
          <a:p>
            <a:pPr algn="ctr" fontAlgn="base"/>
            <a:r>
              <a:rPr lang="en-GB" sz="3200" dirty="0">
                <a:solidFill>
                  <a:schemeClr val="bg1"/>
                </a:solidFill>
                <a:latin typeface="Garamond" panose="02020404030301010803" pitchFamily="18" charset="0"/>
              </a:rPr>
              <a:t>What God is saying to you?</a:t>
            </a:r>
          </a:p>
          <a:p>
            <a:pPr algn="ctr" fontAlgn="base"/>
            <a:r>
              <a:rPr lang="en-GB" sz="3200" dirty="0">
                <a:solidFill>
                  <a:schemeClr val="bg1"/>
                </a:solidFill>
                <a:latin typeface="Garamond" panose="02020404030301010803" pitchFamily="18" charset="0"/>
              </a:rPr>
              <a:t>Feel free to share ‘echoes’ of the text,</a:t>
            </a:r>
          </a:p>
          <a:p>
            <a:pPr algn="ctr" fontAlgn="base"/>
            <a:r>
              <a:rPr lang="en-GB" sz="3200" dirty="0">
                <a:solidFill>
                  <a:schemeClr val="bg1"/>
                </a:solidFill>
                <a:latin typeface="Garamond" panose="02020404030301010803" pitchFamily="18" charset="0"/>
              </a:rPr>
              <a:t>a phrase that strikes you. </a:t>
            </a:r>
          </a:p>
          <a:p>
            <a:pPr algn="ctr" fontAlgn="base"/>
            <a:r>
              <a:rPr lang="en-GB" sz="3200" dirty="0">
                <a:solidFill>
                  <a:schemeClr val="bg1"/>
                </a:solidFill>
                <a:latin typeface="Garamond" panose="02020404030301010803" pitchFamily="18" charset="0"/>
              </a:rPr>
              <a:t>If you wish, please say why.</a:t>
            </a:r>
            <a:endParaRPr lang="en-GB"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38546477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MEDITATIO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336623304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19017"/>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MEDITATIO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2" name="Rectangle 1"/>
          <p:cNvSpPr/>
          <p:nvPr/>
        </p:nvSpPr>
        <p:spPr>
          <a:xfrm>
            <a:off x="1796212" y="2191452"/>
            <a:ext cx="8779424" cy="4154984"/>
          </a:xfrm>
          <a:prstGeom prst="rect">
            <a:avLst/>
          </a:prstGeom>
        </p:spPr>
        <p:txBody>
          <a:bodyPr wrap="square">
            <a:spAutoFit/>
          </a:bodyPr>
          <a:lstStyle/>
          <a:p>
            <a:pPr algn="l" fontAlgn="base"/>
            <a:r>
              <a:rPr lang="en-US" sz="2400" b="0" i="0" dirty="0">
                <a:solidFill>
                  <a:schemeClr val="bg1"/>
                </a:solidFill>
                <a:effectLst/>
                <a:latin typeface="Garamond" panose="02020404030301010803" pitchFamily="18" charset="0"/>
              </a:rPr>
              <a:t>Jesus said to his disciples:</a:t>
            </a:r>
            <a:br>
              <a:rPr lang="en-US" sz="2400" b="0" i="0" dirty="0">
                <a:solidFill>
                  <a:schemeClr val="bg1"/>
                </a:solidFill>
                <a:effectLst/>
                <a:latin typeface="Garamond" panose="02020404030301010803" pitchFamily="18" charset="0"/>
              </a:rPr>
            </a:br>
            <a:r>
              <a:rPr lang="en-US" sz="2400" b="0" i="0" dirty="0">
                <a:solidFill>
                  <a:schemeClr val="bg1"/>
                </a:solidFill>
                <a:effectLst/>
                <a:latin typeface="Garamond" panose="02020404030301010803" pitchFamily="18" charset="0"/>
              </a:rPr>
              <a:t>“I have much more to tell you, but you cannot bear it now.</a:t>
            </a:r>
          </a:p>
          <a:p>
            <a:pPr algn="l" fontAlgn="base"/>
            <a:r>
              <a:rPr lang="en-US" sz="2400" b="0" i="0" dirty="0">
                <a:solidFill>
                  <a:schemeClr val="bg1"/>
                </a:solidFill>
                <a:effectLst/>
                <a:latin typeface="Garamond" panose="02020404030301010803" pitchFamily="18" charset="0"/>
              </a:rPr>
              <a:t>But when he comes, the Spirit of truth, he will guide you to all truth. He will not speak on his own, but he will speak what he hears and will declare to you the things that are coming.</a:t>
            </a:r>
          </a:p>
          <a:p>
            <a:pPr algn="l" fontAlgn="base"/>
            <a:r>
              <a:rPr lang="en-US" sz="2400" b="0" i="0" dirty="0">
                <a:solidFill>
                  <a:schemeClr val="bg1"/>
                </a:solidFill>
                <a:effectLst/>
                <a:latin typeface="Garamond" panose="02020404030301010803" pitchFamily="18" charset="0"/>
              </a:rPr>
              <a:t>He will glorify me because he will take from what is mine and declare it to you.</a:t>
            </a:r>
          </a:p>
          <a:p>
            <a:pPr algn="l" fontAlgn="base"/>
            <a:r>
              <a:rPr lang="en-US" sz="2400" b="0" i="0" dirty="0">
                <a:solidFill>
                  <a:schemeClr val="bg1"/>
                </a:solidFill>
                <a:effectLst/>
                <a:latin typeface="Garamond" panose="02020404030301010803" pitchFamily="18" charset="0"/>
              </a:rPr>
              <a:t>Everything that the Father has is mine; for this reason, I told you that he will take from what is mine and declare it to you.”</a:t>
            </a:r>
          </a:p>
          <a:p>
            <a:pPr algn="just" fontAlgn="base"/>
            <a:endParaRPr lang="en-US" sz="2400" b="0" i="0" dirty="0">
              <a:solidFill>
                <a:schemeClr val="bg1"/>
              </a:solidFill>
              <a:effectLst/>
              <a:latin typeface="Garamond" panose="02020404030301010803" pitchFamily="18" charset="0"/>
            </a:endParaRPr>
          </a:p>
          <a:p>
            <a:pPr algn="just"/>
            <a:endParaRPr lang="en-US" sz="2400" b="0" i="0" dirty="0">
              <a:solidFill>
                <a:schemeClr val="bg1"/>
              </a:solidFill>
              <a:effectLst/>
              <a:latin typeface="Garamond" panose="02020404030301010803" pitchFamily="18" charset="0"/>
            </a:endParaRPr>
          </a:p>
        </p:txBody>
      </p:sp>
    </p:spTree>
    <p:extLst>
      <p:ext uri="{BB962C8B-B14F-4D97-AF65-F5344CB8AC3E}">
        <p14:creationId xmlns:p14="http://schemas.microsoft.com/office/powerpoint/2010/main" val="288515327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ORATIO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6" name="TextBox 5"/>
          <p:cNvSpPr txBox="1"/>
          <p:nvPr/>
        </p:nvSpPr>
        <p:spPr>
          <a:xfrm>
            <a:off x="1523999" y="2194382"/>
            <a:ext cx="9144001" cy="3908762"/>
          </a:xfrm>
          <a:prstGeom prst="rect">
            <a:avLst/>
          </a:prstGeom>
          <a:solidFill>
            <a:schemeClr val="accent4">
              <a:lumMod val="75000"/>
            </a:schemeClr>
          </a:solidFill>
        </p:spPr>
        <p:txBody>
          <a:bodyPr wrap="square" rtlCol="0">
            <a:spAutoFit/>
          </a:bodyPr>
          <a:lstStyle/>
          <a:p>
            <a:pPr algn="ctr" fontAlgn="base"/>
            <a:r>
              <a:rPr lang="en-GB" sz="3200" dirty="0">
                <a:solidFill>
                  <a:schemeClr val="bg1"/>
                </a:solidFill>
                <a:latin typeface="Garamond" panose="02020404030301010803" pitchFamily="18" charset="0"/>
              </a:rPr>
              <a:t>PRAYER</a:t>
            </a:r>
          </a:p>
          <a:p>
            <a:pPr algn="ctr" fontAlgn="base"/>
            <a:r>
              <a:rPr lang="en-GB" sz="3200" dirty="0">
                <a:solidFill>
                  <a:schemeClr val="bg1"/>
                </a:solidFill>
                <a:latin typeface="Garamond" panose="02020404030301010803" pitchFamily="18" charset="0"/>
              </a:rPr>
              <a:t>What would you like to say to God?</a:t>
            </a:r>
          </a:p>
          <a:p>
            <a:pPr algn="ctr" fontAlgn="base"/>
            <a:r>
              <a:rPr lang="en-GB" sz="3200" dirty="0">
                <a:solidFill>
                  <a:schemeClr val="bg1"/>
                </a:solidFill>
                <a:latin typeface="Garamond" panose="02020404030301010803" pitchFamily="18" charset="0"/>
              </a:rPr>
              <a:t>……..</a:t>
            </a:r>
          </a:p>
          <a:p>
            <a:pPr algn="ctr" fontAlgn="base"/>
            <a:endParaRPr lang="en-GB" sz="2800" dirty="0">
              <a:solidFill>
                <a:schemeClr val="bg1"/>
              </a:solidFill>
              <a:latin typeface="Garamond" panose="02020404030301010803" pitchFamily="18" charset="0"/>
            </a:endParaRPr>
          </a:p>
          <a:p>
            <a:pPr algn="ctr" fontAlgn="base"/>
            <a:r>
              <a:rPr lang="en-GB" sz="3200" b="1" dirty="0">
                <a:solidFill>
                  <a:schemeClr val="bg1"/>
                </a:solidFill>
                <a:latin typeface="Garamond" panose="02020404030301010803" pitchFamily="18" charset="0"/>
              </a:rPr>
              <a:t>Lord in your mercy …</a:t>
            </a:r>
          </a:p>
          <a:p>
            <a:pPr algn="ctr" fontAlgn="base"/>
            <a:endParaRPr lang="en-GB" sz="3200" b="1" dirty="0">
              <a:solidFill>
                <a:schemeClr val="bg1"/>
              </a:solidFill>
              <a:latin typeface="Garamond" panose="02020404030301010803" pitchFamily="18" charset="0"/>
            </a:endParaRPr>
          </a:p>
          <a:p>
            <a:pPr algn="ctr" fontAlgn="base"/>
            <a:r>
              <a:rPr lang="en-GB" sz="3200" b="1" dirty="0">
                <a:solidFill>
                  <a:schemeClr val="bg1"/>
                </a:solidFill>
                <a:latin typeface="Garamond" panose="02020404030301010803" pitchFamily="18" charset="0"/>
              </a:rPr>
              <a:t>R / Hear our prayer</a:t>
            </a:r>
          </a:p>
          <a:p>
            <a:pPr algn="ctr" fontAlgn="base"/>
            <a:endParaRPr lang="en-GB" sz="2400" dirty="0">
              <a:solidFill>
                <a:schemeClr val="bg1"/>
              </a:solidFill>
              <a:latin typeface="Garamond" panose="02020404030301010803" pitchFamily="18" charset="0"/>
            </a:endParaRP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95669777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ORATIO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429453670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248194" y="249838"/>
            <a:ext cx="11691257"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CONTEMPLATIO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6" name="TextBox 5"/>
          <p:cNvSpPr txBox="1"/>
          <p:nvPr/>
        </p:nvSpPr>
        <p:spPr>
          <a:xfrm>
            <a:off x="1523999" y="2194382"/>
            <a:ext cx="9144001" cy="3354765"/>
          </a:xfrm>
          <a:prstGeom prst="rect">
            <a:avLst/>
          </a:prstGeom>
          <a:noFill/>
        </p:spPr>
        <p:txBody>
          <a:bodyPr wrap="square" rtlCol="0">
            <a:spAutoFit/>
          </a:bodyPr>
          <a:lstStyle/>
          <a:p>
            <a:pPr algn="ctr" fontAlgn="base"/>
            <a:r>
              <a:rPr lang="en-GB" sz="3200" dirty="0">
                <a:solidFill>
                  <a:schemeClr val="bg1"/>
                </a:solidFill>
                <a:latin typeface="Garamond" panose="02020404030301010803" pitchFamily="18" charset="0"/>
              </a:rPr>
              <a:t>LET US </a:t>
            </a:r>
          </a:p>
          <a:p>
            <a:pPr algn="ctr" fontAlgn="base"/>
            <a:r>
              <a:rPr lang="en-GB" sz="3200" dirty="0">
                <a:solidFill>
                  <a:schemeClr val="bg1"/>
                </a:solidFill>
                <a:latin typeface="Garamond" panose="02020404030301010803" pitchFamily="18" charset="0"/>
              </a:rPr>
              <a:t>REST IN GOD</a:t>
            </a:r>
          </a:p>
          <a:p>
            <a:pPr algn="ctr" fontAlgn="base"/>
            <a:r>
              <a:rPr lang="en-GB" sz="3200" dirty="0">
                <a:solidFill>
                  <a:schemeClr val="bg1"/>
                </a:solidFill>
                <a:latin typeface="Garamond" panose="02020404030301010803" pitchFamily="18" charset="0"/>
              </a:rPr>
              <a:t>IN SILENCE</a:t>
            </a:r>
          </a:p>
          <a:p>
            <a:pPr algn="ctr" fontAlgn="base"/>
            <a:endParaRPr lang="en-GB" sz="2800" dirty="0">
              <a:solidFill>
                <a:schemeClr val="bg1"/>
              </a:solidFill>
              <a:latin typeface="Garamond" panose="02020404030301010803" pitchFamily="18" charset="0"/>
            </a:endParaRPr>
          </a:p>
          <a:p>
            <a:pPr marL="285750" indent="-285750" algn="ctr"/>
            <a:r>
              <a:rPr lang="en-GB" sz="3200" dirty="0">
                <a:solidFill>
                  <a:schemeClr val="bg1"/>
                </a:solidFill>
                <a:latin typeface="Garamond" panose="02020404030301010803" pitchFamily="18" charset="0"/>
              </a:rPr>
              <a:t>May the Holy Spirit                                               deepen our awareness of the Word</a:t>
            </a:r>
          </a:p>
          <a:p>
            <a:pPr algn="ctr" fontAlgn="base"/>
            <a:endParaRPr lang="en-GB" sz="2400" dirty="0">
              <a:solidFill>
                <a:schemeClr val="bg1"/>
              </a:solidFill>
              <a:latin typeface="Garamond" panose="02020404030301010803" pitchFamily="18" charset="0"/>
            </a:endParaRP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165255788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248194" y="249838"/>
            <a:ext cx="11691257"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CONTEMPLATIO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404546270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The Lord’s Prayer</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8194" name="Picture 2" descr="Albrecht Durer – Hands Praying - Mens T-Shirt | 4178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186" y="1925729"/>
            <a:ext cx="3953625" cy="3953625"/>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289796720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1" name="Footer Placeholder 2"/>
          <p:cNvSpPr>
            <a:spLocks noGrp="1"/>
          </p:cNvSpPr>
          <p:nvPr>
            <p:ph type="ftr" sz="quarter" idx="11"/>
          </p:nvPr>
        </p:nvSpPr>
        <p:spPr>
          <a:xfrm>
            <a:off x="0" y="6206018"/>
            <a:ext cx="12192000"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A149EA31-684E-24AF-A13B-1CC31BC7B7B2}"/>
              </a:ext>
            </a:extLst>
          </p:cNvPr>
          <p:cNvSpPr/>
          <p:nvPr/>
        </p:nvSpPr>
        <p:spPr>
          <a:xfrm>
            <a:off x="1524001" y="2105370"/>
            <a:ext cx="9144000" cy="34826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26" name="Picture 2" descr="SoTarticle">
            <a:extLst>
              <a:ext uri="{FF2B5EF4-FFF2-40B4-BE49-F238E27FC236}">
                <a16:creationId xmlns:a16="http://schemas.microsoft.com/office/drawing/2014/main" id="{0D8791F3-A5BF-30E4-58EA-DEC5D5DCB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43901"/>
            <a:ext cx="9144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2714A5D-EC15-EA75-0B92-43E97BD48DC0}"/>
              </a:ext>
            </a:extLst>
          </p:cNvPr>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ACTIO  •</a:t>
            </a:r>
          </a:p>
        </p:txBody>
      </p:sp>
    </p:spTree>
    <p:extLst>
      <p:ext uri="{BB962C8B-B14F-4D97-AF65-F5344CB8AC3E}">
        <p14:creationId xmlns:p14="http://schemas.microsoft.com/office/powerpoint/2010/main" val="133448872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LECTIO DIVINA</a:t>
            </a:r>
          </a:p>
        </p:txBody>
      </p:sp>
      <p:sp>
        <p:nvSpPr>
          <p:cNvPr id="11" name="Footer Placeholder 2"/>
          <p:cNvSpPr>
            <a:spLocks noGrp="1"/>
          </p:cNvSpPr>
          <p:nvPr>
            <p:ph type="ftr" sz="quarter" idx="11"/>
          </p:nvPr>
        </p:nvSpPr>
        <p:spPr>
          <a:xfrm>
            <a:off x="0" y="6206018"/>
            <a:ext cx="12192000"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6" name="Rectangle 5">
            <a:extLst>
              <a:ext uri="{FF2B5EF4-FFF2-40B4-BE49-F238E27FC236}">
                <a16:creationId xmlns:a16="http://schemas.microsoft.com/office/drawing/2014/main" id="{A149EA31-684E-24AF-A13B-1CC31BC7B7B2}"/>
              </a:ext>
            </a:extLst>
          </p:cNvPr>
          <p:cNvSpPr/>
          <p:nvPr/>
        </p:nvSpPr>
        <p:spPr>
          <a:xfrm>
            <a:off x="1524001" y="2105370"/>
            <a:ext cx="9144000" cy="34826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26" name="Picture 2" descr="SoTarticle">
            <a:extLst>
              <a:ext uri="{FF2B5EF4-FFF2-40B4-BE49-F238E27FC236}">
                <a16:creationId xmlns:a16="http://schemas.microsoft.com/office/drawing/2014/main" id="{0D8791F3-A5BF-30E4-58EA-DEC5D5DCB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43901"/>
            <a:ext cx="91440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56591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ACTIO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pic>
        <p:nvPicPr>
          <p:cNvPr id="12" name="Picture 11">
            <a:extLst>
              <a:ext uri="{FF2B5EF4-FFF2-40B4-BE49-F238E27FC236}">
                <a16:creationId xmlns:a16="http://schemas.microsoft.com/office/drawing/2014/main" id="{38497A4A-C9EF-4794-82F6-AF105930AB19}"/>
              </a:ext>
            </a:extLst>
          </p:cNvPr>
          <p:cNvPicPr>
            <a:picLocks noChangeAspect="1"/>
          </p:cNvPicPr>
          <p:nvPr/>
        </p:nvPicPr>
        <p:blipFill rotWithShape="1">
          <a:blip r:embed="rId3"/>
          <a:srcRect l="40682" t="41077" r="31743" b="25388"/>
          <a:stretch/>
        </p:blipFill>
        <p:spPr>
          <a:xfrm>
            <a:off x="3297381" y="1925730"/>
            <a:ext cx="5779598" cy="3953625"/>
          </a:xfrm>
          <a:prstGeom prst="rect">
            <a:avLst/>
          </a:prstGeom>
        </p:spPr>
      </p:pic>
    </p:spTree>
    <p:extLst>
      <p:ext uri="{BB962C8B-B14F-4D97-AF65-F5344CB8AC3E}">
        <p14:creationId xmlns:p14="http://schemas.microsoft.com/office/powerpoint/2010/main" val="279198219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6"/>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694405" y="249838"/>
            <a:ext cx="10717305"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The Sign of the Cross</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170" name="Picture 2" descr="https://upload.wikimedia.org/wikipedia/commons/thumb/0/04/Sign-of-the-cross--fingers-position.jpg/170px-Sign-of-the-cross--fingers-posi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925729"/>
            <a:ext cx="2684929" cy="394842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408911052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810769"/>
            <a:ext cx="9144000" cy="4518414"/>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4000" y="249838"/>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Opening Prayer</a:t>
            </a:r>
          </a:p>
        </p:txBody>
      </p:sp>
      <p:sp>
        <p:nvSpPr>
          <p:cNvPr id="8" name="TextBox 7"/>
          <p:cNvSpPr txBox="1"/>
          <p:nvPr/>
        </p:nvSpPr>
        <p:spPr>
          <a:xfrm>
            <a:off x="10978573" y="529338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1314918" y="6215675"/>
            <a:ext cx="9578109"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2" name="Rectangle 1"/>
          <p:cNvSpPr/>
          <p:nvPr/>
        </p:nvSpPr>
        <p:spPr>
          <a:xfrm>
            <a:off x="1531972" y="2361816"/>
            <a:ext cx="9144000" cy="3416320"/>
          </a:xfrm>
          <a:prstGeom prst="rect">
            <a:avLst/>
          </a:prstGeom>
        </p:spPr>
        <p:txBody>
          <a:bodyPr wrap="square">
            <a:spAutoFit/>
          </a:bodyPr>
          <a:lstStyle/>
          <a:p>
            <a:pPr algn="ctr"/>
            <a:r>
              <a:rPr lang="en-US" sz="2400" b="0" i="0" dirty="0">
                <a:solidFill>
                  <a:schemeClr val="bg1"/>
                </a:solidFill>
                <a:effectLst/>
                <a:latin typeface="Garamond" panose="02020404030301010803" pitchFamily="18" charset="0"/>
              </a:rPr>
              <a:t>Breathe into me, Holy Spirit, that my thoughts may all be holy. </a:t>
            </a:r>
          </a:p>
          <a:p>
            <a:pPr algn="ctr"/>
            <a:r>
              <a:rPr lang="en-US" sz="2400" b="0" i="0" dirty="0">
                <a:solidFill>
                  <a:schemeClr val="bg1"/>
                </a:solidFill>
                <a:effectLst/>
                <a:latin typeface="Garamond" panose="02020404030301010803" pitchFamily="18" charset="0"/>
              </a:rPr>
              <a:t>Move in me, Holy Spirit, that my work, too, may be holy. </a:t>
            </a:r>
          </a:p>
          <a:p>
            <a:pPr algn="ctr"/>
            <a:r>
              <a:rPr lang="en-US" sz="2400" b="0" i="0" dirty="0">
                <a:solidFill>
                  <a:schemeClr val="bg1"/>
                </a:solidFill>
                <a:effectLst/>
                <a:latin typeface="Garamond" panose="02020404030301010803" pitchFamily="18" charset="0"/>
              </a:rPr>
              <a:t>Attract my heart, Holy Spirit, that I may love only what is holy. </a:t>
            </a:r>
          </a:p>
          <a:p>
            <a:pPr algn="ctr"/>
            <a:r>
              <a:rPr lang="en-US" sz="2400" b="0" i="0" dirty="0">
                <a:solidFill>
                  <a:schemeClr val="bg1"/>
                </a:solidFill>
                <a:effectLst/>
                <a:latin typeface="Garamond" panose="02020404030301010803" pitchFamily="18" charset="0"/>
              </a:rPr>
              <a:t>Strengthen me, Holy Spirit, that I may defend all that is holy. </a:t>
            </a:r>
          </a:p>
          <a:p>
            <a:pPr algn="ctr"/>
            <a:r>
              <a:rPr lang="en-US" sz="2400" b="0" i="0" dirty="0">
                <a:solidFill>
                  <a:schemeClr val="bg1"/>
                </a:solidFill>
                <a:effectLst/>
                <a:latin typeface="Garamond" panose="02020404030301010803" pitchFamily="18" charset="0"/>
              </a:rPr>
              <a:t>Protect me, Holy Spirit, that I may always be holy.</a:t>
            </a:r>
            <a:r>
              <a:rPr lang="en-US" sz="2400" dirty="0"/>
              <a:t/>
            </a:r>
            <a:br>
              <a:rPr lang="en-US" sz="2400" dirty="0"/>
            </a:br>
            <a:endParaRPr lang="en-US" sz="2400" b="0" i="0" dirty="0">
              <a:solidFill>
                <a:schemeClr val="bg1"/>
              </a:solidFill>
              <a:effectLst/>
              <a:latin typeface="Garamond" panose="02020404030301010803" pitchFamily="18" charset="0"/>
            </a:endParaRPr>
          </a:p>
          <a:p>
            <a:pPr algn="ctr"/>
            <a:r>
              <a:rPr lang="en-US" sz="2400" dirty="0">
                <a:solidFill>
                  <a:schemeClr val="bg1"/>
                </a:solidFill>
                <a:latin typeface="Garamond" panose="02020404030301010803" pitchFamily="18" charset="0"/>
              </a:rPr>
              <a:t>Let me be open and receptive to Your Holy Word.</a:t>
            </a:r>
            <a:endParaRPr lang="en-US" sz="2400" b="0" i="0" dirty="0">
              <a:solidFill>
                <a:schemeClr val="bg1"/>
              </a:solidFill>
              <a:effectLst/>
              <a:latin typeface="Garamond" panose="02020404030301010803" pitchFamily="18" charset="0"/>
            </a:endParaRPr>
          </a:p>
          <a:p>
            <a:pPr algn="ctr"/>
            <a:endParaRPr lang="en-US" sz="2400" b="0" i="0" dirty="0">
              <a:solidFill>
                <a:schemeClr val="bg1"/>
              </a:solidFill>
              <a:effectLst/>
              <a:latin typeface="Garamond" panose="02020404030301010803" pitchFamily="18" charset="0"/>
            </a:endParaRPr>
          </a:p>
          <a:p>
            <a:pPr algn="ctr"/>
            <a:r>
              <a:rPr lang="en-US" sz="2400" b="0" i="0" dirty="0">
                <a:solidFill>
                  <a:schemeClr val="bg1"/>
                </a:solidFill>
                <a:effectLst/>
                <a:latin typeface="Garamond" panose="02020404030301010803" pitchFamily="18" charset="0"/>
              </a:rPr>
              <a:t>Amen.</a:t>
            </a:r>
            <a:endParaRPr lang="en-GB"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8208087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3999" y="249838"/>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Silent Reflection</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7"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Tree>
    <p:extLst>
      <p:ext uri="{BB962C8B-B14F-4D97-AF65-F5344CB8AC3E}">
        <p14:creationId xmlns:p14="http://schemas.microsoft.com/office/powerpoint/2010/main" val="236406622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4000" y="254727"/>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LECTIO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12" name="Rectangle 11">
            <a:extLst>
              <a:ext uri="{FF2B5EF4-FFF2-40B4-BE49-F238E27FC236}">
                <a16:creationId xmlns:a16="http://schemas.microsoft.com/office/drawing/2014/main" id="{A6365A98-D28D-D7FC-4294-150801424778}"/>
              </a:ext>
            </a:extLst>
          </p:cNvPr>
          <p:cNvSpPr/>
          <p:nvPr/>
        </p:nvSpPr>
        <p:spPr>
          <a:xfrm>
            <a:off x="1796212" y="2068342"/>
            <a:ext cx="8779424" cy="4278094"/>
          </a:xfrm>
          <a:prstGeom prst="rect">
            <a:avLst/>
          </a:prstGeom>
        </p:spPr>
        <p:txBody>
          <a:bodyPr wrap="square">
            <a:spAutoFit/>
          </a:bodyPr>
          <a:lstStyle/>
          <a:p>
            <a:pPr algn="l" fontAlgn="base"/>
            <a:r>
              <a:rPr lang="en-US" sz="3200" b="0" i="0" dirty="0">
                <a:solidFill>
                  <a:schemeClr val="bg1"/>
                </a:solidFill>
                <a:effectLst/>
                <a:latin typeface="Garamond" panose="02020404030301010803" pitchFamily="18" charset="0"/>
              </a:rPr>
              <a:t>Jesus said to his disciples:</a:t>
            </a:r>
            <a:br>
              <a:rPr lang="en-US" sz="3200" b="0" i="0" dirty="0">
                <a:solidFill>
                  <a:schemeClr val="bg1"/>
                </a:solidFill>
                <a:effectLst/>
                <a:latin typeface="Garamond" panose="02020404030301010803" pitchFamily="18" charset="0"/>
              </a:rPr>
            </a:br>
            <a:r>
              <a:rPr lang="en-US" sz="3200" b="0" i="0" dirty="0">
                <a:solidFill>
                  <a:schemeClr val="bg1"/>
                </a:solidFill>
                <a:effectLst/>
                <a:latin typeface="Garamond" panose="02020404030301010803" pitchFamily="18" charset="0"/>
              </a:rPr>
              <a:t>“I have much more to tell you,                                 but you cannot bear it now.</a:t>
            </a:r>
          </a:p>
          <a:p>
            <a:pPr algn="l" fontAlgn="base"/>
            <a:r>
              <a:rPr lang="en-US" sz="3200" b="0" i="0" dirty="0">
                <a:solidFill>
                  <a:schemeClr val="bg1"/>
                </a:solidFill>
                <a:effectLst/>
                <a:latin typeface="Garamond" panose="02020404030301010803" pitchFamily="18" charset="0"/>
              </a:rPr>
              <a:t>But when he comes, the Spirit of truth, he will guide you to all truth. He will not speak on his own, but he will speak what he hears and will declare to you the things that are coming.</a:t>
            </a:r>
          </a:p>
          <a:p>
            <a:pPr algn="just" fontAlgn="base"/>
            <a:endParaRPr lang="en-US" sz="2400" b="0" i="0" dirty="0">
              <a:solidFill>
                <a:schemeClr val="bg1"/>
              </a:solidFill>
              <a:effectLst/>
              <a:latin typeface="Garamond" panose="02020404030301010803" pitchFamily="18" charset="0"/>
            </a:endParaRPr>
          </a:p>
          <a:p>
            <a:pPr algn="just"/>
            <a:endParaRPr lang="en-US" sz="2400" b="0" i="0" dirty="0">
              <a:solidFill>
                <a:schemeClr val="bg1"/>
              </a:solidFill>
              <a:effectLst/>
              <a:latin typeface="Garamond" panose="02020404030301010803" pitchFamily="18" charset="0"/>
            </a:endParaRPr>
          </a:p>
        </p:txBody>
      </p:sp>
    </p:spTree>
    <p:extLst>
      <p:ext uri="{BB962C8B-B14F-4D97-AF65-F5344CB8AC3E}">
        <p14:creationId xmlns:p14="http://schemas.microsoft.com/office/powerpoint/2010/main" val="398099221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4000" y="254727"/>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LECTIO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12" name="Rectangle 11">
            <a:extLst>
              <a:ext uri="{FF2B5EF4-FFF2-40B4-BE49-F238E27FC236}">
                <a16:creationId xmlns:a16="http://schemas.microsoft.com/office/drawing/2014/main" id="{A6365A98-D28D-D7FC-4294-150801424778}"/>
              </a:ext>
            </a:extLst>
          </p:cNvPr>
          <p:cNvSpPr/>
          <p:nvPr/>
        </p:nvSpPr>
        <p:spPr>
          <a:xfrm>
            <a:off x="1727445" y="2586146"/>
            <a:ext cx="8779424" cy="3293209"/>
          </a:xfrm>
          <a:prstGeom prst="rect">
            <a:avLst/>
          </a:prstGeom>
        </p:spPr>
        <p:txBody>
          <a:bodyPr wrap="square">
            <a:spAutoFit/>
          </a:bodyPr>
          <a:lstStyle/>
          <a:p>
            <a:pPr algn="l" fontAlgn="base"/>
            <a:r>
              <a:rPr lang="en-US" sz="3200" b="0" i="0" dirty="0">
                <a:solidFill>
                  <a:schemeClr val="bg1"/>
                </a:solidFill>
                <a:effectLst/>
                <a:latin typeface="Garamond" panose="02020404030301010803" pitchFamily="18" charset="0"/>
              </a:rPr>
              <a:t>He will glorify me because he will take from what is mine and declare it to you.</a:t>
            </a:r>
          </a:p>
          <a:p>
            <a:pPr algn="l" fontAlgn="base"/>
            <a:r>
              <a:rPr lang="en-US" sz="3200" b="0" i="0" dirty="0">
                <a:solidFill>
                  <a:schemeClr val="bg1"/>
                </a:solidFill>
                <a:effectLst/>
                <a:latin typeface="Garamond" panose="02020404030301010803" pitchFamily="18" charset="0"/>
              </a:rPr>
              <a:t>Everything that the Father has is mine; for this reason, I told you that he will take from what is mine and declare it to you.”</a:t>
            </a:r>
          </a:p>
          <a:p>
            <a:pPr algn="just" fontAlgn="base"/>
            <a:endParaRPr lang="en-US" sz="2400" b="0" i="0" dirty="0">
              <a:solidFill>
                <a:schemeClr val="bg1"/>
              </a:solidFill>
              <a:effectLst/>
              <a:latin typeface="Garamond" panose="02020404030301010803" pitchFamily="18" charset="0"/>
            </a:endParaRPr>
          </a:p>
          <a:p>
            <a:pPr algn="just"/>
            <a:endParaRPr lang="en-US" sz="2400" b="0" i="0" dirty="0">
              <a:solidFill>
                <a:schemeClr val="bg1"/>
              </a:solidFill>
              <a:effectLst/>
              <a:latin typeface="Garamond" panose="02020404030301010803" pitchFamily="18" charset="0"/>
            </a:endParaRPr>
          </a:p>
        </p:txBody>
      </p:sp>
    </p:spTree>
    <p:extLst>
      <p:ext uri="{BB962C8B-B14F-4D97-AF65-F5344CB8AC3E}">
        <p14:creationId xmlns:p14="http://schemas.microsoft.com/office/powerpoint/2010/main" val="339186740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4000" y="254727"/>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LECTIO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12" name="Rectangle 11">
            <a:extLst>
              <a:ext uri="{FF2B5EF4-FFF2-40B4-BE49-F238E27FC236}">
                <a16:creationId xmlns:a16="http://schemas.microsoft.com/office/drawing/2014/main" id="{A6365A98-D28D-D7FC-4294-150801424778}"/>
              </a:ext>
            </a:extLst>
          </p:cNvPr>
          <p:cNvSpPr/>
          <p:nvPr/>
        </p:nvSpPr>
        <p:spPr>
          <a:xfrm>
            <a:off x="1796212" y="2068342"/>
            <a:ext cx="8779424" cy="4278094"/>
          </a:xfrm>
          <a:prstGeom prst="rect">
            <a:avLst/>
          </a:prstGeom>
        </p:spPr>
        <p:txBody>
          <a:bodyPr wrap="square">
            <a:spAutoFit/>
          </a:bodyPr>
          <a:lstStyle/>
          <a:p>
            <a:pPr algn="l" fontAlgn="base"/>
            <a:r>
              <a:rPr lang="en-US" sz="3200" b="0" i="0" dirty="0">
                <a:solidFill>
                  <a:schemeClr val="bg1"/>
                </a:solidFill>
                <a:effectLst/>
                <a:latin typeface="Garamond" panose="02020404030301010803" pitchFamily="18" charset="0"/>
              </a:rPr>
              <a:t>Jesus said to his disciples:</a:t>
            </a:r>
            <a:br>
              <a:rPr lang="en-US" sz="3200" b="0" i="0" dirty="0">
                <a:solidFill>
                  <a:schemeClr val="bg1"/>
                </a:solidFill>
                <a:effectLst/>
                <a:latin typeface="Garamond" panose="02020404030301010803" pitchFamily="18" charset="0"/>
              </a:rPr>
            </a:br>
            <a:r>
              <a:rPr lang="en-US" sz="3200" b="0" i="0" dirty="0">
                <a:solidFill>
                  <a:schemeClr val="bg1"/>
                </a:solidFill>
                <a:effectLst/>
                <a:latin typeface="Garamond" panose="02020404030301010803" pitchFamily="18" charset="0"/>
              </a:rPr>
              <a:t>“I have much more to tell you,                                 but you cannot bear it now.</a:t>
            </a:r>
          </a:p>
          <a:p>
            <a:pPr algn="l" fontAlgn="base"/>
            <a:r>
              <a:rPr lang="en-US" sz="3200" b="0" i="0" dirty="0">
                <a:solidFill>
                  <a:schemeClr val="bg1"/>
                </a:solidFill>
                <a:effectLst/>
                <a:latin typeface="Garamond" panose="02020404030301010803" pitchFamily="18" charset="0"/>
              </a:rPr>
              <a:t>But when he comes, the Spirit of truth, he will guide you to all truth. He will not speak on his own, but he will speak what he hears and will declare to you the things that are coming.</a:t>
            </a:r>
          </a:p>
          <a:p>
            <a:pPr algn="just" fontAlgn="base"/>
            <a:endParaRPr lang="en-US" sz="2400" b="0" i="0" dirty="0">
              <a:solidFill>
                <a:schemeClr val="bg1"/>
              </a:solidFill>
              <a:effectLst/>
              <a:latin typeface="Garamond" panose="02020404030301010803" pitchFamily="18" charset="0"/>
            </a:endParaRPr>
          </a:p>
          <a:p>
            <a:pPr algn="just"/>
            <a:endParaRPr lang="en-US" sz="2400" b="0" i="0" dirty="0">
              <a:solidFill>
                <a:schemeClr val="bg1"/>
              </a:solidFill>
              <a:effectLst/>
              <a:latin typeface="Garamond" panose="02020404030301010803" pitchFamily="18" charset="0"/>
            </a:endParaRPr>
          </a:p>
        </p:txBody>
      </p:sp>
    </p:spTree>
    <p:extLst>
      <p:ext uri="{BB962C8B-B14F-4D97-AF65-F5344CB8AC3E}">
        <p14:creationId xmlns:p14="http://schemas.microsoft.com/office/powerpoint/2010/main" val="11897639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1925730"/>
            <a:ext cx="9144000" cy="3953625"/>
          </a:xfrm>
          <a:prstGeom prst="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10" name="Title 1"/>
          <p:cNvSpPr txBox="1">
            <a:spLocks/>
          </p:cNvSpPr>
          <p:nvPr/>
        </p:nvSpPr>
        <p:spPr>
          <a:xfrm>
            <a:off x="1524000" y="254727"/>
            <a:ext cx="9144001"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  LECTIO  •</a:t>
            </a:r>
          </a:p>
        </p:txBody>
      </p:sp>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Footer Placeholder 2"/>
          <p:cNvSpPr>
            <a:spLocks noGrp="1"/>
          </p:cNvSpPr>
          <p:nvPr>
            <p:ph type="ftr" sz="quarter" idx="11"/>
          </p:nvPr>
        </p:nvSpPr>
        <p:spPr>
          <a:xfrm>
            <a:off x="3320086" y="5953950"/>
            <a:ext cx="5465942" cy="784973"/>
          </a:xfrm>
        </p:spPr>
        <p:txBody>
          <a:bodyPr/>
          <a:lstStyle/>
          <a:p>
            <a:r>
              <a:rPr lang="en-US" sz="1600" dirty="0">
                <a:solidFill>
                  <a:schemeClr val="bg1">
                    <a:lumMod val="65000"/>
                  </a:schemeClr>
                </a:solidFill>
                <a:latin typeface="Garamond" panose="02020404030301010803" pitchFamily="18" charset="0"/>
              </a:rPr>
              <a:t>“Supporting Catholic schools to provide excellent education where pupils flourish, and Christ is made known to all''</a:t>
            </a:r>
            <a:endParaRPr lang="en-GB" sz="1600" dirty="0">
              <a:solidFill>
                <a:schemeClr val="bg1">
                  <a:lumMod val="65000"/>
                </a:schemeClr>
              </a:solidFill>
              <a:latin typeface="Garamond" panose="02020404030301010803" pitchFamily="18" charset="0"/>
            </a:endParaRPr>
          </a:p>
        </p:txBody>
      </p:sp>
      <p:sp>
        <p:nvSpPr>
          <p:cNvPr id="12" name="Rectangle 11">
            <a:extLst>
              <a:ext uri="{FF2B5EF4-FFF2-40B4-BE49-F238E27FC236}">
                <a16:creationId xmlns:a16="http://schemas.microsoft.com/office/drawing/2014/main" id="{A6365A98-D28D-D7FC-4294-150801424778}"/>
              </a:ext>
            </a:extLst>
          </p:cNvPr>
          <p:cNvSpPr/>
          <p:nvPr/>
        </p:nvSpPr>
        <p:spPr>
          <a:xfrm>
            <a:off x="1727445" y="2586146"/>
            <a:ext cx="8779424" cy="3293209"/>
          </a:xfrm>
          <a:prstGeom prst="rect">
            <a:avLst/>
          </a:prstGeom>
        </p:spPr>
        <p:txBody>
          <a:bodyPr wrap="square">
            <a:spAutoFit/>
          </a:bodyPr>
          <a:lstStyle/>
          <a:p>
            <a:pPr algn="l" fontAlgn="base"/>
            <a:r>
              <a:rPr lang="en-US" sz="3200" b="0" i="0" dirty="0">
                <a:solidFill>
                  <a:schemeClr val="bg1"/>
                </a:solidFill>
                <a:effectLst/>
                <a:latin typeface="Garamond" panose="02020404030301010803" pitchFamily="18" charset="0"/>
              </a:rPr>
              <a:t>He will glorify me because he will take from what is mine and declare it to you.</a:t>
            </a:r>
          </a:p>
          <a:p>
            <a:pPr algn="l" fontAlgn="base"/>
            <a:r>
              <a:rPr lang="en-US" sz="3200" b="0" i="0" dirty="0">
                <a:solidFill>
                  <a:schemeClr val="bg1"/>
                </a:solidFill>
                <a:effectLst/>
                <a:latin typeface="Garamond" panose="02020404030301010803" pitchFamily="18" charset="0"/>
              </a:rPr>
              <a:t>Everything that the Father has is mine; for this reason, I told you that he will take from what is mine and declare it to you.”</a:t>
            </a:r>
          </a:p>
          <a:p>
            <a:pPr algn="just" fontAlgn="base"/>
            <a:endParaRPr lang="en-US" sz="2400" b="0" i="0" dirty="0">
              <a:solidFill>
                <a:schemeClr val="bg1"/>
              </a:solidFill>
              <a:effectLst/>
              <a:latin typeface="Garamond" panose="02020404030301010803" pitchFamily="18" charset="0"/>
            </a:endParaRPr>
          </a:p>
          <a:p>
            <a:pPr algn="just"/>
            <a:endParaRPr lang="en-US" sz="2400" b="0" i="0" dirty="0">
              <a:solidFill>
                <a:schemeClr val="bg1"/>
              </a:solidFill>
              <a:effectLst/>
              <a:latin typeface="Garamond" panose="02020404030301010803" pitchFamily="18" charset="0"/>
            </a:endParaRPr>
          </a:p>
        </p:txBody>
      </p:sp>
    </p:spTree>
    <p:extLst>
      <p:ext uri="{BB962C8B-B14F-4D97-AF65-F5344CB8AC3E}">
        <p14:creationId xmlns:p14="http://schemas.microsoft.com/office/powerpoint/2010/main" val="261625543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3221</TotalTime>
  <Words>1104</Words>
  <Application>Microsoft Office PowerPoint</Application>
  <PresentationFormat>Widescreen</PresentationFormat>
  <Paragraphs>101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209</cp:revision>
  <dcterms:created xsi:type="dcterms:W3CDTF">2019-09-06T14:56:38Z</dcterms:created>
  <dcterms:modified xsi:type="dcterms:W3CDTF">2022-06-14T22:28:06Z</dcterms:modified>
</cp:coreProperties>
</file>