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2" r:id="rId3"/>
    <p:sldId id="323" r:id="rId4"/>
    <p:sldId id="324" r:id="rId5"/>
    <p:sldId id="326" r:id="rId6"/>
    <p:sldId id="325" r:id="rId7"/>
    <p:sldId id="340" r:id="rId8"/>
    <p:sldId id="341" r:id="rId9"/>
    <p:sldId id="339" r:id="rId10"/>
    <p:sldId id="327" r:id="rId11"/>
    <p:sldId id="328" r:id="rId12"/>
    <p:sldId id="329" r:id="rId13"/>
    <p:sldId id="330" r:id="rId14"/>
    <p:sldId id="331" r:id="rId15"/>
    <p:sldId id="332" r:id="rId16"/>
    <p:sldId id="333" r:id="rId17"/>
    <p:sldId id="33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01E716-A829-48E5-B032-8628E7362271}" v="2" dt="2022-02-28T11:09:03.5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napToGrid="0">
      <p:cViewPr varScale="1">
        <p:scale>
          <a:sx n="66" d="100"/>
          <a:sy n="66" d="100"/>
        </p:scale>
        <p:origin x="934"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3C01E716-A829-48E5-B032-8628E7362271}"/>
    <pc:docChg chg="undo redo custSel addSld delSld modSld">
      <pc:chgData name="John Adams" userId="1143faee-bb16-416e-8056-0ed4c730fe93" providerId="ADAL" clId="{3C01E716-A829-48E5-B032-8628E7362271}" dt="2022-02-28T11:09:03.505" v="560"/>
      <pc:docMkLst>
        <pc:docMk/>
      </pc:docMkLst>
      <pc:sldChg chg="modSp mod">
        <pc:chgData name="John Adams" userId="1143faee-bb16-416e-8056-0ed4c730fe93" providerId="ADAL" clId="{3C01E716-A829-48E5-B032-8628E7362271}" dt="2022-02-28T11:08:42.583" v="558" actId="1076"/>
        <pc:sldMkLst>
          <pc:docMk/>
          <pc:sldMk cId="17090069" sldId="256"/>
        </pc:sldMkLst>
        <pc:picChg chg="mod modCrop">
          <ac:chgData name="John Adams" userId="1143faee-bb16-416e-8056-0ed4c730fe93" providerId="ADAL" clId="{3C01E716-A829-48E5-B032-8628E7362271}" dt="2022-02-28T11:08:42.583" v="558" actId="1076"/>
          <ac:picMkLst>
            <pc:docMk/>
            <pc:sldMk cId="17090069" sldId="256"/>
            <ac:picMk id="6" creationId="{00000000-0000-0000-0000-000000000000}"/>
          </ac:picMkLst>
        </pc:picChg>
      </pc:sldChg>
      <pc:sldChg chg="modSp mod">
        <pc:chgData name="John Adams" userId="1143faee-bb16-416e-8056-0ed4c730fe93" providerId="ADAL" clId="{3C01E716-A829-48E5-B032-8628E7362271}" dt="2022-02-28T11:05:30.701" v="523" actId="14100"/>
        <pc:sldMkLst>
          <pc:docMk/>
          <pc:sldMk cId="382080874" sldId="323"/>
        </pc:sldMkLst>
        <pc:spChg chg="mod">
          <ac:chgData name="John Adams" userId="1143faee-bb16-416e-8056-0ed4c730fe93" providerId="ADAL" clId="{3C01E716-A829-48E5-B032-8628E7362271}" dt="2022-02-28T11:05:30.701" v="523" actId="14100"/>
          <ac:spMkLst>
            <pc:docMk/>
            <pc:sldMk cId="382080874" sldId="323"/>
            <ac:spMk id="2" creationId="{00000000-0000-0000-0000-000000000000}"/>
          </ac:spMkLst>
        </pc:spChg>
      </pc:sldChg>
      <pc:sldChg chg="modSp mod">
        <pc:chgData name="John Adams" userId="1143faee-bb16-416e-8056-0ed4c730fe93" providerId="ADAL" clId="{3C01E716-A829-48E5-B032-8628E7362271}" dt="2022-02-28T11:06:49.748" v="537" actId="1076"/>
        <pc:sldMkLst>
          <pc:docMk/>
          <pc:sldMk cId="3391867402" sldId="325"/>
        </pc:sldMkLst>
        <pc:spChg chg="mod">
          <ac:chgData name="John Adams" userId="1143faee-bb16-416e-8056-0ed4c730fe93" providerId="ADAL" clId="{3C01E716-A829-48E5-B032-8628E7362271}" dt="2022-02-28T11:06:49.748" v="537" actId="1076"/>
          <ac:spMkLst>
            <pc:docMk/>
            <pc:sldMk cId="3391867402" sldId="325"/>
            <ac:spMk id="12" creationId="{853460BB-F9DE-465B-9DCD-E9CEAE783046}"/>
          </ac:spMkLst>
        </pc:spChg>
      </pc:sldChg>
      <pc:sldChg chg="modSp mod">
        <pc:chgData name="John Adams" userId="1143faee-bb16-416e-8056-0ed4c730fe93" providerId="ADAL" clId="{3C01E716-A829-48E5-B032-8628E7362271}" dt="2022-02-28T11:06:21.494" v="531" actId="1076"/>
        <pc:sldMkLst>
          <pc:docMk/>
          <pc:sldMk cId="2814757938" sldId="326"/>
        </pc:sldMkLst>
        <pc:spChg chg="mod">
          <ac:chgData name="John Adams" userId="1143faee-bb16-416e-8056-0ed4c730fe93" providerId="ADAL" clId="{3C01E716-A829-48E5-B032-8628E7362271}" dt="2022-02-28T11:06:21.494" v="531" actId="1076"/>
          <ac:spMkLst>
            <pc:docMk/>
            <pc:sldMk cId="2814757938" sldId="326"/>
            <ac:spMk id="2" creationId="{00000000-0000-0000-0000-000000000000}"/>
          </ac:spMkLst>
        </pc:spChg>
      </pc:sldChg>
      <pc:sldChg chg="addSp delSp modSp mod">
        <pc:chgData name="John Adams" userId="1143faee-bb16-416e-8056-0ed4c730fe93" providerId="ADAL" clId="{3C01E716-A829-48E5-B032-8628E7362271}" dt="2022-02-28T11:09:03.505" v="560"/>
        <pc:sldMkLst>
          <pc:docMk/>
          <pc:sldMk cId="2791982190" sldId="334"/>
        </pc:sldMkLst>
        <pc:picChg chg="del">
          <ac:chgData name="John Adams" userId="1143faee-bb16-416e-8056-0ed4c730fe93" providerId="ADAL" clId="{3C01E716-A829-48E5-B032-8628E7362271}" dt="2022-02-28T11:09:03.136" v="559" actId="478"/>
          <ac:picMkLst>
            <pc:docMk/>
            <pc:sldMk cId="2791982190" sldId="334"/>
            <ac:picMk id="2" creationId="{00000000-0000-0000-0000-000000000000}"/>
          </ac:picMkLst>
        </pc:picChg>
        <pc:picChg chg="add mod">
          <ac:chgData name="John Adams" userId="1143faee-bb16-416e-8056-0ed4c730fe93" providerId="ADAL" clId="{3C01E716-A829-48E5-B032-8628E7362271}" dt="2022-02-28T11:09:03.505" v="560"/>
          <ac:picMkLst>
            <pc:docMk/>
            <pc:sldMk cId="2791982190" sldId="334"/>
            <ac:picMk id="12" creationId="{CE0CA3AA-BD9E-4BFF-B1D2-13CFAADEB68F}"/>
          </ac:picMkLst>
        </pc:picChg>
      </pc:sldChg>
      <pc:sldChg chg="del">
        <pc:chgData name="John Adams" userId="1143faee-bb16-416e-8056-0ed4c730fe93" providerId="ADAL" clId="{3C01E716-A829-48E5-B032-8628E7362271}" dt="2022-02-28T11:07:04.621" v="539" actId="47"/>
        <pc:sldMkLst>
          <pc:docMk/>
          <pc:sldMk cId="2411702455" sldId="337"/>
        </pc:sldMkLst>
      </pc:sldChg>
      <pc:sldChg chg="del">
        <pc:chgData name="John Adams" userId="1143faee-bb16-416e-8056-0ed4c730fe93" providerId="ADAL" clId="{3C01E716-A829-48E5-B032-8628E7362271}" dt="2022-02-28T11:07:06.761" v="540" actId="47"/>
        <pc:sldMkLst>
          <pc:docMk/>
          <pc:sldMk cId="1941246787" sldId="338"/>
        </pc:sldMkLst>
      </pc:sldChg>
      <pc:sldChg chg="modSp mod">
        <pc:chgData name="John Adams" userId="1143faee-bb16-416e-8056-0ed4c730fe93" providerId="ADAL" clId="{3C01E716-A829-48E5-B032-8628E7362271}" dt="2022-02-28T11:07:47.111" v="553" actId="27636"/>
        <pc:sldMkLst>
          <pc:docMk/>
          <pc:sldMk cId="2497095846" sldId="339"/>
        </pc:sldMkLst>
        <pc:spChg chg="mod">
          <ac:chgData name="John Adams" userId="1143faee-bb16-416e-8056-0ed4c730fe93" providerId="ADAL" clId="{3C01E716-A829-48E5-B032-8628E7362271}" dt="2022-02-28T11:07:47.111" v="553" actId="27636"/>
          <ac:spMkLst>
            <pc:docMk/>
            <pc:sldMk cId="2497095846" sldId="339"/>
            <ac:spMk id="7" creationId="{1B875AE5-731B-4586-B34C-3FD4AC4C1042}"/>
          </ac:spMkLst>
        </pc:spChg>
      </pc:sldChg>
      <pc:sldChg chg="add">
        <pc:chgData name="John Adams" userId="1143faee-bb16-416e-8056-0ed4c730fe93" providerId="ADAL" clId="{3C01E716-A829-48E5-B032-8628E7362271}" dt="2022-02-28T11:07:01.720" v="538"/>
        <pc:sldMkLst>
          <pc:docMk/>
          <pc:sldMk cId="221826701" sldId="340"/>
        </pc:sldMkLst>
      </pc:sldChg>
      <pc:sldChg chg="add">
        <pc:chgData name="John Adams" userId="1143faee-bb16-416e-8056-0ed4c730fe93" providerId="ADAL" clId="{3C01E716-A829-48E5-B032-8628E7362271}" dt="2022-02-28T11:07:01.720" v="538"/>
        <pc:sldMkLst>
          <pc:docMk/>
          <pc:sldMk cId="3981043875" sldId="34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28/02/2022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28/02/2022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28/02/2022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28/02/2022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28/02/2022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28/02/2022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28/02/2022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28/02/2022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28/02/2022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28/02/2022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28/02/2022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28/02/2022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
        <p:nvSpPr>
          <p:cNvPr id="3" name="Subtitle 2"/>
          <p:cNvSpPr>
            <a:spLocks noGrp="1"/>
          </p:cNvSpPr>
          <p:nvPr>
            <p:ph type="subTitle" idx="1"/>
          </p:nvPr>
        </p:nvSpPr>
        <p:spPr>
          <a:xfrm>
            <a:off x="-2204261" y="6007259"/>
            <a:ext cx="9144000" cy="1655762"/>
          </a:xfrm>
        </p:spPr>
        <p:txBody>
          <a:bodyPr>
            <a:normAutofit/>
          </a:bodyPr>
          <a:lstStyle/>
          <a:p>
            <a:r>
              <a:rPr lang="en-GB" sz="2800" dirty="0">
                <a:solidFill>
                  <a:schemeClr val="accent4">
                    <a:lumMod val="75000"/>
                  </a:schemeClr>
                </a:solidFill>
                <a:latin typeface="Garamond" panose="02020404030301010803" pitchFamily="18" charset="0"/>
              </a:rPr>
              <a:t>7</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March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23671"/>
          <a:stretch/>
        </p:blipFill>
        <p:spPr>
          <a:xfrm>
            <a:off x="1792186" y="2105370"/>
            <a:ext cx="8607627" cy="3633122"/>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TextBox 1"/>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809418449"/>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441695"/>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12" name="Picture 11">
            <a:extLst>
              <a:ext uri="{FF2B5EF4-FFF2-40B4-BE49-F238E27FC236}">
                <a16:creationId xmlns:a16="http://schemas.microsoft.com/office/drawing/2014/main" id="{CE0CA3AA-BD9E-4BFF-B1D2-13CFAADEB68F}"/>
              </a:ext>
            </a:extLst>
          </p:cNvPr>
          <p:cNvPicPr>
            <a:picLocks noChangeAspect="1"/>
          </p:cNvPicPr>
          <p:nvPr/>
        </p:nvPicPr>
        <p:blipFill rotWithShape="1">
          <a:blip r:embed="rId3">
            <a:extLst>
              <a:ext uri="{28A0092B-C50C-407E-A947-70E740481C1C}">
                <a14:useLocalDpi xmlns:a14="http://schemas.microsoft.com/office/drawing/2010/main" val="0"/>
              </a:ext>
            </a:extLst>
          </a:blip>
          <a:srcRect t="23671"/>
          <a:stretch/>
        </p:blipFill>
        <p:spPr>
          <a:xfrm>
            <a:off x="1792186" y="2105370"/>
            <a:ext cx="8607627" cy="3633122"/>
          </a:xfrm>
          <a:prstGeom prst="rect">
            <a:avLst/>
          </a:prstGeom>
        </p:spPr>
      </p:pic>
    </p:spTree>
    <p:extLst>
      <p:ext uri="{BB962C8B-B14F-4D97-AF65-F5344CB8AC3E}">
        <p14:creationId xmlns:p14="http://schemas.microsoft.com/office/powerpoint/2010/main" val="2791982190"/>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Subtitle 1"/>
          <p:cNvSpPr>
            <a:spLocks noGrp="1"/>
          </p:cNvSpPr>
          <p:nvPr>
            <p:ph type="subTitle" idx="1"/>
          </p:nvPr>
        </p:nvSpPr>
        <p:spPr>
          <a:xfrm>
            <a:off x="1524000" y="2199190"/>
            <a:ext cx="9144000" cy="3953626"/>
          </a:xfrm>
          <a:solidFill>
            <a:schemeClr val="accent4">
              <a:lumMod val="75000"/>
            </a:schemeClr>
          </a:solidFill>
        </p:spPr>
        <p:txBody>
          <a:bodyPr>
            <a:normAutofit fontScale="92500" lnSpcReduction="20000"/>
          </a:bodyPr>
          <a:lstStyle/>
          <a:p>
            <a:r>
              <a:rPr lang="en-GB" dirty="0">
                <a:latin typeface="Garamond" panose="02020404030301010803" pitchFamily="18" charset="0"/>
              </a:rPr>
              <a:t>Spirit of wisdom and understanding,                                                          enlighten our minds to perceive the mysteries of the universe                                in relation to eternity. </a:t>
            </a:r>
          </a:p>
          <a:p>
            <a:r>
              <a:rPr lang="en-GB" dirty="0">
                <a:latin typeface="Garamond" panose="02020404030301010803" pitchFamily="18" charset="0"/>
              </a:rPr>
              <a:t>Spirit of right judgment and courage,                                                                    guide us and make us firm in our baptismal decision                                                to follow Jesus' way of love. </a:t>
            </a:r>
          </a:p>
          <a:p>
            <a:r>
              <a:rPr lang="en-GB" dirty="0">
                <a:latin typeface="Garamond" panose="02020404030301010803" pitchFamily="18" charset="0"/>
              </a:rPr>
              <a:t>Spirit of knowledge and reverence,                                                                     help us to see the lasting value of justice and mercy in our everyday dealings with one another. </a:t>
            </a:r>
          </a:p>
          <a:p>
            <a:r>
              <a:rPr lang="en-GB" dirty="0">
                <a:latin typeface="Garamond" panose="02020404030301010803" pitchFamily="18" charset="0"/>
              </a:rPr>
              <a:t>Spirit of God,                                                                                                  spark our faith, hope and love into new action each day. </a:t>
            </a:r>
          </a:p>
          <a:p>
            <a:r>
              <a:rPr lang="en-GB" dirty="0">
                <a:latin typeface="Garamond" panose="02020404030301010803" pitchFamily="18" charset="0"/>
              </a:rPr>
              <a:t>Fill our lives with wonder and awe in your presence which penetrates all creation. </a:t>
            </a:r>
          </a:p>
          <a:p>
            <a:r>
              <a:rPr lang="en-GB" dirty="0">
                <a:latin typeface="Garamond" panose="02020404030301010803" pitchFamily="18" charset="0"/>
              </a:rPr>
              <a:t>Amen.</a:t>
            </a:r>
            <a:endParaRPr lang="en-GB" sz="32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TextBox 1"/>
          <p:cNvSpPr txBox="1"/>
          <p:nvPr/>
        </p:nvSpPr>
        <p:spPr>
          <a:xfrm>
            <a:off x="1828799" y="1990295"/>
            <a:ext cx="8534400" cy="3785652"/>
          </a:xfrm>
          <a:prstGeom prst="rect">
            <a:avLst/>
          </a:prstGeom>
          <a:noFill/>
        </p:spPr>
        <p:txBody>
          <a:bodyPr wrap="square" rtlCol="0">
            <a:spAutoFit/>
          </a:bodyPr>
          <a:lstStyle/>
          <a:p>
            <a:pPr algn="just"/>
            <a:r>
              <a:rPr lang="en-GB" sz="2400" dirty="0">
                <a:latin typeface="Garamond" panose="02020404030301010803" pitchFamily="18" charset="0"/>
              </a:rPr>
              <a:t>Jesus took with him Peter, John, and James and went up the mountain to pray. As he prayed, the aspect of his face was changed and his clothing became brilliant as lightning. Suddenly there were two men were talking to him, Moses and Elijah, appearing in glory and they were speaking of his passing which he was to accomplish in Jerusalem. Peter and his companions were heavy with sleep, but they kept awake and saw his glory and the two men standing with him. As these were leaving him, Peter said to Jesus, “Master, it is wonderful for us to be here; so let us make three tents, one for you, one for Moses, and one for Elijah.” He did not know what he was saying.</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1475793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853460BB-F9DE-465B-9DCD-E9CEAE783046}"/>
              </a:ext>
            </a:extLst>
          </p:cNvPr>
          <p:cNvSpPr txBox="1"/>
          <p:nvPr/>
        </p:nvSpPr>
        <p:spPr>
          <a:xfrm>
            <a:off x="1754909" y="2678785"/>
            <a:ext cx="8913091" cy="2215991"/>
          </a:xfrm>
          <a:prstGeom prst="rect">
            <a:avLst/>
          </a:prstGeom>
          <a:noFill/>
        </p:spPr>
        <p:txBody>
          <a:bodyPr wrap="square" rtlCol="0">
            <a:spAutoFit/>
          </a:bodyPr>
          <a:lstStyle/>
          <a:p>
            <a:r>
              <a:rPr lang="en-GB" sz="2400" dirty="0">
                <a:latin typeface="Garamond" panose="02020404030301010803" pitchFamily="18" charset="0"/>
              </a:rPr>
              <a:t>As he spoke, a cloud came and covered them with shadow, and when they went into the cloud  the disciples were afraid. And a voice came from the cloud saying, “This is my Son, the Chosen One. Listen to him.” And after the voice had spoken, Jesus was found alone. The disciples kept silence and at that time, told no one what they had seen.</a:t>
            </a:r>
          </a:p>
          <a:p>
            <a:endParaRPr lang="en-GB" dirty="0"/>
          </a:p>
        </p:txBody>
      </p:sp>
    </p:spTree>
    <p:extLst>
      <p:ext uri="{BB962C8B-B14F-4D97-AF65-F5344CB8AC3E}">
        <p14:creationId xmlns:p14="http://schemas.microsoft.com/office/powerpoint/2010/main" val="339186740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TextBox 1"/>
          <p:cNvSpPr txBox="1"/>
          <p:nvPr/>
        </p:nvSpPr>
        <p:spPr>
          <a:xfrm>
            <a:off x="1828799" y="1990295"/>
            <a:ext cx="8534400" cy="3785652"/>
          </a:xfrm>
          <a:prstGeom prst="rect">
            <a:avLst/>
          </a:prstGeom>
          <a:noFill/>
        </p:spPr>
        <p:txBody>
          <a:bodyPr wrap="square" rtlCol="0">
            <a:spAutoFit/>
          </a:bodyPr>
          <a:lstStyle/>
          <a:p>
            <a:pPr algn="just"/>
            <a:r>
              <a:rPr lang="en-GB" sz="2400" dirty="0">
                <a:latin typeface="Garamond" panose="02020404030301010803" pitchFamily="18" charset="0"/>
              </a:rPr>
              <a:t>Jesus took with him Peter, John, and James and went up the mountain to pray. As he prayed, the aspect of his face was changed and his clothing became brilliant as lightning. Suddenly there were two men were talking to him, Moses and Elijah, appearing in glory and they were speaking of his passing which he was to accomplish in Jerusalem. Peter and his companions were heavy with sleep, but they kept awake and saw his glory and the two men standing with him. As these were leaving him, Peter said to Jesus, “Master, it is wonderful for us to be here; so let us make three tents, one for you, one for Moses, and one for Elijah.” He did not know what he was saying.</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2182670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853460BB-F9DE-465B-9DCD-E9CEAE783046}"/>
              </a:ext>
            </a:extLst>
          </p:cNvPr>
          <p:cNvSpPr txBox="1"/>
          <p:nvPr/>
        </p:nvSpPr>
        <p:spPr>
          <a:xfrm>
            <a:off x="1754909" y="2678785"/>
            <a:ext cx="8913091" cy="2215991"/>
          </a:xfrm>
          <a:prstGeom prst="rect">
            <a:avLst/>
          </a:prstGeom>
          <a:noFill/>
        </p:spPr>
        <p:txBody>
          <a:bodyPr wrap="square" rtlCol="0">
            <a:spAutoFit/>
          </a:bodyPr>
          <a:lstStyle/>
          <a:p>
            <a:r>
              <a:rPr lang="en-GB" sz="2400" dirty="0">
                <a:latin typeface="Garamond" panose="02020404030301010803" pitchFamily="18" charset="0"/>
              </a:rPr>
              <a:t>As he spoke, a cloud came and covered them with shadow, and when they went into the cloud  the disciples were afraid. And a voice came from the cloud saying, “This is my Son, the Chosen One. Listen to him.” And after the voice had spoken, Jesus was found alone. The disciples kept silence and at that time, told no one what they had seen.</a:t>
            </a:r>
          </a:p>
          <a:p>
            <a:endParaRPr lang="en-GB" dirty="0"/>
          </a:p>
        </p:txBody>
      </p:sp>
    </p:spTree>
    <p:extLst>
      <p:ext uri="{BB962C8B-B14F-4D97-AF65-F5344CB8AC3E}">
        <p14:creationId xmlns:p14="http://schemas.microsoft.com/office/powerpoint/2010/main" val="3981043875"/>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7" name="Subtitle 1">
            <a:extLst>
              <a:ext uri="{FF2B5EF4-FFF2-40B4-BE49-F238E27FC236}">
                <a16:creationId xmlns:a16="http://schemas.microsoft.com/office/drawing/2014/main" id="{1B875AE5-731B-4586-B34C-3FD4AC4C1042}"/>
              </a:ext>
            </a:extLst>
          </p:cNvPr>
          <p:cNvSpPr>
            <a:spLocks noGrp="1"/>
          </p:cNvSpPr>
          <p:nvPr>
            <p:ph type="subTitle" idx="1"/>
          </p:nvPr>
        </p:nvSpPr>
        <p:spPr>
          <a:xfrm>
            <a:off x="1597890" y="2068945"/>
            <a:ext cx="8996217" cy="3747655"/>
          </a:xfrm>
          <a:solidFill>
            <a:schemeClr val="accent4">
              <a:lumMod val="75000"/>
            </a:schemeClr>
          </a:solidFill>
        </p:spPr>
        <p:txBody>
          <a:bodyPr>
            <a:normAutofit fontScale="92500" lnSpcReduction="10000"/>
          </a:bodyPr>
          <a:lstStyle/>
          <a:p>
            <a:pPr algn="just"/>
            <a:r>
              <a:rPr lang="en-GB" dirty="0">
                <a:latin typeface="Garamond" panose="02020404030301010803" pitchFamily="18" charset="0"/>
              </a:rPr>
              <a:t>Jesus took with him Peter, John, and James and went up the mountain to pray. As he prayed, the aspect of his face was changed and his clothing became brilliant as lightning. Suddenly there were two men were talking to him, Moses and Elijah, appearing in glory and they were speaking of his passing which he was to accomplish in Jerusalem. Peter and his companions were heavy with sleep, but they kept awake and saw his glory and the two men standing with him. As these were leaving him, Peter said to Jesus, “Master, it is wonderful for us to be here; so let us make three tents, one for you, one for Moses, and one for Elijah.” He did not know what he was saying. As he spoke, a cloud came and covered them with shadow, and when they went into the cloud  the disciples were afraid. And a voice came from the cloud saying, “This is my Son, the Chosen One. Listen to him.” And after the voice had spoken, Jesus was found alone. The disciples kept silence and at that time, told no one what they had seen.</a:t>
            </a:r>
          </a:p>
          <a:p>
            <a:pPr algn="just"/>
            <a:endParaRPr lang="en-GB" sz="32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497095846"/>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3061</TotalTime>
  <Words>1264</Words>
  <Application>Microsoft Office PowerPoint</Application>
  <PresentationFormat>Widescreen</PresentationFormat>
  <Paragraphs>80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200</cp:revision>
  <dcterms:created xsi:type="dcterms:W3CDTF">2019-09-06T14:56:38Z</dcterms:created>
  <dcterms:modified xsi:type="dcterms:W3CDTF">2022-02-28T11:22:41Z</dcterms:modified>
</cp:coreProperties>
</file>