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4" r:id="rId5"/>
    <p:sldId id="326" r:id="rId6"/>
    <p:sldId id="325" r:id="rId7"/>
    <p:sldId id="327" r:id="rId8"/>
    <p:sldId id="328" r:id="rId9"/>
    <p:sldId id="336" r:id="rId10"/>
    <p:sldId id="329" r:id="rId11"/>
    <p:sldId id="330" r:id="rId12"/>
    <p:sldId id="331" r:id="rId13"/>
    <p:sldId id="332" r:id="rId14"/>
    <p:sldId id="333" r:id="rId15"/>
    <p:sldId id="33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E11095-700F-469F-BC06-C0191D9723B8}" v="10" dt="2021-07-21T07:44:44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5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26E11095-700F-469F-BC06-C0191D9723B8}"/>
    <pc:docChg chg="undo redo custSel addSld delSld modSld">
      <pc:chgData name="John Adams" userId="1143faee-bb16-416e-8056-0ed4c730fe93" providerId="ADAL" clId="{26E11095-700F-469F-BC06-C0191D9723B8}" dt="2021-07-21T08:08:37.759" v="1139" actId="47"/>
      <pc:docMkLst>
        <pc:docMk/>
      </pc:docMkLst>
      <pc:sldChg chg="addSp delSp modSp mod">
        <pc:chgData name="John Adams" userId="1143faee-bb16-416e-8056-0ed4c730fe93" providerId="ADAL" clId="{26E11095-700F-469F-BC06-C0191D9723B8}" dt="2021-07-21T07:29:48.515" v="110" actId="20577"/>
        <pc:sldMkLst>
          <pc:docMk/>
          <pc:sldMk cId="17090069" sldId="256"/>
        </pc:sldMkLst>
        <pc:spChg chg="add mod">
          <ac:chgData name="John Adams" userId="1143faee-bb16-416e-8056-0ed4c730fe93" providerId="ADAL" clId="{26E11095-700F-469F-BC06-C0191D9723B8}" dt="2021-07-21T07:29:48.515" v="110" actId="20577"/>
          <ac:spMkLst>
            <pc:docMk/>
            <pc:sldMk cId="17090069" sldId="256"/>
            <ac:spMk id="2" creationId="{C4C41203-8193-4328-BB57-0CF44792905F}"/>
          </ac:spMkLst>
        </pc:spChg>
        <pc:spChg chg="mod">
          <ac:chgData name="John Adams" userId="1143faee-bb16-416e-8056-0ed4c730fe93" providerId="ADAL" clId="{26E11095-700F-469F-BC06-C0191D9723B8}" dt="2021-07-21T07:28:01.972" v="9" actId="20577"/>
          <ac:spMkLst>
            <pc:docMk/>
            <pc:sldMk cId="17090069" sldId="256"/>
            <ac:spMk id="3" creationId="{00000000-0000-0000-0000-000000000000}"/>
          </ac:spMkLst>
        </pc:spChg>
        <pc:picChg chg="del">
          <ac:chgData name="John Adams" userId="1143faee-bb16-416e-8056-0ed4c730fe93" providerId="ADAL" clId="{26E11095-700F-469F-BC06-C0191D9723B8}" dt="2021-07-21T07:28:10.691" v="10" actId="478"/>
          <ac:picMkLst>
            <pc:docMk/>
            <pc:sldMk cId="17090069" sldId="256"/>
            <ac:picMk id="6" creationId="{00000000-0000-0000-0000-000000000000}"/>
          </ac:picMkLst>
        </pc:picChg>
      </pc:sldChg>
      <pc:sldChg chg="modSp mod">
        <pc:chgData name="John Adams" userId="1143faee-bb16-416e-8056-0ed4c730fe93" providerId="ADAL" clId="{26E11095-700F-469F-BC06-C0191D9723B8}" dt="2021-07-21T07:31:16.483" v="215" actId="1076"/>
        <pc:sldMkLst>
          <pc:docMk/>
          <pc:sldMk cId="382080874" sldId="323"/>
        </pc:sldMkLst>
        <pc:spChg chg="mod">
          <ac:chgData name="John Adams" userId="1143faee-bb16-416e-8056-0ed4c730fe93" providerId="ADAL" clId="{26E11095-700F-469F-BC06-C0191D9723B8}" dt="2021-07-21T07:31:16.483" v="215" actId="1076"/>
          <ac:spMkLst>
            <pc:docMk/>
            <pc:sldMk cId="382080874" sldId="323"/>
            <ac:spMk id="2" creationId="{00000000-0000-0000-0000-000000000000}"/>
          </ac:spMkLst>
        </pc:spChg>
      </pc:sldChg>
      <pc:sldChg chg="addSp modSp mod">
        <pc:chgData name="John Adams" userId="1143faee-bb16-416e-8056-0ed4c730fe93" providerId="ADAL" clId="{26E11095-700F-469F-BC06-C0191D9723B8}" dt="2021-07-21T07:32:41.100" v="350" actId="20577"/>
        <pc:sldMkLst>
          <pc:docMk/>
          <pc:sldMk cId="2364066226" sldId="324"/>
        </pc:sldMkLst>
        <pc:spChg chg="add mod">
          <ac:chgData name="John Adams" userId="1143faee-bb16-416e-8056-0ed4c730fe93" providerId="ADAL" clId="{26E11095-700F-469F-BC06-C0191D9723B8}" dt="2021-07-21T07:32:41.100" v="350" actId="20577"/>
          <ac:spMkLst>
            <pc:docMk/>
            <pc:sldMk cId="2364066226" sldId="324"/>
            <ac:spMk id="9" creationId="{5F3C2B46-37BE-400C-820D-DD57A566E530}"/>
          </ac:spMkLst>
        </pc:spChg>
      </pc:sldChg>
      <pc:sldChg chg="addSp delSp modSp mod">
        <pc:chgData name="John Adams" userId="1143faee-bb16-416e-8056-0ed4c730fe93" providerId="ADAL" clId="{26E11095-700F-469F-BC06-C0191D9723B8}" dt="2021-07-21T07:34:02.507" v="428" actId="20577"/>
        <pc:sldMkLst>
          <pc:docMk/>
          <pc:sldMk cId="3391867402" sldId="325"/>
        </pc:sldMkLst>
        <pc:spChg chg="del">
          <ac:chgData name="John Adams" userId="1143faee-bb16-416e-8056-0ed4c730fe93" providerId="ADAL" clId="{26E11095-700F-469F-BC06-C0191D9723B8}" dt="2021-07-21T07:33:47.092" v="418" actId="478"/>
          <ac:spMkLst>
            <pc:docMk/>
            <pc:sldMk cId="3391867402" sldId="325"/>
            <ac:spMk id="2" creationId="{00000000-0000-0000-0000-000000000000}"/>
          </ac:spMkLst>
        </pc:spChg>
        <pc:spChg chg="add del">
          <ac:chgData name="John Adams" userId="1143faee-bb16-416e-8056-0ed4c730fe93" providerId="ADAL" clId="{26E11095-700F-469F-BC06-C0191D9723B8}" dt="2021-07-21T07:33:40.537" v="417" actId="478"/>
          <ac:spMkLst>
            <pc:docMk/>
            <pc:sldMk cId="3391867402" sldId="325"/>
            <ac:spMk id="11" creationId="{00000000-0000-0000-0000-000000000000}"/>
          </ac:spMkLst>
        </pc:spChg>
        <pc:spChg chg="add mod">
          <ac:chgData name="John Adams" userId="1143faee-bb16-416e-8056-0ed4c730fe93" providerId="ADAL" clId="{26E11095-700F-469F-BC06-C0191D9723B8}" dt="2021-07-21T07:34:02.507" v="428" actId="20577"/>
          <ac:spMkLst>
            <pc:docMk/>
            <pc:sldMk cId="3391867402" sldId="325"/>
            <ac:spMk id="12" creationId="{853460BB-F9DE-465B-9DCD-E9CEAE783046}"/>
          </ac:spMkLst>
        </pc:spChg>
      </pc:sldChg>
      <pc:sldChg chg="modSp mod">
        <pc:chgData name="John Adams" userId="1143faee-bb16-416e-8056-0ed4c730fe93" providerId="ADAL" clId="{26E11095-700F-469F-BC06-C0191D9723B8}" dt="2021-07-21T07:33:31.717" v="415" actId="14100"/>
        <pc:sldMkLst>
          <pc:docMk/>
          <pc:sldMk cId="2814757938" sldId="326"/>
        </pc:sldMkLst>
        <pc:spChg chg="mod">
          <ac:chgData name="John Adams" userId="1143faee-bb16-416e-8056-0ed4c730fe93" providerId="ADAL" clId="{26E11095-700F-469F-BC06-C0191D9723B8}" dt="2021-07-21T07:33:31.717" v="415" actId="14100"/>
          <ac:spMkLst>
            <pc:docMk/>
            <pc:sldMk cId="2814757938" sldId="326"/>
            <ac:spMk id="2" creationId="{00000000-0000-0000-0000-000000000000}"/>
          </ac:spMkLst>
        </pc:spChg>
      </pc:sldChg>
      <pc:sldChg chg="addSp modSp mod">
        <pc:chgData name="John Adams" userId="1143faee-bb16-416e-8056-0ed4c730fe93" providerId="ADAL" clId="{26E11095-700F-469F-BC06-C0191D9723B8}" dt="2021-07-21T07:49:48.271" v="1138" actId="27636"/>
        <pc:sldMkLst>
          <pc:docMk/>
          <pc:sldMk cId="809418449" sldId="328"/>
        </pc:sldMkLst>
        <pc:spChg chg="add mod">
          <ac:chgData name="John Adams" userId="1143faee-bb16-416e-8056-0ed4c730fe93" providerId="ADAL" clId="{26E11095-700F-469F-BC06-C0191D9723B8}" dt="2021-07-21T07:49:48.271" v="1138" actId="27636"/>
          <ac:spMkLst>
            <pc:docMk/>
            <pc:sldMk cId="809418449" sldId="328"/>
            <ac:spMk id="7" creationId="{1B875AE5-731B-4586-B34C-3FD4AC4C1042}"/>
          </ac:spMkLst>
        </pc:spChg>
        <pc:spChg chg="mod">
          <ac:chgData name="John Adams" userId="1143faee-bb16-416e-8056-0ed4c730fe93" providerId="ADAL" clId="{26E11095-700F-469F-BC06-C0191D9723B8}" dt="2021-07-21T07:47:55.784" v="910" actId="1076"/>
          <ac:spMkLst>
            <pc:docMk/>
            <pc:sldMk cId="809418449" sldId="328"/>
            <ac:spMk id="11" creationId="{00000000-0000-0000-0000-000000000000}"/>
          </ac:spMkLst>
        </pc:spChg>
      </pc:sldChg>
      <pc:sldChg chg="addSp modSp mod">
        <pc:chgData name="John Adams" userId="1143faee-bb16-416e-8056-0ed4c730fe93" providerId="ADAL" clId="{26E11095-700F-469F-BC06-C0191D9723B8}" dt="2021-07-21T07:43:39.200" v="728" actId="20577"/>
        <pc:sldMkLst>
          <pc:docMk/>
          <pc:sldMk cId="4294536706" sldId="330"/>
        </pc:sldMkLst>
        <pc:spChg chg="add mod">
          <ac:chgData name="John Adams" userId="1143faee-bb16-416e-8056-0ed4c730fe93" providerId="ADAL" clId="{26E11095-700F-469F-BC06-C0191D9723B8}" dt="2021-07-21T07:43:39.200" v="728" actId="20577"/>
          <ac:spMkLst>
            <pc:docMk/>
            <pc:sldMk cId="4294536706" sldId="330"/>
            <ac:spMk id="9" creationId="{6E50D703-7C4D-40E5-8809-4063C56B7048}"/>
          </ac:spMkLst>
        </pc:spChg>
      </pc:sldChg>
      <pc:sldChg chg="modSp mod">
        <pc:chgData name="John Adams" userId="1143faee-bb16-416e-8056-0ed4c730fe93" providerId="ADAL" clId="{26E11095-700F-469F-BC06-C0191D9723B8}" dt="2021-07-21T07:43:47.316" v="729" actId="1076"/>
        <pc:sldMkLst>
          <pc:docMk/>
          <pc:sldMk cId="1652557887" sldId="331"/>
        </pc:sldMkLst>
        <pc:spChg chg="mod">
          <ac:chgData name="John Adams" userId="1143faee-bb16-416e-8056-0ed4c730fe93" providerId="ADAL" clId="{26E11095-700F-469F-BC06-C0191D9723B8}" dt="2021-07-21T07:43:47.316" v="729" actId="1076"/>
          <ac:spMkLst>
            <pc:docMk/>
            <pc:sldMk cId="1652557887" sldId="331"/>
            <ac:spMk id="6" creationId="{00000000-0000-0000-0000-000000000000}"/>
          </ac:spMkLst>
        </pc:spChg>
      </pc:sldChg>
      <pc:sldChg chg="addSp modSp mod">
        <pc:chgData name="John Adams" userId="1143faee-bb16-416e-8056-0ed4c730fe93" providerId="ADAL" clId="{26E11095-700F-469F-BC06-C0191D9723B8}" dt="2021-07-21T07:44:09.466" v="748" actId="20577"/>
        <pc:sldMkLst>
          <pc:docMk/>
          <pc:sldMk cId="4045462705" sldId="332"/>
        </pc:sldMkLst>
        <pc:spChg chg="add mod">
          <ac:chgData name="John Adams" userId="1143faee-bb16-416e-8056-0ed4c730fe93" providerId="ADAL" clId="{26E11095-700F-469F-BC06-C0191D9723B8}" dt="2021-07-21T07:44:09.466" v="748" actId="20577"/>
          <ac:spMkLst>
            <pc:docMk/>
            <pc:sldMk cId="4045462705" sldId="332"/>
            <ac:spMk id="9" creationId="{927BD0A1-5DF3-4710-BD14-244C64722E02}"/>
          </ac:spMkLst>
        </pc:spChg>
      </pc:sldChg>
      <pc:sldChg chg="addSp delSp modSp mod">
        <pc:chgData name="John Adams" userId="1143faee-bb16-416e-8056-0ed4c730fe93" providerId="ADAL" clId="{26E11095-700F-469F-BC06-C0191D9723B8}" dt="2021-07-21T07:45:54.596" v="908" actId="20577"/>
        <pc:sldMkLst>
          <pc:docMk/>
          <pc:sldMk cId="2791982190" sldId="334"/>
        </pc:sldMkLst>
        <pc:spChg chg="add mod">
          <ac:chgData name="John Adams" userId="1143faee-bb16-416e-8056-0ed4c730fe93" providerId="ADAL" clId="{26E11095-700F-469F-BC06-C0191D9723B8}" dt="2021-07-21T07:45:54.596" v="908" actId="20577"/>
          <ac:spMkLst>
            <pc:docMk/>
            <pc:sldMk cId="2791982190" sldId="334"/>
            <ac:spMk id="12" creationId="{419279BD-8069-4B97-8386-FA3904E43363}"/>
          </ac:spMkLst>
        </pc:spChg>
        <pc:picChg chg="del">
          <ac:chgData name="John Adams" userId="1143faee-bb16-416e-8056-0ed4c730fe93" providerId="ADAL" clId="{26E11095-700F-469F-BC06-C0191D9723B8}" dt="2021-07-21T07:44:44.586" v="750" actId="478"/>
          <ac:picMkLst>
            <pc:docMk/>
            <pc:sldMk cId="2791982190" sldId="334"/>
            <ac:picMk id="20482" creationId="{00000000-0000-0000-0000-000000000000}"/>
          </ac:picMkLst>
        </pc:picChg>
      </pc:sldChg>
      <pc:sldChg chg="add del">
        <pc:chgData name="John Adams" userId="1143faee-bb16-416e-8056-0ed4c730fe93" providerId="ADAL" clId="{26E11095-700F-469F-BC06-C0191D9723B8}" dt="2021-07-21T08:08:37.759" v="1139" actId="47"/>
        <pc:sldMkLst>
          <pc:docMk/>
          <pc:sldMk cId="1525385406" sldId="335"/>
        </pc:sldMkLst>
      </pc:sldChg>
      <pc:sldChg chg="modSp add mod">
        <pc:chgData name="John Adams" userId="1143faee-bb16-416e-8056-0ed4c730fe93" providerId="ADAL" clId="{26E11095-700F-469F-BC06-C0191D9723B8}" dt="2021-07-21T07:42:52.719" v="692" actId="20577"/>
        <pc:sldMkLst>
          <pc:docMk/>
          <pc:sldMk cId="163178529" sldId="336"/>
        </pc:sldMkLst>
        <pc:spChg chg="mod">
          <ac:chgData name="John Adams" userId="1143faee-bb16-416e-8056-0ed4c730fe93" providerId="ADAL" clId="{26E11095-700F-469F-BC06-C0191D9723B8}" dt="2021-07-21T07:42:52.719" v="692" actId="20577"/>
          <ac:spMkLst>
            <pc:docMk/>
            <pc:sldMk cId="163178529" sldId="336"/>
            <ac:spMk id="7" creationId="{1B875AE5-731B-4586-B34C-3FD4AC4C10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204261" y="6007259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DATE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C41203-8193-4328-BB57-0CF44792905F}"/>
              </a:ext>
            </a:extLst>
          </p:cNvPr>
          <p:cNvSpPr txBox="1"/>
          <p:nvPr/>
        </p:nvSpPr>
        <p:spPr>
          <a:xfrm>
            <a:off x="3620655" y="1925730"/>
            <a:ext cx="5181600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latin typeface="Garamond" panose="02020404030301010803" pitchFamily="18" charset="0"/>
            </a:endParaRPr>
          </a:p>
          <a:p>
            <a:pPr algn="ctr"/>
            <a:endParaRPr lang="en-US" sz="2800" dirty="0">
              <a:latin typeface="Garamond" panose="02020404030301010803" pitchFamily="18" charset="0"/>
            </a:endParaRPr>
          </a:p>
          <a:p>
            <a:pPr algn="ctr"/>
            <a:r>
              <a:rPr lang="en-US" sz="2800" dirty="0">
                <a:latin typeface="Garamond" panose="02020404030301010803" pitchFamily="18" charset="0"/>
              </a:rPr>
              <a:t>Insert a picture here which reflects the reading or a theme which you wish to draw out</a:t>
            </a:r>
          </a:p>
          <a:p>
            <a:pPr algn="ctr"/>
            <a:endParaRPr lang="en-US" sz="2800" dirty="0">
              <a:latin typeface="Garamond" panose="02020404030301010803" pitchFamily="18" charset="0"/>
            </a:endParaRPr>
          </a:p>
          <a:p>
            <a:pPr algn="ctr"/>
            <a:endParaRPr lang="en-US" sz="2800" dirty="0">
              <a:latin typeface="Garamond" panose="02020404030301010803" pitchFamily="18" charset="0"/>
            </a:endParaRPr>
          </a:p>
          <a:p>
            <a:pPr algn="ctr"/>
            <a:endParaRPr lang="en-US" sz="2800" dirty="0">
              <a:latin typeface="Garamond" panose="02020404030301010803" pitchFamily="18" charset="0"/>
            </a:endParaRPr>
          </a:p>
          <a:p>
            <a:pPr algn="ctr"/>
            <a:endParaRPr lang="en-GB" sz="2800" dirty="0">
              <a:latin typeface="Garamond" panose="02020404030301010803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709006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9087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PRAYER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would you like to say to God?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……..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Lord in your mercy …</a:t>
            </a:r>
          </a:p>
          <a:p>
            <a:pPr algn="ctr" fontAlgn="base"/>
            <a:endParaRPr lang="en-GB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R / Hear our prayer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5669777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6E50D703-7C4D-40E5-8809-4063C56B7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7385" y="2620849"/>
            <a:ext cx="6430447" cy="2563385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Leave this slide blank i.e. without text. </a:t>
            </a:r>
          </a:p>
          <a:p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This is an opportunity for participants to share their prayers</a:t>
            </a:r>
            <a:endParaRPr lang="en-GB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9453670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441695"/>
            <a:ext cx="914400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LET US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REST IN GOD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IN SILENCE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285750" indent="-285750" algn="ctr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May the Holy Spirit                                               deepen our awareness of the Word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5255788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27BD0A1-5DF3-4710-BD14-244C64722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7385" y="2620849"/>
            <a:ext cx="6430447" cy="2563385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Leave this slide blank i.e. without text. </a:t>
            </a:r>
          </a:p>
          <a:p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This is an opportunity for participants to reflect in silence</a:t>
            </a:r>
            <a:endParaRPr lang="en-GB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04546270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Lord’s Prayer</a:t>
            </a:r>
          </a:p>
        </p:txBody>
      </p:sp>
      <p:pic>
        <p:nvPicPr>
          <p:cNvPr id="8194" name="Picture 2" descr="Albrecht Durer – Hands Praying - Mens T-Shirt | 4178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186" y="1925729"/>
            <a:ext cx="3953625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9796720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9279BD-8069-4B97-8386-FA3904E43363}"/>
              </a:ext>
            </a:extLst>
          </p:cNvPr>
          <p:cNvSpPr txBox="1"/>
          <p:nvPr/>
        </p:nvSpPr>
        <p:spPr>
          <a:xfrm>
            <a:off x="3620655" y="1925730"/>
            <a:ext cx="5181600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latin typeface="Garamond" panose="02020404030301010803" pitchFamily="18" charset="0"/>
            </a:endParaRPr>
          </a:p>
          <a:p>
            <a:pPr algn="ctr"/>
            <a:r>
              <a:rPr lang="en-US" sz="2800" dirty="0">
                <a:latin typeface="Garamond" panose="02020404030301010803" pitchFamily="18" charset="0"/>
              </a:rPr>
              <a:t>Insert a picture here which may encourage participants to act upon their reflections.</a:t>
            </a:r>
          </a:p>
          <a:p>
            <a:pPr algn="ctr"/>
            <a:endParaRPr lang="en-US" sz="2800" dirty="0">
              <a:latin typeface="Garamond" panose="02020404030301010803" pitchFamily="18" charset="0"/>
            </a:endParaRPr>
          </a:p>
          <a:p>
            <a:pPr algn="ctr"/>
            <a:r>
              <a:rPr lang="en-US" sz="2800" dirty="0">
                <a:latin typeface="Garamond" panose="02020404030301010803" pitchFamily="18" charset="0"/>
              </a:rPr>
              <a:t>It may be the same picture as the first slide, or a variation on it</a:t>
            </a:r>
          </a:p>
          <a:p>
            <a:pPr algn="ctr"/>
            <a:endParaRPr lang="en-US" sz="2800" dirty="0">
              <a:latin typeface="Garamond" panose="02020404030301010803" pitchFamily="18" charset="0"/>
            </a:endParaRPr>
          </a:p>
          <a:p>
            <a:pPr algn="ctr"/>
            <a:endParaRPr lang="en-GB" sz="2800" dirty="0">
              <a:latin typeface="Garamond" panose="02020404030301010803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9198219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94405" y="249838"/>
            <a:ext cx="10717305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Sign of the Cross</a:t>
            </a:r>
          </a:p>
        </p:txBody>
      </p:sp>
      <p:pic>
        <p:nvPicPr>
          <p:cNvPr id="7170" name="Picture 2" descr="https://upload.wikimedia.org/wikipedia/commons/thumb/0/04/Sign-of-the-cross--fingers-position.jpg/170px-Sign-of-the-cross--fingers-posi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925729"/>
            <a:ext cx="2684929" cy="394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0891105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8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Opening Prayer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974018" y="3053918"/>
            <a:ext cx="6430447" cy="2563385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I</a:t>
            </a:r>
            <a:r>
              <a:rPr lang="en-GB" sz="3200" dirty="0" err="1">
                <a:solidFill>
                  <a:schemeClr val="bg1"/>
                </a:solidFill>
                <a:latin typeface="Garamond" panose="02020404030301010803" pitchFamily="18" charset="0"/>
              </a:rPr>
              <a:t>nsert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 a prayer to the Holy Spirit that those participating might be open to the Word of God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20808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Silent Reflection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F3C2B46-37BE-400C-820D-DD57A566E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7385" y="2620849"/>
            <a:ext cx="6430447" cy="2563385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Leave this slide blank i.e. without text. </a:t>
            </a:r>
          </a:p>
          <a:p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This is an opportunity for a moment of stillness and gratitude.</a:t>
            </a:r>
            <a:endParaRPr lang="en-GB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36406622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11833" y="3513789"/>
            <a:ext cx="63984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Insert the first half of the reading here, for Voice 1</a:t>
            </a:r>
          </a:p>
          <a:p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1475793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3460BB-F9DE-465B-9DCD-E9CEAE783046}"/>
              </a:ext>
            </a:extLst>
          </p:cNvPr>
          <p:cNvSpPr txBox="1"/>
          <p:nvPr/>
        </p:nvSpPr>
        <p:spPr>
          <a:xfrm>
            <a:off x="2760955" y="3513789"/>
            <a:ext cx="66493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Insert the second half of the reading here, for Voice 2</a:t>
            </a:r>
          </a:p>
          <a:p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9186740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4572" y="2605848"/>
            <a:ext cx="8595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REFLECTION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God is saying to you?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Feel free to share ‘echoes’ of the text,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a phrase that strikes you.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If you wish, please say why.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6623304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B875AE5-731B-4586-B34C-3FD4AC4C1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7385" y="2147307"/>
            <a:ext cx="6430447" cy="3516646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Leave this slide blank i.e. without text. </a:t>
            </a:r>
          </a:p>
          <a:p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This is an opportunity for participants to ‘echo’ or respond to the text</a:t>
            </a:r>
          </a:p>
          <a:p>
            <a:endParaRPr lang="en-US" sz="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NB The leader may wish to remind participants that this is not an opportunity for discussion or feedback on the thoughts of others.  It is simply a series of individual echoes </a:t>
            </a:r>
            <a:r>
              <a:rPr lang="en-US" sz="2000">
                <a:latin typeface="Garamond" panose="02020404030301010803" pitchFamily="18" charset="0"/>
              </a:rPr>
              <a:t>and reflections </a:t>
            </a:r>
            <a:endParaRPr lang="en-GB" sz="2000" dirty="0">
              <a:latin typeface="Garamond" panose="020204040303010108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0941844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B875AE5-731B-4586-B34C-3FD4AC4C1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7385" y="2620849"/>
            <a:ext cx="6430447" cy="2563385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Insert the entire text (in a smaller font)  on this slide.</a:t>
            </a:r>
          </a:p>
          <a:p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It can be used as a reminder of the reading and to help participants         ‘echo’ or respond</a:t>
            </a:r>
            <a:endParaRPr lang="en-GB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5879355"/>
            <a:ext cx="771525" cy="914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69637" y="5875121"/>
            <a:ext cx="792163" cy="922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 School Crest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317852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3047</TotalTime>
  <Words>401</Words>
  <Application>Microsoft Office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Lisa Gunther</cp:lastModifiedBy>
  <cp:revision>198</cp:revision>
  <dcterms:created xsi:type="dcterms:W3CDTF">2019-09-06T14:56:38Z</dcterms:created>
  <dcterms:modified xsi:type="dcterms:W3CDTF">2022-06-16T09:09:11Z</dcterms:modified>
</cp:coreProperties>
</file>