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4" r:id="rId2"/>
    <p:sldId id="289" r:id="rId3"/>
    <p:sldId id="362" r:id="rId4"/>
    <p:sldId id="353" r:id="rId5"/>
    <p:sldId id="297" r:id="rId6"/>
    <p:sldId id="258" r:id="rId7"/>
    <p:sldId id="363" r:id="rId8"/>
    <p:sldId id="321" r:id="rId9"/>
    <p:sldId id="3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EE5473-ED47-49B4-9FC4-E874558E23A6}" v="53" dt="2022-06-06T10:11:31.0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28" autoAdjust="0"/>
    <p:restoredTop sz="94660"/>
  </p:normalViewPr>
  <p:slideViewPr>
    <p:cSldViewPr snapToGrid="0">
      <p:cViewPr varScale="1">
        <p:scale>
          <a:sx n="66" d="100"/>
          <a:sy n="66" d="100"/>
        </p:scale>
        <p:origin x="470"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D9EE5473-ED47-49B4-9FC4-E874558E23A6}"/>
    <pc:docChg chg="undo custSel addSld delSld modSld sldOrd">
      <pc:chgData name="John Adams" userId="1143faee-bb16-416e-8056-0ed4c730fe93" providerId="ADAL" clId="{D9EE5473-ED47-49B4-9FC4-E874558E23A6}" dt="2022-06-06T12:15:20.288" v="1840" actId="20577"/>
      <pc:docMkLst>
        <pc:docMk/>
      </pc:docMkLst>
      <pc:sldChg chg="modSp mod">
        <pc:chgData name="John Adams" userId="1143faee-bb16-416e-8056-0ed4c730fe93" providerId="ADAL" clId="{D9EE5473-ED47-49B4-9FC4-E874558E23A6}" dt="2022-06-06T10:24:53.468" v="1833" actId="20577"/>
        <pc:sldMkLst>
          <pc:docMk/>
          <pc:sldMk cId="2656554078" sldId="258"/>
        </pc:sldMkLst>
        <pc:spChg chg="mod">
          <ac:chgData name="John Adams" userId="1143faee-bb16-416e-8056-0ed4c730fe93" providerId="ADAL" clId="{D9EE5473-ED47-49B4-9FC4-E874558E23A6}" dt="2022-06-06T10:24:53.468" v="1833" actId="20577"/>
          <ac:spMkLst>
            <pc:docMk/>
            <pc:sldMk cId="2656554078" sldId="258"/>
            <ac:spMk id="4" creationId="{00000000-0000-0000-0000-000000000000}"/>
          </ac:spMkLst>
        </pc:spChg>
      </pc:sldChg>
      <pc:sldChg chg="modSp mod">
        <pc:chgData name="John Adams" userId="1143faee-bb16-416e-8056-0ed4c730fe93" providerId="ADAL" clId="{D9EE5473-ED47-49B4-9FC4-E874558E23A6}" dt="2022-06-06T10:23:33.734" v="1830" actId="1076"/>
        <pc:sldMkLst>
          <pc:docMk/>
          <pc:sldMk cId="835714311" sldId="289"/>
        </pc:sldMkLst>
        <pc:spChg chg="mod">
          <ac:chgData name="John Adams" userId="1143faee-bb16-416e-8056-0ed4c730fe93" providerId="ADAL" clId="{D9EE5473-ED47-49B4-9FC4-E874558E23A6}" dt="2022-06-06T10:23:33.734" v="1830" actId="1076"/>
          <ac:spMkLst>
            <pc:docMk/>
            <pc:sldMk cId="835714311" sldId="289"/>
            <ac:spMk id="10" creationId="{00000000-0000-0000-0000-000000000000}"/>
          </ac:spMkLst>
        </pc:spChg>
        <pc:spChg chg="mod">
          <ac:chgData name="John Adams" userId="1143faee-bb16-416e-8056-0ed4c730fe93" providerId="ADAL" clId="{D9EE5473-ED47-49B4-9FC4-E874558E23A6}" dt="2022-06-06T09:04:42.293" v="80" actId="20577"/>
          <ac:spMkLst>
            <pc:docMk/>
            <pc:sldMk cId="835714311" sldId="289"/>
            <ac:spMk id="11" creationId="{00000000-0000-0000-0000-000000000000}"/>
          </ac:spMkLst>
        </pc:spChg>
      </pc:sldChg>
      <pc:sldChg chg="addSp delSp modSp mod">
        <pc:chgData name="John Adams" userId="1143faee-bb16-416e-8056-0ed4c730fe93" providerId="ADAL" clId="{D9EE5473-ED47-49B4-9FC4-E874558E23A6}" dt="2022-06-06T09:13:26.144" v="192" actId="255"/>
        <pc:sldMkLst>
          <pc:docMk/>
          <pc:sldMk cId="2058881387" sldId="297"/>
        </pc:sldMkLst>
        <pc:spChg chg="mod">
          <ac:chgData name="John Adams" userId="1143faee-bb16-416e-8056-0ed4c730fe93" providerId="ADAL" clId="{D9EE5473-ED47-49B4-9FC4-E874558E23A6}" dt="2022-06-06T09:13:26.144" v="192" actId="255"/>
          <ac:spMkLst>
            <pc:docMk/>
            <pc:sldMk cId="2058881387" sldId="297"/>
            <ac:spMk id="3" creationId="{00000000-0000-0000-0000-000000000000}"/>
          </ac:spMkLst>
        </pc:spChg>
        <pc:spChg chg="mod">
          <ac:chgData name="John Adams" userId="1143faee-bb16-416e-8056-0ed4c730fe93" providerId="ADAL" clId="{D9EE5473-ED47-49B4-9FC4-E874558E23A6}" dt="2022-06-06T09:12:44.593" v="189" actId="404"/>
          <ac:spMkLst>
            <pc:docMk/>
            <pc:sldMk cId="2058881387" sldId="297"/>
            <ac:spMk id="8" creationId="{00000000-0000-0000-0000-000000000000}"/>
          </ac:spMkLst>
        </pc:spChg>
        <pc:picChg chg="del">
          <ac:chgData name="John Adams" userId="1143faee-bb16-416e-8056-0ed4c730fe93" providerId="ADAL" clId="{D9EE5473-ED47-49B4-9FC4-E874558E23A6}" dt="2022-06-06T09:10:12.011" v="177" actId="478"/>
          <ac:picMkLst>
            <pc:docMk/>
            <pc:sldMk cId="2058881387" sldId="297"/>
            <ac:picMk id="2050" creationId="{CCD0CEDC-BB25-516C-53DA-36C9574250CD}"/>
          </ac:picMkLst>
        </pc:picChg>
        <pc:picChg chg="add mod">
          <ac:chgData name="John Adams" userId="1143faee-bb16-416e-8056-0ed4c730fe93" providerId="ADAL" clId="{D9EE5473-ED47-49B4-9FC4-E874558E23A6}" dt="2022-06-06T09:12:29.099" v="184" actId="14100"/>
          <ac:picMkLst>
            <pc:docMk/>
            <pc:sldMk cId="2058881387" sldId="297"/>
            <ac:picMk id="4098" creationId="{459B39A7-98FC-EA8F-166E-8A50E114EA8E}"/>
          </ac:picMkLst>
        </pc:picChg>
      </pc:sldChg>
      <pc:sldChg chg="addSp delSp modSp mod">
        <pc:chgData name="John Adams" userId="1143faee-bb16-416e-8056-0ed4c730fe93" providerId="ADAL" clId="{D9EE5473-ED47-49B4-9FC4-E874558E23A6}" dt="2022-06-06T09:53:11.692" v="804" actId="20577"/>
        <pc:sldMkLst>
          <pc:docMk/>
          <pc:sldMk cId="2734715491" sldId="321"/>
        </pc:sldMkLst>
        <pc:spChg chg="mod">
          <ac:chgData name="John Adams" userId="1143faee-bb16-416e-8056-0ed4c730fe93" providerId="ADAL" clId="{D9EE5473-ED47-49B4-9FC4-E874558E23A6}" dt="2022-06-06T09:52:55.347" v="798" actId="1076"/>
          <ac:spMkLst>
            <pc:docMk/>
            <pc:sldMk cId="2734715491" sldId="321"/>
            <ac:spMk id="6" creationId="{00000000-0000-0000-0000-000000000000}"/>
          </ac:spMkLst>
        </pc:spChg>
        <pc:spChg chg="mod">
          <ac:chgData name="John Adams" userId="1143faee-bb16-416e-8056-0ed4c730fe93" providerId="ADAL" clId="{D9EE5473-ED47-49B4-9FC4-E874558E23A6}" dt="2022-06-06T09:53:11.692" v="804" actId="20577"/>
          <ac:spMkLst>
            <pc:docMk/>
            <pc:sldMk cId="2734715491" sldId="321"/>
            <ac:spMk id="9" creationId="{86DF3ECD-1A94-4E29-B9CC-75D7B04FE216}"/>
          </ac:spMkLst>
        </pc:spChg>
        <pc:spChg chg="mod">
          <ac:chgData name="John Adams" userId="1143faee-bb16-416e-8056-0ed4c730fe93" providerId="ADAL" clId="{D9EE5473-ED47-49B4-9FC4-E874558E23A6}" dt="2022-06-06T09:21:47.274" v="306" actId="20577"/>
          <ac:spMkLst>
            <pc:docMk/>
            <pc:sldMk cId="2734715491" sldId="321"/>
            <ac:spMk id="10" creationId="{00000000-0000-0000-0000-000000000000}"/>
          </ac:spMkLst>
        </pc:spChg>
        <pc:spChg chg="mod ord">
          <ac:chgData name="John Adams" userId="1143faee-bb16-416e-8056-0ed4c730fe93" providerId="ADAL" clId="{D9EE5473-ED47-49B4-9FC4-E874558E23A6}" dt="2022-06-06T09:39:06.402" v="596" actId="122"/>
          <ac:spMkLst>
            <pc:docMk/>
            <pc:sldMk cId="2734715491" sldId="321"/>
            <ac:spMk id="11" creationId="{8C0819C2-B585-49A3-99B9-0C1B726A5F5D}"/>
          </ac:spMkLst>
        </pc:spChg>
        <pc:spChg chg="add mod">
          <ac:chgData name="John Adams" userId="1143faee-bb16-416e-8056-0ed4c730fe93" providerId="ADAL" clId="{D9EE5473-ED47-49B4-9FC4-E874558E23A6}" dt="2022-06-06T09:38:37.070" v="592" actId="1076"/>
          <ac:spMkLst>
            <pc:docMk/>
            <pc:sldMk cId="2734715491" sldId="321"/>
            <ac:spMk id="12" creationId="{A39481DC-41BA-EE85-511D-3FB4C3021A3F}"/>
          </ac:spMkLst>
        </pc:spChg>
        <pc:picChg chg="del">
          <ac:chgData name="John Adams" userId="1143faee-bb16-416e-8056-0ed4c730fe93" providerId="ADAL" clId="{D9EE5473-ED47-49B4-9FC4-E874558E23A6}" dt="2022-06-06T09:33:02.017" v="504" actId="478"/>
          <ac:picMkLst>
            <pc:docMk/>
            <pc:sldMk cId="2734715491" sldId="321"/>
            <ac:picMk id="5122" creationId="{B1D7972D-F4B9-B96D-9AE4-FDA4D8B1190B}"/>
          </ac:picMkLst>
        </pc:picChg>
        <pc:picChg chg="add mod">
          <ac:chgData name="John Adams" userId="1143faee-bb16-416e-8056-0ed4c730fe93" providerId="ADAL" clId="{D9EE5473-ED47-49B4-9FC4-E874558E23A6}" dt="2022-06-06T09:46:45.582" v="599" actId="1076"/>
          <ac:picMkLst>
            <pc:docMk/>
            <pc:sldMk cId="2734715491" sldId="321"/>
            <ac:picMk id="6146" creationId="{C109579E-90F6-8BC5-1773-AD9F0477BA14}"/>
          </ac:picMkLst>
        </pc:picChg>
        <pc:picChg chg="add mod">
          <ac:chgData name="John Adams" userId="1143faee-bb16-416e-8056-0ed4c730fe93" providerId="ADAL" clId="{D9EE5473-ED47-49B4-9FC4-E874558E23A6}" dt="2022-06-06T09:38:53.782" v="594" actId="1076"/>
          <ac:picMkLst>
            <pc:docMk/>
            <pc:sldMk cId="2734715491" sldId="321"/>
            <ac:picMk id="6148" creationId="{CC17125A-8CC4-2A35-12B0-32FFF8768327}"/>
          </ac:picMkLst>
        </pc:picChg>
      </pc:sldChg>
      <pc:sldChg chg="del">
        <pc:chgData name="John Adams" userId="1143faee-bb16-416e-8056-0ed4c730fe93" providerId="ADAL" clId="{D9EE5473-ED47-49B4-9FC4-E874558E23A6}" dt="2022-06-06T09:08:35.865" v="108" actId="47"/>
        <pc:sldMkLst>
          <pc:docMk/>
          <pc:sldMk cId="2697338157" sldId="333"/>
        </pc:sldMkLst>
      </pc:sldChg>
      <pc:sldChg chg="addSp delSp modSp mod">
        <pc:chgData name="John Adams" userId="1143faee-bb16-416e-8056-0ed4c730fe93" providerId="ADAL" clId="{D9EE5473-ED47-49B4-9FC4-E874558E23A6}" dt="2022-06-06T09:04:15.639" v="51" actId="1076"/>
        <pc:sldMkLst>
          <pc:docMk/>
          <pc:sldMk cId="2413920719" sldId="334"/>
        </pc:sldMkLst>
        <pc:spChg chg="mod">
          <ac:chgData name="John Adams" userId="1143faee-bb16-416e-8056-0ed4c730fe93" providerId="ADAL" clId="{D9EE5473-ED47-49B4-9FC4-E874558E23A6}" dt="2022-06-06T09:00:53.125" v="17" actId="6549"/>
          <ac:spMkLst>
            <pc:docMk/>
            <pc:sldMk cId="2413920719" sldId="334"/>
            <ac:spMk id="3" creationId="{00000000-0000-0000-0000-000000000000}"/>
          </ac:spMkLst>
        </pc:spChg>
        <pc:spChg chg="mod">
          <ac:chgData name="John Adams" userId="1143faee-bb16-416e-8056-0ed4c730fe93" providerId="ADAL" clId="{D9EE5473-ED47-49B4-9FC4-E874558E23A6}" dt="2022-06-06T09:02:19.972" v="43" actId="20577"/>
          <ac:spMkLst>
            <pc:docMk/>
            <pc:sldMk cId="2413920719" sldId="334"/>
            <ac:spMk id="9" creationId="{00000000-0000-0000-0000-000000000000}"/>
          </ac:spMkLst>
        </pc:spChg>
        <pc:picChg chg="del">
          <ac:chgData name="John Adams" userId="1143faee-bb16-416e-8056-0ed4c730fe93" providerId="ADAL" clId="{D9EE5473-ED47-49B4-9FC4-E874558E23A6}" dt="2022-06-06T09:03:34.696" v="44" actId="478"/>
          <ac:picMkLst>
            <pc:docMk/>
            <pc:sldMk cId="2413920719" sldId="334"/>
            <ac:picMk id="2" creationId="{CE7A5BA3-A2AE-AFB4-B38A-A0868BFFE650}"/>
          </ac:picMkLst>
        </pc:picChg>
        <pc:picChg chg="add mod">
          <ac:chgData name="John Adams" userId="1143faee-bb16-416e-8056-0ed4c730fe93" providerId="ADAL" clId="{D9EE5473-ED47-49B4-9FC4-E874558E23A6}" dt="2022-06-06T09:04:15.639" v="51" actId="1076"/>
          <ac:picMkLst>
            <pc:docMk/>
            <pc:sldMk cId="2413920719" sldId="334"/>
            <ac:picMk id="1026" creationId="{7C1D98BA-5B69-C373-3865-11C0EA668243}"/>
          </ac:picMkLst>
        </pc:picChg>
      </pc:sldChg>
      <pc:sldChg chg="addSp delSp modSp mod ord">
        <pc:chgData name="John Adams" userId="1143faee-bb16-416e-8056-0ed4c730fe93" providerId="ADAL" clId="{D9EE5473-ED47-49B4-9FC4-E874558E23A6}" dt="2022-06-06T09:20:45.521" v="272" actId="1076"/>
        <pc:sldMkLst>
          <pc:docMk/>
          <pc:sldMk cId="355942861" sldId="353"/>
        </pc:sldMkLst>
        <pc:spChg chg="del">
          <ac:chgData name="John Adams" userId="1143faee-bb16-416e-8056-0ed4c730fe93" providerId="ADAL" clId="{D9EE5473-ED47-49B4-9FC4-E874558E23A6}" dt="2022-06-06T09:17:07.258" v="268" actId="478"/>
          <ac:spMkLst>
            <pc:docMk/>
            <pc:sldMk cId="355942861" sldId="353"/>
            <ac:spMk id="2" creationId="{7920DA52-60C3-4862-B51D-C475A068156E}"/>
          </ac:spMkLst>
        </pc:spChg>
        <pc:spChg chg="mod">
          <ac:chgData name="John Adams" userId="1143faee-bb16-416e-8056-0ed4c730fe93" providerId="ADAL" clId="{D9EE5473-ED47-49B4-9FC4-E874558E23A6}" dt="2022-06-06T09:16:28.894" v="264" actId="1076"/>
          <ac:spMkLst>
            <pc:docMk/>
            <pc:sldMk cId="355942861" sldId="353"/>
            <ac:spMk id="8" creationId="{00000000-0000-0000-0000-000000000000}"/>
          </ac:spMkLst>
        </pc:spChg>
        <pc:picChg chg="del">
          <ac:chgData name="John Adams" userId="1143faee-bb16-416e-8056-0ed4c730fe93" providerId="ADAL" clId="{D9EE5473-ED47-49B4-9FC4-E874558E23A6}" dt="2022-06-06T09:17:03.652" v="267" actId="478"/>
          <ac:picMkLst>
            <pc:docMk/>
            <pc:sldMk cId="355942861" sldId="353"/>
            <ac:picMk id="4098" creationId="{A72EE6A2-5026-ADDF-331D-61A1302A414F}"/>
          </ac:picMkLst>
        </pc:picChg>
        <pc:picChg chg="add mod">
          <ac:chgData name="John Adams" userId="1143faee-bb16-416e-8056-0ed4c730fe93" providerId="ADAL" clId="{D9EE5473-ED47-49B4-9FC4-E874558E23A6}" dt="2022-06-06T09:20:45.521" v="272" actId="1076"/>
          <ac:picMkLst>
            <pc:docMk/>
            <pc:sldMk cId="355942861" sldId="353"/>
            <ac:picMk id="5122" creationId="{2CA451E1-8345-6D15-3176-FB97953A53BC}"/>
          </ac:picMkLst>
        </pc:picChg>
      </pc:sldChg>
      <pc:sldChg chg="del">
        <pc:chgData name="John Adams" userId="1143faee-bb16-416e-8056-0ed4c730fe93" providerId="ADAL" clId="{D9EE5473-ED47-49B4-9FC4-E874558E23A6}" dt="2022-06-06T09:04:27.198" v="53" actId="47"/>
        <pc:sldMkLst>
          <pc:docMk/>
          <pc:sldMk cId="2212884193" sldId="360"/>
        </pc:sldMkLst>
      </pc:sldChg>
      <pc:sldChg chg="add">
        <pc:chgData name="John Adams" userId="1143faee-bb16-416e-8056-0ed4c730fe93" providerId="ADAL" clId="{D9EE5473-ED47-49B4-9FC4-E874558E23A6}" dt="2022-06-06T09:04:24.880" v="52"/>
        <pc:sldMkLst>
          <pc:docMk/>
          <pc:sldMk cId="1258233599" sldId="361"/>
        </pc:sldMkLst>
      </pc:sldChg>
      <pc:sldChg chg="addSp delSp modSp add mod">
        <pc:chgData name="John Adams" userId="1143faee-bb16-416e-8056-0ed4c730fe93" providerId="ADAL" clId="{D9EE5473-ED47-49B4-9FC4-E874558E23A6}" dt="2022-06-06T09:08:27.280" v="107" actId="1076"/>
        <pc:sldMkLst>
          <pc:docMk/>
          <pc:sldMk cId="3177330860" sldId="362"/>
        </pc:sldMkLst>
        <pc:spChg chg="mod">
          <ac:chgData name="John Adams" userId="1143faee-bb16-416e-8056-0ed4c730fe93" providerId="ADAL" clId="{D9EE5473-ED47-49B4-9FC4-E874558E23A6}" dt="2022-06-06T09:08:27.280" v="107" actId="1076"/>
          <ac:spMkLst>
            <pc:docMk/>
            <pc:sldMk cId="3177330860" sldId="362"/>
            <ac:spMk id="4" creationId="{00000000-0000-0000-0000-000000000000}"/>
          </ac:spMkLst>
        </pc:spChg>
        <pc:picChg chg="add mod">
          <ac:chgData name="John Adams" userId="1143faee-bb16-416e-8056-0ed4c730fe93" providerId="ADAL" clId="{D9EE5473-ED47-49B4-9FC4-E874558E23A6}" dt="2022-06-06T09:08:23.935" v="106" actId="14100"/>
          <ac:picMkLst>
            <pc:docMk/>
            <pc:sldMk cId="3177330860" sldId="362"/>
            <ac:picMk id="2" creationId="{9709C78F-4BCB-4AAC-0F04-FC4C66C0334A}"/>
          </ac:picMkLst>
        </pc:picChg>
        <pc:picChg chg="del">
          <ac:chgData name="John Adams" userId="1143faee-bb16-416e-8056-0ed4c730fe93" providerId="ADAL" clId="{D9EE5473-ED47-49B4-9FC4-E874558E23A6}" dt="2022-06-06T09:06:23.195" v="102" actId="478"/>
          <ac:picMkLst>
            <pc:docMk/>
            <pc:sldMk cId="3177330860" sldId="362"/>
            <ac:picMk id="2050" creationId="{DD7C05F6-A744-4407-BD09-132210E2B333}"/>
          </ac:picMkLst>
        </pc:picChg>
      </pc:sldChg>
      <pc:sldChg chg="addSp delSp modSp add mod ord">
        <pc:chgData name="John Adams" userId="1143faee-bb16-416e-8056-0ed4c730fe93" providerId="ADAL" clId="{D9EE5473-ED47-49B4-9FC4-E874558E23A6}" dt="2022-06-06T12:15:20.288" v="1840" actId="20577"/>
        <pc:sldMkLst>
          <pc:docMk/>
          <pc:sldMk cId="3846622742" sldId="363"/>
        </pc:sldMkLst>
        <pc:spChg chg="mod">
          <ac:chgData name="John Adams" userId="1143faee-bb16-416e-8056-0ed4c730fe93" providerId="ADAL" clId="{D9EE5473-ED47-49B4-9FC4-E874558E23A6}" dt="2022-06-06T12:15:20.288" v="1840" actId="20577"/>
          <ac:spMkLst>
            <pc:docMk/>
            <pc:sldMk cId="3846622742" sldId="363"/>
            <ac:spMk id="2" creationId="{7920DA52-60C3-4862-B51D-C475A068156E}"/>
          </ac:spMkLst>
        </pc:spChg>
        <pc:spChg chg="mod">
          <ac:chgData name="John Adams" userId="1143faee-bb16-416e-8056-0ed4c730fe93" providerId="ADAL" clId="{D9EE5473-ED47-49B4-9FC4-E874558E23A6}" dt="2022-06-06T10:06:45.592" v="849" actId="20577"/>
          <ac:spMkLst>
            <pc:docMk/>
            <pc:sldMk cId="3846622742" sldId="363"/>
            <ac:spMk id="8" creationId="{00000000-0000-0000-0000-000000000000}"/>
          </ac:spMkLst>
        </pc:spChg>
        <pc:picChg chg="del">
          <ac:chgData name="John Adams" userId="1143faee-bb16-416e-8056-0ed4c730fe93" providerId="ADAL" clId="{D9EE5473-ED47-49B4-9FC4-E874558E23A6}" dt="2022-06-06T10:11:01.480" v="1168" actId="478"/>
          <ac:picMkLst>
            <pc:docMk/>
            <pc:sldMk cId="3846622742" sldId="363"/>
            <ac:picMk id="1026" creationId="{919B6D52-4B61-F880-E358-0ACB227A7EA2}"/>
          </ac:picMkLst>
        </pc:picChg>
        <pc:picChg chg="add mod">
          <ac:chgData name="John Adams" userId="1143faee-bb16-416e-8056-0ed4c730fe93" providerId="ADAL" clId="{D9EE5473-ED47-49B4-9FC4-E874558E23A6}" dt="2022-06-06T10:11:31.067" v="1174" actId="1076"/>
          <ac:picMkLst>
            <pc:docMk/>
            <pc:sldMk cId="3846622742" sldId="363"/>
            <ac:picMk id="7170" creationId="{5D1A322A-79BF-B223-39E8-F01537D93956}"/>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06/06/2022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06/06/2022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06/06/2022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06/06/2022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06/06/2022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06/06/2022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06/06/2022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06/06/2022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06/06/2022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06/06/2022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06/06/2022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06/06/2022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g"/><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13</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June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145175" y="5057007"/>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in Prayer ~</a:t>
            </a:r>
          </a:p>
        </p:txBody>
      </p:sp>
      <p:pic>
        <p:nvPicPr>
          <p:cNvPr id="1026" name="Picture 2" descr="prayer quotes">
            <a:extLst>
              <a:ext uri="{FF2B5EF4-FFF2-40B4-BE49-F238E27FC236}">
                <a16:creationId xmlns:a16="http://schemas.microsoft.com/office/drawing/2014/main" id="{7C1D98BA-5B69-C373-3865-11C0EA66824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 t="21927" r="1" b="31190"/>
          <a:stretch/>
        </p:blipFill>
        <p:spPr bwMode="auto">
          <a:xfrm>
            <a:off x="3131127" y="2044041"/>
            <a:ext cx="6096001" cy="28489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92071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426814" y="1795950"/>
            <a:ext cx="11484447" cy="506205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24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2400" dirty="0">
              <a:latin typeface="Garamond" panose="02020404030301010803"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US" sz="2400" b="0" i="0" dirty="0">
                <a:solidFill>
                  <a:srgbClr val="333333"/>
                </a:solidFill>
                <a:effectLst/>
                <a:latin typeface="Garamond" panose="02020404030301010803" pitchFamily="18" charset="0"/>
              </a:rPr>
              <a:t>Glory be to the Father,</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latin typeface="Garamond" panose="02020404030301010803" pitchFamily="18" charset="0"/>
              </a:rPr>
              <a:t>Who by His almighty power and love created me, making me in the image and likeness of God.</a:t>
            </a:r>
            <a:r>
              <a:rPr lang="en-US" sz="1200" dirty="0">
                <a:latin typeface="Garamond" panose="02020404030301010803" pitchFamily="18" charset="0"/>
              </a:rPr>
              <a:t/>
            </a:r>
            <a:br>
              <a:rPr lang="en-US" sz="1200" dirty="0">
                <a:latin typeface="Garamond" panose="02020404030301010803" pitchFamily="18" charset="0"/>
              </a:rPr>
            </a:br>
            <a:r>
              <a:rPr lang="en-US" sz="1200" dirty="0">
                <a:latin typeface="Garamond" panose="02020404030301010803" pitchFamily="18" charset="0"/>
              </a:rPr>
              <a:t/>
            </a:r>
            <a:br>
              <a:rPr lang="en-US" sz="1200" dirty="0">
                <a:latin typeface="Garamond" panose="02020404030301010803" pitchFamily="18" charset="0"/>
              </a:rPr>
            </a:br>
            <a:r>
              <a:rPr lang="en-US" sz="2400" b="0" i="0" dirty="0">
                <a:solidFill>
                  <a:srgbClr val="333333"/>
                </a:solidFill>
                <a:effectLst/>
                <a:latin typeface="Garamond" panose="02020404030301010803" pitchFamily="18" charset="0"/>
              </a:rPr>
              <a:t>Glory be to the Son,</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latin typeface="Garamond" panose="02020404030301010803" pitchFamily="18" charset="0"/>
              </a:rPr>
              <a:t>Who by His Precious Blood delivered me from hell, and opened for me the gates of heaven.</a:t>
            </a:r>
            <a:r>
              <a:rPr lang="en-US" sz="1200" dirty="0">
                <a:latin typeface="Garamond" panose="02020404030301010803" pitchFamily="18" charset="0"/>
              </a:rPr>
              <a:t/>
            </a:r>
            <a:br>
              <a:rPr lang="en-US" sz="1200" dirty="0">
                <a:latin typeface="Garamond" panose="02020404030301010803" pitchFamily="18" charset="0"/>
              </a:rPr>
            </a:br>
            <a:r>
              <a:rPr lang="en-US" sz="1200" dirty="0">
                <a:latin typeface="Garamond" panose="02020404030301010803" pitchFamily="18" charset="0"/>
              </a:rPr>
              <a:t/>
            </a:r>
            <a:br>
              <a:rPr lang="en-US" sz="1200" dirty="0">
                <a:latin typeface="Garamond" panose="02020404030301010803" pitchFamily="18" charset="0"/>
              </a:rPr>
            </a:br>
            <a:r>
              <a:rPr lang="en-US" sz="2400" b="0" i="0" dirty="0">
                <a:solidFill>
                  <a:srgbClr val="333333"/>
                </a:solidFill>
                <a:effectLst/>
                <a:latin typeface="Garamond" panose="02020404030301010803" pitchFamily="18" charset="0"/>
              </a:rPr>
              <a:t>Glory be to the Holy Spirit,</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latin typeface="Garamond" panose="02020404030301010803" pitchFamily="18" charset="0"/>
              </a:rPr>
              <a:t>Who continues to sanctify me by the graces I receive daily from His bounty.</a:t>
            </a:r>
            <a:r>
              <a:rPr lang="en-US" sz="1200" dirty="0">
                <a:latin typeface="Garamond" panose="02020404030301010803" pitchFamily="18" charset="0"/>
              </a:rPr>
              <a:t/>
            </a:r>
            <a:br>
              <a:rPr lang="en-US" sz="1200" dirty="0">
                <a:latin typeface="Garamond" panose="02020404030301010803" pitchFamily="18" charset="0"/>
              </a:rPr>
            </a:br>
            <a:r>
              <a:rPr lang="en-US" sz="1200" dirty="0">
                <a:latin typeface="Garamond" panose="02020404030301010803" pitchFamily="18" charset="0"/>
              </a:rPr>
              <a:t/>
            </a:r>
            <a:br>
              <a:rPr lang="en-US" sz="1200" dirty="0">
                <a:latin typeface="Garamond" panose="02020404030301010803" pitchFamily="18" charset="0"/>
              </a:rPr>
            </a:br>
            <a:r>
              <a:rPr lang="en-US" sz="2400" b="0" i="0" dirty="0">
                <a:solidFill>
                  <a:srgbClr val="333333"/>
                </a:solidFill>
                <a:effectLst/>
                <a:latin typeface="Garamond" panose="02020404030301010803" pitchFamily="18" charset="0"/>
              </a:rPr>
              <a:t>Glory be to the Three adorable Persons of the Holy Trinity,</a:t>
            </a:r>
            <a:r>
              <a:rPr lang="en-US" sz="2400" dirty="0">
                <a:latin typeface="Garamond" panose="02020404030301010803" pitchFamily="18" charset="0"/>
              </a:rPr>
              <a:t/>
            </a:r>
            <a:br>
              <a:rPr lang="en-US" sz="2400" dirty="0">
                <a:latin typeface="Garamond" panose="02020404030301010803" pitchFamily="18" charset="0"/>
              </a:rPr>
            </a:br>
            <a:r>
              <a:rPr lang="en-US" sz="2400" b="0" i="0" dirty="0">
                <a:solidFill>
                  <a:srgbClr val="333333"/>
                </a:solidFill>
                <a:effectLst/>
                <a:latin typeface="Garamond" panose="02020404030301010803" pitchFamily="18" charset="0"/>
              </a:rPr>
              <a:t>now and forever.</a:t>
            </a:r>
            <a:r>
              <a:rPr lang="en-US" sz="1200" dirty="0">
                <a:latin typeface="Garamond" panose="02020404030301010803" pitchFamily="18" charset="0"/>
              </a:rPr>
              <a:t/>
            </a:r>
            <a:br>
              <a:rPr lang="en-US" sz="1200" dirty="0">
                <a:latin typeface="Garamond" panose="02020404030301010803" pitchFamily="18" charset="0"/>
              </a:rPr>
            </a:br>
            <a:r>
              <a:rPr lang="en-US" sz="1200" dirty="0">
                <a:latin typeface="Garamond" panose="02020404030301010803" pitchFamily="18" charset="0"/>
              </a:rPr>
              <a:t/>
            </a:r>
            <a:br>
              <a:rPr lang="en-US" sz="1200" dirty="0">
                <a:latin typeface="Garamond" panose="02020404030301010803" pitchFamily="18" charset="0"/>
              </a:rPr>
            </a:br>
            <a:r>
              <a:rPr lang="en-US" sz="2400" b="0" i="0" dirty="0">
                <a:solidFill>
                  <a:srgbClr val="333333"/>
                </a:solidFill>
                <a:effectLst/>
                <a:latin typeface="Garamond" panose="02020404030301010803" pitchFamily="18" charset="0"/>
              </a:rPr>
              <a:t>Amen.</a:t>
            </a:r>
            <a:endParaRPr lang="en-GB" sz="24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391312"/>
            <a:ext cx="10461171" cy="161075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a:effectLst/>
                <a:latin typeface="Garamond" panose="02020404030301010803" pitchFamily="18" charset="0"/>
                <a:ea typeface="Calibri" panose="020F0502020204030204" pitchFamily="34" charset="0"/>
                <a:cs typeface="Times New Roman" panose="02020603050405020304" pitchFamily="18" charset="0"/>
              </a:rPr>
              <a:t>Looking Forward in Prayer</a:t>
            </a:r>
            <a:endParaRPr lang="en-GB" sz="5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effectLst/>
                <a:latin typeface="Garamond" panose="02020404030301010803" pitchFamily="18" charset="0"/>
                <a:ea typeface="Calibri" panose="020F0502020204030204" pitchFamily="34" charset="0"/>
                <a:cs typeface="Times New Roman" panose="02020603050405020304" pitchFamily="18" charset="0"/>
              </a:rPr>
              <a:t>~ </a:t>
            </a:r>
            <a:r>
              <a:rPr lang="en-GB" sz="3600" dirty="0">
                <a:latin typeface="Garamond" panose="02020404030301010803" pitchFamily="18" charset="0"/>
                <a:ea typeface="Calibri" panose="020F0502020204030204" pitchFamily="34" charset="0"/>
                <a:cs typeface="Times New Roman" panose="02020603050405020304" pitchFamily="18" charset="0"/>
              </a:rPr>
              <a:t>In the Year of the Family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353148" y="298360"/>
            <a:ext cx="11358561"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4" name="Rectangle 3"/>
          <p:cNvSpPr>
            <a:spLocks noChangeArrowheads="1"/>
          </p:cNvSpPr>
          <p:nvPr/>
        </p:nvSpPr>
        <p:spPr bwMode="auto">
          <a:xfrm>
            <a:off x="8419178" y="2731587"/>
            <a:ext cx="3380508" cy="2264066"/>
          </a:xfrm>
          <a:prstGeom prst="rect">
            <a:avLst/>
          </a:prstGeom>
          <a:noFill/>
          <a:ln>
            <a:noFill/>
          </a:ln>
          <a:effectLst/>
        </p:spPr>
        <p:txBody>
          <a:bodyPr vert="horz" wrap="square" lIns="253920" tIns="31740" rIns="0" bIns="15870" numCol="1" anchor="ctr" anchorCtr="0" compatLnSpc="1">
            <a:prstTxWarp prst="textNoShape">
              <a:avLst/>
            </a:prstTxWarp>
            <a:spAutoFit/>
          </a:bodyPr>
          <a:lstStyle/>
          <a:p>
            <a:pPr lvl="0" algn="ctr" eaLnBrk="0" fontAlgn="base" hangingPunct="0">
              <a:spcBef>
                <a:spcPct val="0"/>
              </a:spcBef>
              <a:spcAft>
                <a:spcPct val="0"/>
              </a:spcAft>
            </a:pPr>
            <a:r>
              <a:rPr lang="en-GB" sz="4800" dirty="0">
                <a:latin typeface="Garamond" panose="02020404030301010803" pitchFamily="18" charset="0"/>
              </a:rPr>
              <a:t>Thy Kingdom come</a:t>
            </a:r>
            <a:endParaRPr kumimoji="0" lang="en-US" altLang="en-US" sz="4800" b="0" i="0" u="none" strike="noStrike" cap="none" normalizeH="0" baseline="0" dirty="0">
              <a:ln>
                <a:noFill/>
              </a:ln>
              <a:solidFill>
                <a:schemeClr val="tx1"/>
              </a:solidFill>
              <a:effectLst/>
              <a:latin typeface="Garamond" panose="02020404030301010803" pitchFamily="18" charset="0"/>
            </a:endParaRPr>
          </a:p>
        </p:txBody>
      </p:sp>
      <p:pic>
        <p:nvPicPr>
          <p:cNvPr id="2" name="Picture 2" descr="Thy Kingdom Come - Ronald L. Dart - Born to Win">
            <a:extLst>
              <a:ext uri="{FF2B5EF4-FFF2-40B4-BE49-F238E27FC236}">
                <a16:creationId xmlns:a16="http://schemas.microsoft.com/office/drawing/2014/main" id="{9709C78F-4BCB-4AAC-0F04-FC4C66C033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148" y="2089715"/>
            <a:ext cx="8066030" cy="4469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7330860"/>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95718" y="6306291"/>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83936" y="5849091"/>
            <a:ext cx="771525" cy="914400"/>
          </a:xfrm>
          <a:prstGeom prst="rect">
            <a:avLst/>
          </a:prstGeom>
        </p:spPr>
      </p:pic>
      <p:sp>
        <p:nvSpPr>
          <p:cNvPr id="8" name="Title 1"/>
          <p:cNvSpPr txBox="1">
            <a:spLocks/>
          </p:cNvSpPr>
          <p:nvPr/>
        </p:nvSpPr>
        <p:spPr>
          <a:xfrm>
            <a:off x="880281" y="322384"/>
            <a:ext cx="10431437" cy="1312454"/>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a:solidFill>
                  <a:schemeClr val="accent4">
                    <a:lumMod val="75000"/>
                  </a:schemeClr>
                </a:solidFill>
                <a:latin typeface="Garamond" panose="02020404030301010803" pitchFamily="18" charset="0"/>
              </a:rPr>
              <a:t> ~ Trinity Sunday ~ 12</a:t>
            </a:r>
            <a:r>
              <a:rPr lang="en-GB" altLang="en-US" sz="6600" baseline="30000" dirty="0">
                <a:solidFill>
                  <a:schemeClr val="accent4">
                    <a:lumMod val="75000"/>
                  </a:schemeClr>
                </a:solidFill>
                <a:latin typeface="Garamond" panose="02020404030301010803" pitchFamily="18" charset="0"/>
              </a:rPr>
              <a:t>th</a:t>
            </a:r>
            <a:r>
              <a:rPr lang="en-GB" altLang="en-US" sz="6600" dirty="0">
                <a:solidFill>
                  <a:schemeClr val="accent4">
                    <a:lumMod val="75000"/>
                  </a:schemeClr>
                </a:solidFill>
                <a:latin typeface="Garamond" panose="02020404030301010803" pitchFamily="18" charset="0"/>
              </a:rPr>
              <a:t> June ~</a:t>
            </a:r>
            <a:endParaRPr lang="en-GB" sz="6600" dirty="0">
              <a:solidFill>
                <a:schemeClr val="accent4">
                  <a:lumMod val="75000"/>
                </a:schemeClr>
              </a:solidFill>
              <a:latin typeface="Garamond" panose="02020404030301010803" pitchFamily="18" charset="0"/>
            </a:endParaRPr>
          </a:p>
        </p:txBody>
      </p:sp>
      <p:sp>
        <p:nvSpPr>
          <p:cNvPr id="9" name="Rectangle 3"/>
          <p:cNvSpPr txBox="1">
            <a:spLocks noChangeArrowheads="1"/>
          </p:cNvSpPr>
          <p:nvPr/>
        </p:nvSpPr>
        <p:spPr>
          <a:xfrm>
            <a:off x="1700791" y="5934100"/>
            <a:ext cx="4201907" cy="7443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altLang="en-US" dirty="0">
              <a:latin typeface="Garamond" panose="02020404030301010803" pitchFamily="18" charset="0"/>
            </a:endParaRPr>
          </a:p>
          <a:p>
            <a:pPr marL="0" indent="0">
              <a:buFont typeface="Arial" panose="020B0604020202020204" pitchFamily="34" charset="0"/>
              <a:buNone/>
            </a:pPr>
            <a:endParaRPr lang="en-GB" altLang="en-US" dirty="0">
              <a:latin typeface="Garamond" panose="02020404030301010803" pitchFamily="18" charset="0"/>
            </a:endParaRPr>
          </a:p>
        </p:txBody>
      </p:sp>
      <p:pic>
        <p:nvPicPr>
          <p:cNvPr id="5122" name="Picture 2">
            <a:extLst>
              <a:ext uri="{FF2B5EF4-FFF2-40B4-BE49-F238E27FC236}">
                <a16:creationId xmlns:a16="http://schemas.microsoft.com/office/drawing/2014/main" id="{2CA451E1-8345-6D15-3176-FB97953A53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8680" y="1822099"/>
            <a:ext cx="8223142" cy="46248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94286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8" name="Title 1"/>
          <p:cNvSpPr txBox="1">
            <a:spLocks/>
          </p:cNvSpPr>
          <p:nvPr/>
        </p:nvSpPr>
        <p:spPr>
          <a:xfrm>
            <a:off x="653143" y="370437"/>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3" name="Rectangle 2"/>
          <p:cNvSpPr/>
          <p:nvPr/>
        </p:nvSpPr>
        <p:spPr>
          <a:xfrm>
            <a:off x="7622922" y="2356414"/>
            <a:ext cx="3419183" cy="3462486"/>
          </a:xfrm>
          <a:prstGeom prst="rect">
            <a:avLst/>
          </a:prstGeom>
          <a:solidFill>
            <a:schemeClr val="bg1"/>
          </a:solidFill>
          <a:effectLst>
            <a:softEdge rad="635000"/>
          </a:effectLst>
        </p:spPr>
        <p:txBody>
          <a:bodyPr wrap="square">
            <a:spAutoFit/>
          </a:bodyPr>
          <a:lstStyle/>
          <a:p>
            <a:pPr algn="ctr"/>
            <a:r>
              <a:rPr lang="en-GB" sz="2600" b="1" dirty="0">
                <a:latin typeface="Garamond" panose="02020404030301010803" pitchFamily="18" charset="0"/>
              </a:rPr>
              <a:t>12</a:t>
            </a:r>
            <a:r>
              <a:rPr lang="en-GB" sz="2600" b="1" baseline="30000" dirty="0">
                <a:latin typeface="Garamond" panose="02020404030301010803" pitchFamily="18" charset="0"/>
              </a:rPr>
              <a:t>th</a:t>
            </a:r>
            <a:r>
              <a:rPr lang="en-GB" sz="2600" b="1" dirty="0">
                <a:latin typeface="Garamond" panose="02020404030301010803" pitchFamily="18" charset="0"/>
              </a:rPr>
              <a:t> June 2022</a:t>
            </a:r>
            <a:r>
              <a:rPr lang="en-GB" sz="2600" dirty="0">
                <a:latin typeface="Garamond" panose="02020404030301010803" pitchFamily="18" charset="0"/>
              </a:rPr>
              <a:t> </a:t>
            </a:r>
            <a:r>
              <a:rPr lang="en-GB" dirty="0">
                <a:latin typeface="Garamond" panose="02020404030301010803" pitchFamily="18" charset="0"/>
              </a:rPr>
              <a:t> </a:t>
            </a:r>
          </a:p>
          <a:p>
            <a:pPr algn="ctr"/>
            <a:endParaRPr lang="en-GB" sz="1600" dirty="0">
              <a:latin typeface="Garamond" panose="02020404030301010803" pitchFamily="18" charset="0"/>
            </a:endParaRPr>
          </a:p>
          <a:p>
            <a:pPr algn="ctr"/>
            <a:endParaRPr lang="en-GB" sz="100" dirty="0">
              <a:latin typeface="Garamond" panose="02020404030301010803" pitchFamily="18" charset="0"/>
            </a:endParaRPr>
          </a:p>
          <a:p>
            <a:pPr algn="ctr"/>
            <a:endParaRPr lang="en-GB" sz="100" dirty="0">
              <a:latin typeface="Garamond" panose="02020404030301010803" pitchFamily="18" charset="0"/>
            </a:endParaRPr>
          </a:p>
          <a:p>
            <a:pPr algn="ctr"/>
            <a:endParaRPr lang="en-GB" sz="100" dirty="0">
              <a:latin typeface="Garamond" panose="02020404030301010803" pitchFamily="18" charset="0"/>
            </a:endParaRPr>
          </a:p>
          <a:p>
            <a:pPr algn="ctr"/>
            <a:endParaRPr lang="en-GB" sz="100" dirty="0">
              <a:latin typeface="Garamond" panose="02020404030301010803" pitchFamily="18" charset="0"/>
            </a:endParaRPr>
          </a:p>
          <a:p>
            <a:pPr algn="ctr"/>
            <a:r>
              <a:rPr lang="en-GB" sz="100" dirty="0">
                <a:latin typeface="Garamond" panose="02020404030301010803" pitchFamily="18" charset="0"/>
              </a:rPr>
              <a:t>    </a:t>
            </a:r>
          </a:p>
          <a:p>
            <a:pPr algn="ctr"/>
            <a:r>
              <a:rPr lang="en-GB" sz="2800" dirty="0">
                <a:latin typeface="Garamond" panose="02020404030301010803" pitchFamily="18" charset="0"/>
              </a:rPr>
              <a:t>In the Gospel of John,                Jesus tells us of the Holy Spirit </a:t>
            </a:r>
            <a:r>
              <a:rPr lang="en-GB" sz="1600" dirty="0">
                <a:latin typeface="Garamond" panose="02020404030301010803" pitchFamily="18" charset="0"/>
              </a:rPr>
              <a:t>:  </a:t>
            </a:r>
          </a:p>
          <a:p>
            <a:pPr algn="ctr"/>
            <a:r>
              <a:rPr lang="en-GB" sz="1600" dirty="0">
                <a:latin typeface="Garamond" panose="02020404030301010803" pitchFamily="18" charset="0"/>
              </a:rPr>
              <a:t>                                                                                      </a:t>
            </a:r>
          </a:p>
          <a:p>
            <a:pPr algn="ctr"/>
            <a:r>
              <a:rPr lang="en-GB" sz="3600" dirty="0">
                <a:latin typeface="Garamond" panose="02020404030301010803" pitchFamily="18" charset="0"/>
              </a:rPr>
              <a:t>“</a:t>
            </a:r>
            <a:r>
              <a:rPr lang="en-GB" sz="3600" dirty="0">
                <a:solidFill>
                  <a:srgbClr val="000000"/>
                </a:solidFill>
                <a:effectLst/>
                <a:latin typeface="Garamond" panose="02020404030301010803" pitchFamily="18" charset="0"/>
                <a:ea typeface="Calibri" panose="020F0502020204030204" pitchFamily="34" charset="0"/>
                <a:cs typeface="Open Sans" panose="020B0606030504020204" pitchFamily="34" charset="0"/>
              </a:rPr>
              <a:t>He will guide you to all truth.</a:t>
            </a:r>
            <a:r>
              <a:rPr lang="en-GB" sz="3600" dirty="0">
                <a:latin typeface="Garamond" panose="02020404030301010803" pitchFamily="18" charset="0"/>
              </a:rPr>
              <a:t>”</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4098" name="Picture 2" descr="holy-spirit-colleen-shay">
            <a:extLst>
              <a:ext uri="{FF2B5EF4-FFF2-40B4-BE49-F238E27FC236}">
                <a16:creationId xmlns:a16="http://schemas.microsoft.com/office/drawing/2014/main" id="{459B39A7-98FC-EA8F-166E-8A50E114EA8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475" r="1718"/>
          <a:stretch/>
        </p:blipFill>
        <p:spPr bwMode="auto">
          <a:xfrm>
            <a:off x="653143" y="2163825"/>
            <a:ext cx="6523512" cy="45166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9343" y="254646"/>
            <a:ext cx="1101022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5400" dirty="0">
                <a:solidFill>
                  <a:schemeClr val="accent4">
                    <a:lumMod val="75000"/>
                  </a:schemeClr>
                </a:solidFill>
                <a:latin typeface="Garamond" panose="02020404030301010803" pitchFamily="18" charset="0"/>
              </a:rPr>
              <a:t>Preparing for World Youth Day 2023</a:t>
            </a:r>
            <a:endParaRPr lang="en-GB" sz="5400"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516226" y="200903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4391877" y="2165594"/>
            <a:ext cx="7347685" cy="3309880"/>
          </a:xfrm>
          <a:prstGeom prst="rect">
            <a:avLst/>
          </a:prstGeom>
          <a:noFill/>
        </p:spPr>
        <p:txBody>
          <a:bodyPr wrap="square" rtlCol="0">
            <a:spAutoFit/>
          </a:bodyPr>
          <a:lstStyle/>
          <a:p>
            <a:pPr algn="ctr">
              <a:lnSpc>
                <a:spcPct val="107000"/>
              </a:lnSpc>
              <a:spcAft>
                <a:spcPts val="800"/>
              </a:spcAft>
              <a:buSzPts val="1200"/>
            </a:pPr>
            <a:r>
              <a:rPr lang="en-GB" sz="4800" dirty="0">
                <a:solidFill>
                  <a:srgbClr val="373737"/>
                </a:solidFill>
                <a:effectLst/>
                <a:latin typeface="Garamond" panose="02020404030301010803" pitchFamily="18" charset="0"/>
                <a:ea typeface="Calibri" panose="020F0502020204030204" pitchFamily="34" charset="0"/>
                <a:cs typeface="Times New Roman" panose="02020603050405020304" pitchFamily="18" charset="0"/>
              </a:rPr>
              <a:t>“With the freedom of Jesus, we find the courage we need to swim against the current.”</a:t>
            </a:r>
            <a:r>
              <a:rPr lang="en-GB" sz="6000" dirty="0">
                <a:solidFill>
                  <a:srgbClr val="373737"/>
                </a:solidFill>
                <a:effectLst/>
                <a:latin typeface="Garamond" panose="02020404030301010803" pitchFamily="18" charset="0"/>
                <a:ea typeface="Calibri" panose="020F0502020204030204" pitchFamily="34" charset="0"/>
                <a:cs typeface="Times New Roman" panose="02020603050405020304" pitchFamily="18" charset="0"/>
              </a:rPr>
              <a:t> </a:t>
            </a:r>
            <a:endParaRPr lang="en-GB" sz="6000" dirty="0">
              <a:effectLst/>
              <a:latin typeface="Garamond" panose="02020404030301010803" pitchFamily="18" charset="0"/>
              <a:ea typeface="Calibri" panose="020F0502020204030204" pitchFamily="34" charset="0"/>
              <a:cs typeface="Times New Roman" panose="02020603050405020304" pitchFamily="18" charset="0"/>
            </a:endParaRPr>
          </a:p>
          <a:p>
            <a:pPr algn="just"/>
            <a:endParaRPr lang="en-GB" sz="1050" dirty="0">
              <a:latin typeface="Garamond" panose="02020404030301010803" pitchFamily="18" charset="0"/>
            </a:endParaRPr>
          </a:p>
          <a:p>
            <a:pPr algn="r"/>
            <a:endParaRPr lang="en-GB" sz="100" dirty="0">
              <a:latin typeface="Garamond" panose="02020404030301010803" pitchFamily="18" charset="0"/>
            </a:endParaRPr>
          </a:p>
          <a:p>
            <a:r>
              <a:rPr lang="en-GB" sz="2400" dirty="0">
                <a:latin typeface="Garamond" panose="02020404030301010803" pitchFamily="18" charset="0"/>
              </a:rPr>
              <a:t>                              - Pope Francis, Youth Sunday Mass 2021</a:t>
            </a: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920DA52-60C3-4862-B51D-C475A068156E}"/>
              </a:ext>
            </a:extLst>
          </p:cNvPr>
          <p:cNvSpPr txBox="1"/>
          <p:nvPr/>
        </p:nvSpPr>
        <p:spPr>
          <a:xfrm>
            <a:off x="4501454" y="2549236"/>
            <a:ext cx="6682482" cy="4385816"/>
          </a:xfrm>
          <a:prstGeom prst="rect">
            <a:avLst/>
          </a:prstGeom>
          <a:noFill/>
        </p:spPr>
        <p:txBody>
          <a:bodyPr wrap="square" rtlCol="0">
            <a:spAutoFit/>
          </a:bodyPr>
          <a:lstStyle/>
          <a:p>
            <a:pPr algn="l"/>
            <a:endParaRPr lang="en-US" sz="800" b="0" i="0" dirty="0">
              <a:effectLst/>
              <a:latin typeface="Garamond" panose="02020404030301010803" pitchFamily="18" charset="0"/>
            </a:endParaRPr>
          </a:p>
          <a:p>
            <a:pPr algn="just"/>
            <a:r>
              <a:rPr lang="en-US" sz="2000" b="0" i="0" dirty="0">
                <a:solidFill>
                  <a:srgbClr val="333333"/>
                </a:solidFill>
                <a:effectLst/>
                <a:latin typeface="Garamond" panose="02020404030301010803" pitchFamily="18" charset="0"/>
              </a:rPr>
              <a:t>St Richard was bishop of Chichester in West Sussex from 1244 until his death in 1253.  He lived a simple life, refused to eat off silver platters and was a vegetarian since his student </a:t>
            </a:r>
            <a:r>
              <a:rPr lang="en-US" sz="2000" dirty="0">
                <a:solidFill>
                  <a:srgbClr val="333333"/>
                </a:solidFill>
                <a:latin typeface="Garamond" panose="02020404030301010803" pitchFamily="18" charset="0"/>
              </a:rPr>
              <a:t>days </a:t>
            </a:r>
            <a:r>
              <a:rPr lang="en-US" sz="2000" b="0" i="0" dirty="0">
                <a:solidFill>
                  <a:srgbClr val="333333"/>
                </a:solidFill>
                <a:effectLst/>
                <a:latin typeface="Garamond" panose="02020404030301010803" pitchFamily="18" charset="0"/>
              </a:rPr>
              <a:t>at  Oxford.  His tomb became a shrine and place of pilgrimage and he was declared a saint only 9 years </a:t>
            </a:r>
            <a:r>
              <a:rPr lang="en-US" sz="2000" b="0" i="0">
                <a:solidFill>
                  <a:srgbClr val="333333"/>
                </a:solidFill>
                <a:effectLst/>
                <a:latin typeface="Garamond" panose="02020404030301010803" pitchFamily="18" charset="0"/>
              </a:rPr>
              <a:t>after he died. </a:t>
            </a:r>
            <a:r>
              <a:rPr lang="en-US" sz="2000" b="0" i="0" dirty="0">
                <a:solidFill>
                  <a:srgbClr val="333333"/>
                </a:solidFill>
                <a:effectLst/>
                <a:latin typeface="Garamond" panose="02020404030301010803" pitchFamily="18" charset="0"/>
              </a:rPr>
              <a:t>Sadly, his shrine was destroyed on the orders of Thomas Cromwell during the Reformation.</a:t>
            </a:r>
          </a:p>
          <a:p>
            <a:pPr algn="just"/>
            <a:endParaRPr lang="en-US" sz="1100" dirty="0">
              <a:solidFill>
                <a:srgbClr val="333333"/>
              </a:solidFill>
              <a:latin typeface="Garamond" panose="02020404030301010803" pitchFamily="18" charset="0"/>
            </a:endParaRPr>
          </a:p>
          <a:p>
            <a:pPr algn="just"/>
            <a:r>
              <a:rPr lang="en-US" sz="2000" b="0" i="0" dirty="0">
                <a:solidFill>
                  <a:srgbClr val="333333"/>
                </a:solidFill>
                <a:effectLst/>
                <a:latin typeface="Garamond" panose="02020404030301010803" pitchFamily="18" charset="0"/>
              </a:rPr>
              <a:t>St Richard’s feast day is usually on 3</a:t>
            </a:r>
            <a:r>
              <a:rPr lang="en-US" sz="2000" b="0" i="0" baseline="30000" dirty="0">
                <a:solidFill>
                  <a:srgbClr val="333333"/>
                </a:solidFill>
                <a:effectLst/>
                <a:latin typeface="Garamond" panose="02020404030301010803" pitchFamily="18" charset="0"/>
              </a:rPr>
              <a:t>rd</a:t>
            </a:r>
            <a:r>
              <a:rPr lang="en-US" sz="2000" b="0" i="0" dirty="0">
                <a:solidFill>
                  <a:srgbClr val="333333"/>
                </a:solidFill>
                <a:effectLst/>
                <a:latin typeface="Garamond" panose="02020404030301010803" pitchFamily="18" charset="0"/>
              </a:rPr>
              <a:t> April but is marked in our diocesan calendar on the alternate date of 16</a:t>
            </a:r>
            <a:r>
              <a:rPr lang="en-US" sz="2000" b="0" i="0" baseline="30000" dirty="0">
                <a:solidFill>
                  <a:srgbClr val="333333"/>
                </a:solidFill>
                <a:effectLst/>
                <a:latin typeface="Garamond" panose="02020404030301010803" pitchFamily="18" charset="0"/>
              </a:rPr>
              <a:t>th</a:t>
            </a:r>
            <a:r>
              <a:rPr lang="en-US" sz="2000" b="0" i="0" dirty="0">
                <a:solidFill>
                  <a:srgbClr val="333333"/>
                </a:solidFill>
                <a:effectLst/>
                <a:latin typeface="Garamond" panose="02020404030301010803" pitchFamily="18" charset="0"/>
              </a:rPr>
              <a:t> June this year, 3</a:t>
            </a:r>
            <a:r>
              <a:rPr lang="en-US" sz="2000" b="0" i="0" baseline="30000" dirty="0">
                <a:solidFill>
                  <a:srgbClr val="333333"/>
                </a:solidFill>
                <a:effectLst/>
                <a:latin typeface="Garamond" panose="02020404030301010803" pitchFamily="18" charset="0"/>
              </a:rPr>
              <a:t>rd</a:t>
            </a:r>
            <a:r>
              <a:rPr lang="en-US" sz="2000" b="0" i="0" dirty="0">
                <a:solidFill>
                  <a:srgbClr val="333333"/>
                </a:solidFill>
                <a:effectLst/>
                <a:latin typeface="Garamond" panose="02020404030301010803" pitchFamily="18" charset="0"/>
              </a:rPr>
              <a:t> April having fallen on a Sunday.  This alternate feast day is also celebrated annually as Sussex Day, as St Richard is the patron saint of the county.</a:t>
            </a:r>
          </a:p>
          <a:p>
            <a:pPr algn="just"/>
            <a:endParaRPr lang="en-US" sz="2000" b="0" i="0" dirty="0">
              <a:solidFill>
                <a:srgbClr val="333333"/>
              </a:solidFill>
              <a:effectLst/>
              <a:latin typeface="Garamond" panose="02020404030301010803" pitchFamily="18" charset="0"/>
            </a:endParaRPr>
          </a:p>
        </p:txBody>
      </p:sp>
      <p:sp>
        <p:nvSpPr>
          <p:cNvPr id="6" name="TextBox 5"/>
          <p:cNvSpPr txBox="1"/>
          <p:nvPr/>
        </p:nvSpPr>
        <p:spPr>
          <a:xfrm>
            <a:off x="10195718" y="6306291"/>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83936" y="5849091"/>
            <a:ext cx="771525" cy="914400"/>
          </a:xfrm>
          <a:prstGeom prst="rect">
            <a:avLst/>
          </a:prstGeom>
        </p:spPr>
      </p:pic>
      <p:sp>
        <p:nvSpPr>
          <p:cNvPr id="8" name="Title 1"/>
          <p:cNvSpPr txBox="1">
            <a:spLocks/>
          </p:cNvSpPr>
          <p:nvPr/>
        </p:nvSpPr>
        <p:spPr>
          <a:xfrm>
            <a:off x="1379563" y="331619"/>
            <a:ext cx="9588473" cy="2217617"/>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a:solidFill>
                  <a:schemeClr val="accent4">
                    <a:lumMod val="75000"/>
                  </a:schemeClr>
                </a:solidFill>
                <a:latin typeface="Garamond" panose="02020404030301010803" pitchFamily="18" charset="0"/>
              </a:rPr>
              <a:t>St Richard of Chichester</a:t>
            </a:r>
          </a:p>
          <a:p>
            <a:pPr algn="ctr"/>
            <a:endParaRPr lang="en-GB" altLang="en-US" sz="700" dirty="0">
              <a:solidFill>
                <a:schemeClr val="accent4">
                  <a:lumMod val="75000"/>
                </a:schemeClr>
              </a:solidFill>
              <a:latin typeface="Garamond" panose="02020404030301010803" pitchFamily="18" charset="0"/>
            </a:endParaRPr>
          </a:p>
          <a:p>
            <a:pPr algn="ctr"/>
            <a:endParaRPr lang="en-GB" altLang="en-US" sz="400" dirty="0">
              <a:solidFill>
                <a:schemeClr val="accent4">
                  <a:lumMod val="75000"/>
                </a:schemeClr>
              </a:solidFill>
              <a:latin typeface="Garamond" panose="02020404030301010803" pitchFamily="18" charset="0"/>
            </a:endParaRPr>
          </a:p>
          <a:p>
            <a:pPr algn="ctr"/>
            <a:endParaRPr lang="en-GB" altLang="en-US" sz="400" dirty="0">
              <a:solidFill>
                <a:schemeClr val="accent4">
                  <a:lumMod val="75000"/>
                </a:schemeClr>
              </a:solidFill>
              <a:latin typeface="Garamond" panose="02020404030301010803" pitchFamily="18" charset="0"/>
            </a:endParaRPr>
          </a:p>
          <a:p>
            <a:pPr algn="ctr"/>
            <a:r>
              <a:rPr lang="en-GB" altLang="en-US" sz="6600" dirty="0">
                <a:solidFill>
                  <a:schemeClr val="accent4">
                    <a:lumMod val="75000"/>
                  </a:schemeClr>
                </a:solidFill>
                <a:latin typeface="Garamond" panose="02020404030301010803" pitchFamily="18" charset="0"/>
              </a:rPr>
              <a:t>~ Feast Day 16</a:t>
            </a:r>
            <a:r>
              <a:rPr lang="en-GB" altLang="en-US" sz="6600" baseline="30000" dirty="0">
                <a:solidFill>
                  <a:schemeClr val="accent4">
                    <a:lumMod val="75000"/>
                  </a:schemeClr>
                </a:solidFill>
                <a:latin typeface="Garamond" panose="02020404030301010803" pitchFamily="18" charset="0"/>
              </a:rPr>
              <a:t>th</a:t>
            </a:r>
            <a:r>
              <a:rPr lang="en-GB" altLang="en-US" sz="6600" dirty="0">
                <a:solidFill>
                  <a:schemeClr val="accent4">
                    <a:lumMod val="75000"/>
                  </a:schemeClr>
                </a:solidFill>
                <a:latin typeface="Garamond" panose="02020404030301010803" pitchFamily="18" charset="0"/>
              </a:rPr>
              <a:t> June 2022 ~</a:t>
            </a:r>
            <a:endParaRPr lang="en-GB" sz="6600" dirty="0">
              <a:solidFill>
                <a:schemeClr val="accent4">
                  <a:lumMod val="75000"/>
                </a:schemeClr>
              </a:solidFill>
              <a:latin typeface="Garamond" panose="02020404030301010803" pitchFamily="18" charset="0"/>
            </a:endParaRPr>
          </a:p>
        </p:txBody>
      </p:sp>
      <p:sp>
        <p:nvSpPr>
          <p:cNvPr id="9" name="Rectangle 3"/>
          <p:cNvSpPr txBox="1">
            <a:spLocks noChangeArrowheads="1"/>
          </p:cNvSpPr>
          <p:nvPr/>
        </p:nvSpPr>
        <p:spPr>
          <a:xfrm>
            <a:off x="1700791" y="5934100"/>
            <a:ext cx="4201907" cy="7443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altLang="en-US" dirty="0">
              <a:latin typeface="Garamond" panose="02020404030301010803" pitchFamily="18" charset="0"/>
            </a:endParaRPr>
          </a:p>
          <a:p>
            <a:pPr marL="0" indent="0">
              <a:buFont typeface="Arial" panose="020B0604020202020204" pitchFamily="34" charset="0"/>
              <a:buNone/>
            </a:pPr>
            <a:endParaRPr lang="en-GB" altLang="en-US" dirty="0">
              <a:latin typeface="Garamond" panose="02020404030301010803" pitchFamily="18" charset="0"/>
            </a:endParaRPr>
          </a:p>
        </p:txBody>
      </p:sp>
      <p:pic>
        <p:nvPicPr>
          <p:cNvPr id="7170" name="Picture 2">
            <a:extLst>
              <a:ext uri="{FF2B5EF4-FFF2-40B4-BE49-F238E27FC236}">
                <a16:creationId xmlns:a16="http://schemas.microsoft.com/office/drawing/2014/main" id="{5D1A322A-79BF-B223-39E8-F01537D93956}"/>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4836" r="407" b="9091"/>
          <a:stretch/>
        </p:blipFill>
        <p:spPr bwMode="auto">
          <a:xfrm>
            <a:off x="848398" y="2835195"/>
            <a:ext cx="3197128" cy="3685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662274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24588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601188" y="368590"/>
            <a:ext cx="10989624" cy="1155729"/>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600" i="1" dirty="0">
                <a:solidFill>
                  <a:schemeClr val="accent4">
                    <a:lumMod val="75000"/>
                  </a:schemeClr>
                </a:solidFill>
                <a:latin typeface="Garamond" panose="02020404030301010803" pitchFamily="18" charset="0"/>
              </a:rPr>
              <a:t>Names of diocesan schools # 27 </a:t>
            </a:r>
            <a:r>
              <a:rPr lang="en-GB" altLang="en-US" sz="4600" dirty="0">
                <a:solidFill>
                  <a:schemeClr val="accent4">
                    <a:lumMod val="75000"/>
                  </a:schemeClr>
                </a:solidFill>
                <a:latin typeface="Garamond" panose="02020404030301010803" pitchFamily="18" charset="0"/>
              </a:rPr>
              <a:t>: Trinity</a:t>
            </a:r>
            <a:endParaRPr lang="en-GB" sz="46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9" name="Rectangle 8">
            <a:extLst>
              <a:ext uri="{FF2B5EF4-FFF2-40B4-BE49-F238E27FC236}">
                <a16:creationId xmlns:a16="http://schemas.microsoft.com/office/drawing/2014/main" id="{86DF3ECD-1A94-4E29-B9CC-75D7B04FE216}"/>
              </a:ext>
            </a:extLst>
          </p:cNvPr>
          <p:cNvSpPr/>
          <p:nvPr/>
        </p:nvSpPr>
        <p:spPr>
          <a:xfrm>
            <a:off x="4895273" y="3576539"/>
            <a:ext cx="6593464" cy="2800767"/>
          </a:xfrm>
          <a:prstGeom prst="rect">
            <a:avLst/>
          </a:prstGeom>
        </p:spPr>
        <p:txBody>
          <a:bodyPr wrap="square">
            <a:spAutoFit/>
          </a:bodyPr>
          <a:lstStyle/>
          <a:p>
            <a:pPr algn="just">
              <a:defRPr/>
            </a:pPr>
            <a:r>
              <a:rPr lang="en-US" sz="2200" b="0" i="0" dirty="0">
                <a:solidFill>
                  <a:srgbClr val="202122"/>
                </a:solidFill>
                <a:effectLst/>
                <a:latin typeface="Garamond" panose="02020404030301010803" pitchFamily="18" charset="0"/>
              </a:rPr>
              <a:t>“</a:t>
            </a:r>
            <a:r>
              <a:rPr lang="en-US" sz="2200" dirty="0">
                <a:solidFill>
                  <a:srgbClr val="202122"/>
                </a:solidFill>
                <a:latin typeface="Garamond" panose="02020404030301010803" pitchFamily="18" charset="0"/>
              </a:rPr>
              <a:t>H</a:t>
            </a:r>
            <a:r>
              <a:rPr lang="en-US" sz="2200" b="0" i="0" dirty="0">
                <a:solidFill>
                  <a:srgbClr val="000000"/>
                </a:solidFill>
                <a:effectLst/>
                <a:latin typeface="Garamond" panose="02020404030301010803" pitchFamily="18" charset="0"/>
              </a:rPr>
              <a:t>ere is the Father to whom I pray with the Our Father; there is the Son, who gave me redemption, justification; there is the Holy Spirit who lives in us and inhabits the Church. And this speaks to our heart because we find it encompassed in that expression of Saint John which summarizes all of Revelation: “God is love” (1 </a:t>
            </a:r>
            <a:r>
              <a:rPr lang="en-US" sz="2200" b="0" i="1" dirty="0">
                <a:solidFill>
                  <a:srgbClr val="000000"/>
                </a:solidFill>
                <a:effectLst/>
                <a:latin typeface="Garamond" panose="02020404030301010803" pitchFamily="18" charset="0"/>
              </a:rPr>
              <a:t>Jn</a:t>
            </a:r>
            <a:r>
              <a:rPr lang="en-US" sz="2200" b="0" i="0" dirty="0">
                <a:solidFill>
                  <a:srgbClr val="000000"/>
                </a:solidFill>
                <a:effectLst/>
                <a:latin typeface="Garamond" panose="02020404030301010803" pitchFamily="18" charset="0"/>
              </a:rPr>
              <a:t> 4:8-16). The Father is love; the Son is love; the Holy Spirit is love.”    </a:t>
            </a:r>
          </a:p>
          <a:p>
            <a:pPr algn="just">
              <a:defRPr/>
            </a:pPr>
            <a:r>
              <a:rPr lang="en-US" sz="2200" dirty="0">
                <a:solidFill>
                  <a:srgbClr val="000000"/>
                </a:solidFill>
                <a:latin typeface="Garamond" panose="02020404030301010803" pitchFamily="18" charset="0"/>
              </a:rPr>
              <a:t>                                  </a:t>
            </a:r>
            <a:r>
              <a:rPr lang="en-US" sz="2200" b="0" i="0" dirty="0">
                <a:solidFill>
                  <a:srgbClr val="000000"/>
                </a:solidFill>
                <a:effectLst/>
                <a:latin typeface="Garamond" panose="02020404030301010803" pitchFamily="18" charset="0"/>
              </a:rPr>
              <a:t>- </a:t>
            </a:r>
            <a:r>
              <a:rPr lang="en-US" sz="2200" b="0" i="1" dirty="0">
                <a:solidFill>
                  <a:srgbClr val="000000"/>
                </a:solidFill>
                <a:effectLst/>
                <a:latin typeface="Garamond" panose="02020404030301010803" pitchFamily="18" charset="0"/>
              </a:rPr>
              <a:t>Pope Francis, Trinity Sunday 2021 </a:t>
            </a:r>
            <a:endParaRPr lang="en-US" sz="2200" i="1" dirty="0">
              <a:solidFill>
                <a:srgbClr val="202122"/>
              </a:solidFill>
              <a:latin typeface="Garamond" panose="02020404030301010803" pitchFamily="18" charset="0"/>
            </a:endParaRPr>
          </a:p>
        </p:txBody>
      </p:sp>
      <p:pic>
        <p:nvPicPr>
          <p:cNvPr id="6146" name="Picture 2" descr="West Wales Mason - Trinity Sunday">
            <a:extLst>
              <a:ext uri="{FF2B5EF4-FFF2-40B4-BE49-F238E27FC236}">
                <a16:creationId xmlns:a16="http://schemas.microsoft.com/office/drawing/2014/main" id="{C109579E-90F6-8BC5-1773-AD9F0477BA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884" y="1849932"/>
            <a:ext cx="4554026" cy="4377692"/>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Trinity Catholic High School - Tes Jobs">
            <a:extLst>
              <a:ext uri="{FF2B5EF4-FFF2-40B4-BE49-F238E27FC236}">
                <a16:creationId xmlns:a16="http://schemas.microsoft.com/office/drawing/2014/main" id="{CC17125A-8CC4-2A35-12B0-32FFF8768327}"/>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3711" t="21477" r="68144" b="17144"/>
          <a:stretch/>
        </p:blipFill>
        <p:spPr bwMode="auto">
          <a:xfrm>
            <a:off x="10210359" y="1751759"/>
            <a:ext cx="1529203" cy="166745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8C0819C2-B585-49A3-99B9-0C1B726A5F5D}"/>
              </a:ext>
            </a:extLst>
          </p:cNvPr>
          <p:cNvSpPr/>
          <p:nvPr/>
        </p:nvSpPr>
        <p:spPr>
          <a:xfrm>
            <a:off x="4082474" y="1657641"/>
            <a:ext cx="6317672" cy="1107996"/>
          </a:xfrm>
          <a:prstGeom prst="rect">
            <a:avLst/>
          </a:prstGeom>
        </p:spPr>
        <p:txBody>
          <a:bodyPr wrap="square">
            <a:spAutoFit/>
          </a:bodyPr>
          <a:lstStyle/>
          <a:p>
            <a:pPr algn="ctr">
              <a:defRPr/>
            </a:pPr>
            <a:r>
              <a:rPr lang="en-US" sz="2200" b="1" dirty="0">
                <a:latin typeface="Garamond" panose="02020404030301010803" pitchFamily="18" charset="0"/>
              </a:rPr>
              <a:t>Trinity Catholic High School in Woodford was established in 1976 by merging St Mary’s Grammar School and St Paul’s Secondary Modern School.  </a:t>
            </a:r>
            <a:endParaRPr lang="en-GB" sz="2200" b="1" dirty="0">
              <a:latin typeface="Garamond" panose="02020404030301010803" pitchFamily="18" charset="0"/>
            </a:endParaRPr>
          </a:p>
        </p:txBody>
      </p:sp>
      <p:sp>
        <p:nvSpPr>
          <p:cNvPr id="12" name="Rectangle 11">
            <a:extLst>
              <a:ext uri="{FF2B5EF4-FFF2-40B4-BE49-F238E27FC236}">
                <a16:creationId xmlns:a16="http://schemas.microsoft.com/office/drawing/2014/main" id="{A39481DC-41BA-EE85-511D-3FB4C3021A3F}"/>
              </a:ext>
            </a:extLst>
          </p:cNvPr>
          <p:cNvSpPr/>
          <p:nvPr/>
        </p:nvSpPr>
        <p:spPr>
          <a:xfrm>
            <a:off x="4082475" y="2807098"/>
            <a:ext cx="6317672" cy="769441"/>
          </a:xfrm>
          <a:prstGeom prst="rect">
            <a:avLst/>
          </a:prstGeom>
        </p:spPr>
        <p:txBody>
          <a:bodyPr wrap="square">
            <a:spAutoFit/>
          </a:bodyPr>
          <a:lstStyle/>
          <a:p>
            <a:pPr algn="ctr">
              <a:defRPr/>
            </a:pPr>
            <a:r>
              <a:rPr lang="en-US" sz="2200" b="1" dirty="0">
                <a:latin typeface="Garamond" panose="02020404030301010803" pitchFamily="18" charset="0"/>
              </a:rPr>
              <a:t>The school’s motto means :</a:t>
            </a:r>
          </a:p>
          <a:p>
            <a:pPr algn="ctr">
              <a:defRPr/>
            </a:pPr>
            <a:r>
              <a:rPr lang="en-US" sz="2200" b="1" dirty="0">
                <a:latin typeface="Garamond" panose="02020404030301010803" pitchFamily="18" charset="0"/>
              </a:rPr>
              <a:t> “In Christ we shall flourish.”</a:t>
            </a:r>
            <a:endParaRPr lang="en-GB" sz="2200" b="1" dirty="0">
              <a:latin typeface="Garamond" panose="02020404030301010803" pitchFamily="18" charset="0"/>
            </a:endParaRPr>
          </a:p>
        </p:txBody>
      </p:sp>
    </p:spTree>
    <p:extLst>
      <p:ext uri="{BB962C8B-B14F-4D97-AF65-F5344CB8AC3E}">
        <p14:creationId xmlns:p14="http://schemas.microsoft.com/office/powerpoint/2010/main" val="2734715491"/>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13</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June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145175" y="5057007"/>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in Prayer ~</a:t>
            </a:r>
          </a:p>
        </p:txBody>
      </p:sp>
      <p:pic>
        <p:nvPicPr>
          <p:cNvPr id="1026" name="Picture 2" descr="prayer quotes">
            <a:extLst>
              <a:ext uri="{FF2B5EF4-FFF2-40B4-BE49-F238E27FC236}">
                <a16:creationId xmlns:a16="http://schemas.microsoft.com/office/drawing/2014/main" id="{7C1D98BA-5B69-C373-3865-11C0EA66824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 t="21927" r="1" b="31190"/>
          <a:stretch/>
        </p:blipFill>
        <p:spPr bwMode="auto">
          <a:xfrm>
            <a:off x="3131127" y="2044041"/>
            <a:ext cx="6096001" cy="28489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8233599"/>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6053</TotalTime>
  <Words>527</Words>
  <Application>Microsoft Office PowerPoint</Application>
  <PresentationFormat>Widescreen</PresentationFormat>
  <Paragraphs>54</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Garamond</vt:lpstr>
      <vt:lpstr>Open Sans</vt:lpstr>
      <vt:lpstr>Times New Roman</vt:lpstr>
      <vt:lpstr>Office Theme</vt:lpstr>
      <vt:lpstr>PowerPoint Presentation</vt:lpstr>
      <vt:lpstr>PowerPoint Presentation</vt:lpstr>
      <vt:lpstr>PowerPoint Presentation</vt:lpstr>
      <vt:lpstr>PowerPoint Presentation</vt:lpstr>
      <vt:lpstr>The Synoptic Problem</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233</cp:revision>
  <dcterms:created xsi:type="dcterms:W3CDTF">2019-09-06T14:56:38Z</dcterms:created>
  <dcterms:modified xsi:type="dcterms:W3CDTF">2022-06-06T13:14:39Z</dcterms:modified>
</cp:coreProperties>
</file>