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4" r:id="rId2"/>
    <p:sldId id="289" r:id="rId3"/>
    <p:sldId id="362" r:id="rId4"/>
    <p:sldId id="297" r:id="rId5"/>
    <p:sldId id="258" r:id="rId6"/>
    <p:sldId id="365" r:id="rId7"/>
    <p:sldId id="272" r:id="rId8"/>
    <p:sldId id="363" r:id="rId9"/>
    <p:sldId id="321" r:id="rId10"/>
    <p:sldId id="3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A96380-9F83-4A37-B393-5EC6FAF5A61F}" v="74" dt="2022-06-14T09:13:21.2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28" autoAdjust="0"/>
    <p:restoredTop sz="94660"/>
  </p:normalViewPr>
  <p:slideViewPr>
    <p:cSldViewPr snapToGrid="0">
      <p:cViewPr varScale="1">
        <p:scale>
          <a:sx n="66" d="100"/>
          <a:sy n="66" d="100"/>
        </p:scale>
        <p:origin x="470" y="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Adams" userId="1143faee-bb16-416e-8056-0ed4c730fe93" providerId="ADAL" clId="{01A96380-9F83-4A37-B393-5EC6FAF5A61F}"/>
    <pc:docChg chg="undo custSel addSld delSld modSld">
      <pc:chgData name="John Adams" userId="1143faee-bb16-416e-8056-0ed4c730fe93" providerId="ADAL" clId="{01A96380-9F83-4A37-B393-5EC6FAF5A61F}" dt="2022-06-14T09:15:33.530" v="2654" actId="6549"/>
      <pc:docMkLst>
        <pc:docMk/>
      </pc:docMkLst>
      <pc:sldChg chg="modSp mod">
        <pc:chgData name="John Adams" userId="1143faee-bb16-416e-8056-0ed4c730fe93" providerId="ADAL" clId="{01A96380-9F83-4A37-B393-5EC6FAF5A61F}" dt="2022-06-14T07:55:31.105" v="280" actId="1076"/>
        <pc:sldMkLst>
          <pc:docMk/>
          <pc:sldMk cId="2656554078" sldId="258"/>
        </pc:sldMkLst>
        <pc:spChg chg="mod">
          <ac:chgData name="John Adams" userId="1143faee-bb16-416e-8056-0ed4c730fe93" providerId="ADAL" clId="{01A96380-9F83-4A37-B393-5EC6FAF5A61F}" dt="2022-06-14T07:55:31.105" v="280" actId="1076"/>
          <ac:spMkLst>
            <pc:docMk/>
            <pc:sldMk cId="2656554078" sldId="258"/>
            <ac:spMk id="4" creationId="{00000000-0000-0000-0000-000000000000}"/>
          </ac:spMkLst>
        </pc:spChg>
      </pc:sldChg>
      <pc:sldChg chg="modSp add mod">
        <pc:chgData name="John Adams" userId="1143faee-bb16-416e-8056-0ed4c730fe93" providerId="ADAL" clId="{01A96380-9F83-4A37-B393-5EC6FAF5A61F}" dt="2022-06-14T07:31:33.355" v="18" actId="20577"/>
        <pc:sldMkLst>
          <pc:docMk/>
          <pc:sldMk cId="2339235338" sldId="272"/>
        </pc:sldMkLst>
        <pc:spChg chg="mod">
          <ac:chgData name="John Adams" userId="1143faee-bb16-416e-8056-0ed4c730fe93" providerId="ADAL" clId="{01A96380-9F83-4A37-B393-5EC6FAF5A61F}" dt="2022-06-14T07:31:33.355" v="18" actId="20577"/>
          <ac:spMkLst>
            <pc:docMk/>
            <pc:sldMk cId="2339235338" sldId="272"/>
            <ac:spMk id="3" creationId="{00000000-0000-0000-0000-000000000000}"/>
          </ac:spMkLst>
        </pc:spChg>
        <pc:spChg chg="mod">
          <ac:chgData name="John Adams" userId="1143faee-bb16-416e-8056-0ed4c730fe93" providerId="ADAL" clId="{01A96380-9F83-4A37-B393-5EC6FAF5A61F}" dt="2022-06-14T07:30:55.293" v="10" actId="20577"/>
          <ac:spMkLst>
            <pc:docMk/>
            <pc:sldMk cId="2339235338" sldId="272"/>
            <ac:spMk id="8" creationId="{00000000-0000-0000-0000-000000000000}"/>
          </ac:spMkLst>
        </pc:spChg>
        <pc:spChg chg="mod">
          <ac:chgData name="John Adams" userId="1143faee-bb16-416e-8056-0ed4c730fe93" providerId="ADAL" clId="{01A96380-9F83-4A37-B393-5EC6FAF5A61F}" dt="2022-06-14T07:31:17.791" v="17" actId="20577"/>
          <ac:spMkLst>
            <pc:docMk/>
            <pc:sldMk cId="2339235338" sldId="272"/>
            <ac:spMk id="10" creationId="{00000000-0000-0000-0000-000000000000}"/>
          </ac:spMkLst>
        </pc:spChg>
      </pc:sldChg>
      <pc:sldChg chg="addSp modSp mod">
        <pc:chgData name="John Adams" userId="1143faee-bb16-416e-8056-0ed4c730fe93" providerId="ADAL" clId="{01A96380-9F83-4A37-B393-5EC6FAF5A61F}" dt="2022-06-14T07:44:25.588" v="173" actId="1076"/>
        <pc:sldMkLst>
          <pc:docMk/>
          <pc:sldMk cId="835714311" sldId="289"/>
        </pc:sldMkLst>
        <pc:spChg chg="add mod">
          <ac:chgData name="John Adams" userId="1143faee-bb16-416e-8056-0ed4c730fe93" providerId="ADAL" clId="{01A96380-9F83-4A37-B393-5EC6FAF5A61F}" dt="2022-06-14T07:44:25.588" v="173" actId="1076"/>
          <ac:spMkLst>
            <pc:docMk/>
            <pc:sldMk cId="835714311" sldId="289"/>
            <ac:spMk id="8" creationId="{D3DF1CC7-AF4A-10BB-467C-0A74A4087F7C}"/>
          </ac:spMkLst>
        </pc:spChg>
        <pc:spChg chg="mod">
          <ac:chgData name="John Adams" userId="1143faee-bb16-416e-8056-0ed4c730fe93" providerId="ADAL" clId="{01A96380-9F83-4A37-B393-5EC6FAF5A61F}" dt="2022-06-14T07:42:41.753" v="129" actId="1076"/>
          <ac:spMkLst>
            <pc:docMk/>
            <pc:sldMk cId="835714311" sldId="289"/>
            <ac:spMk id="10" creationId="{00000000-0000-0000-0000-000000000000}"/>
          </ac:spMkLst>
        </pc:spChg>
        <pc:spChg chg="mod">
          <ac:chgData name="John Adams" userId="1143faee-bb16-416e-8056-0ed4c730fe93" providerId="ADAL" clId="{01A96380-9F83-4A37-B393-5EC6FAF5A61F}" dt="2022-06-14T07:35:25.213" v="52" actId="403"/>
          <ac:spMkLst>
            <pc:docMk/>
            <pc:sldMk cId="835714311" sldId="289"/>
            <ac:spMk id="11" creationId="{00000000-0000-0000-0000-000000000000}"/>
          </ac:spMkLst>
        </pc:spChg>
        <pc:picChg chg="add mod">
          <ac:chgData name="John Adams" userId="1143faee-bb16-416e-8056-0ed4c730fe93" providerId="ADAL" clId="{01A96380-9F83-4A37-B393-5EC6FAF5A61F}" dt="2022-06-14T07:42:46.249" v="130" actId="1076"/>
          <ac:picMkLst>
            <pc:docMk/>
            <pc:sldMk cId="835714311" sldId="289"/>
            <ac:picMk id="2050" creationId="{D8CE0A71-FAC6-9154-636A-B5CC1FB34773}"/>
          </ac:picMkLst>
        </pc:picChg>
      </pc:sldChg>
      <pc:sldChg chg="addSp delSp modSp mod">
        <pc:chgData name="John Adams" userId="1143faee-bb16-416e-8056-0ed4c730fe93" providerId="ADAL" clId="{01A96380-9F83-4A37-B393-5EC6FAF5A61F}" dt="2022-06-14T07:54:01.058" v="257" actId="14100"/>
        <pc:sldMkLst>
          <pc:docMk/>
          <pc:sldMk cId="2058881387" sldId="297"/>
        </pc:sldMkLst>
        <pc:spChg chg="mod">
          <ac:chgData name="John Adams" userId="1143faee-bb16-416e-8056-0ed4c730fe93" providerId="ADAL" clId="{01A96380-9F83-4A37-B393-5EC6FAF5A61F}" dt="2022-06-14T07:52:50.351" v="251" actId="115"/>
          <ac:spMkLst>
            <pc:docMk/>
            <pc:sldMk cId="2058881387" sldId="297"/>
            <ac:spMk id="3" creationId="{00000000-0000-0000-0000-000000000000}"/>
          </ac:spMkLst>
        </pc:spChg>
        <pc:picChg chg="add mod">
          <ac:chgData name="John Adams" userId="1143faee-bb16-416e-8056-0ed4c730fe93" providerId="ADAL" clId="{01A96380-9F83-4A37-B393-5EC6FAF5A61F}" dt="2022-06-14T07:54:01.058" v="257" actId="14100"/>
          <ac:picMkLst>
            <pc:docMk/>
            <pc:sldMk cId="2058881387" sldId="297"/>
            <ac:picMk id="2" creationId="{4708DF1E-DCDC-7FEF-9A97-7511F1685F18}"/>
          </ac:picMkLst>
        </pc:picChg>
        <pc:picChg chg="del">
          <ac:chgData name="John Adams" userId="1143faee-bb16-416e-8056-0ed4c730fe93" providerId="ADAL" clId="{01A96380-9F83-4A37-B393-5EC6FAF5A61F}" dt="2022-06-14T07:53:37.440" v="252" actId="478"/>
          <ac:picMkLst>
            <pc:docMk/>
            <pc:sldMk cId="2058881387" sldId="297"/>
            <ac:picMk id="4098" creationId="{459B39A7-98FC-EA8F-166E-8A50E114EA8E}"/>
          </ac:picMkLst>
        </pc:picChg>
      </pc:sldChg>
      <pc:sldChg chg="addSp delSp modSp mod">
        <pc:chgData name="John Adams" userId="1143faee-bb16-416e-8056-0ed4c730fe93" providerId="ADAL" clId="{01A96380-9F83-4A37-B393-5EC6FAF5A61F}" dt="2022-06-14T09:13:21.212" v="2653" actId="14100"/>
        <pc:sldMkLst>
          <pc:docMk/>
          <pc:sldMk cId="2734715491" sldId="321"/>
        </pc:sldMkLst>
        <pc:spChg chg="mod">
          <ac:chgData name="John Adams" userId="1143faee-bb16-416e-8056-0ed4c730fe93" providerId="ADAL" clId="{01A96380-9F83-4A37-B393-5EC6FAF5A61F}" dt="2022-06-14T09:09:08.955" v="2648" actId="20577"/>
          <ac:spMkLst>
            <pc:docMk/>
            <pc:sldMk cId="2734715491" sldId="321"/>
            <ac:spMk id="9" creationId="{86DF3ECD-1A94-4E29-B9CC-75D7B04FE216}"/>
          </ac:spMkLst>
        </pc:spChg>
        <pc:spChg chg="mod">
          <ac:chgData name="John Adams" userId="1143faee-bb16-416e-8056-0ed4c730fe93" providerId="ADAL" clId="{01A96380-9F83-4A37-B393-5EC6FAF5A61F}" dt="2022-06-14T08:16:57.963" v="1338" actId="20577"/>
          <ac:spMkLst>
            <pc:docMk/>
            <pc:sldMk cId="2734715491" sldId="321"/>
            <ac:spMk id="10" creationId="{00000000-0000-0000-0000-000000000000}"/>
          </ac:spMkLst>
        </pc:spChg>
        <pc:spChg chg="mod">
          <ac:chgData name="John Adams" userId="1143faee-bb16-416e-8056-0ed4c730fe93" providerId="ADAL" clId="{01A96380-9F83-4A37-B393-5EC6FAF5A61F}" dt="2022-06-14T09:07:28.722" v="2641" actId="20577"/>
          <ac:spMkLst>
            <pc:docMk/>
            <pc:sldMk cId="2734715491" sldId="321"/>
            <ac:spMk id="11" creationId="{8C0819C2-B585-49A3-99B9-0C1B726A5F5D}"/>
          </ac:spMkLst>
        </pc:spChg>
        <pc:spChg chg="mod">
          <ac:chgData name="John Adams" userId="1143faee-bb16-416e-8056-0ed4c730fe93" providerId="ADAL" clId="{01A96380-9F83-4A37-B393-5EC6FAF5A61F}" dt="2022-06-14T09:08:10.280" v="2646" actId="313"/>
          <ac:spMkLst>
            <pc:docMk/>
            <pc:sldMk cId="2734715491" sldId="321"/>
            <ac:spMk id="12" creationId="{A39481DC-41BA-EE85-511D-3FB4C3021A3F}"/>
          </ac:spMkLst>
        </pc:spChg>
        <pc:picChg chg="add del mod">
          <ac:chgData name="John Adams" userId="1143faee-bb16-416e-8056-0ed4c730fe93" providerId="ADAL" clId="{01A96380-9F83-4A37-B393-5EC6FAF5A61F}" dt="2022-06-14T09:13:09.062" v="2649" actId="478"/>
          <ac:picMkLst>
            <pc:docMk/>
            <pc:sldMk cId="2734715491" sldId="321"/>
            <ac:picMk id="2" creationId="{48FACF40-2CE4-8F5E-A202-7EEDD702FA10}"/>
          </ac:picMkLst>
        </pc:picChg>
        <pc:picChg chg="add mod">
          <ac:chgData name="John Adams" userId="1143faee-bb16-416e-8056-0ed4c730fe93" providerId="ADAL" clId="{01A96380-9F83-4A37-B393-5EC6FAF5A61F}" dt="2022-06-14T08:24:29.747" v="1569" actId="1076"/>
          <ac:picMkLst>
            <pc:docMk/>
            <pc:sldMk cId="2734715491" sldId="321"/>
            <ac:picMk id="3" creationId="{00394284-2A7A-5E7F-F898-2B6110B2D83E}"/>
          </ac:picMkLst>
        </pc:picChg>
        <pc:picChg chg="add mod">
          <ac:chgData name="John Adams" userId="1143faee-bb16-416e-8056-0ed4c730fe93" providerId="ADAL" clId="{01A96380-9F83-4A37-B393-5EC6FAF5A61F}" dt="2022-06-14T09:13:21.212" v="2653" actId="14100"/>
          <ac:picMkLst>
            <pc:docMk/>
            <pc:sldMk cId="2734715491" sldId="321"/>
            <ac:picMk id="1026" creationId="{5641F834-B87B-7A4C-35AE-05EDF1C8DE34}"/>
          </ac:picMkLst>
        </pc:picChg>
        <pc:picChg chg="del">
          <ac:chgData name="John Adams" userId="1143faee-bb16-416e-8056-0ed4c730fe93" providerId="ADAL" clId="{01A96380-9F83-4A37-B393-5EC6FAF5A61F}" dt="2022-06-14T08:18:01.012" v="1339" actId="478"/>
          <ac:picMkLst>
            <pc:docMk/>
            <pc:sldMk cId="2734715491" sldId="321"/>
            <ac:picMk id="6146" creationId="{C109579E-90F6-8BC5-1773-AD9F0477BA14}"/>
          </ac:picMkLst>
        </pc:picChg>
        <pc:picChg chg="del">
          <ac:chgData name="John Adams" userId="1143faee-bb16-416e-8056-0ed4c730fe93" providerId="ADAL" clId="{01A96380-9F83-4A37-B393-5EC6FAF5A61F}" dt="2022-06-14T08:19:05.543" v="1345" actId="478"/>
          <ac:picMkLst>
            <pc:docMk/>
            <pc:sldMk cId="2734715491" sldId="321"/>
            <ac:picMk id="6148" creationId="{CC17125A-8CC4-2A35-12B0-32FFF8768327}"/>
          </ac:picMkLst>
        </pc:picChg>
        <pc:picChg chg="add mod">
          <ac:chgData name="John Adams" userId="1143faee-bb16-416e-8056-0ed4c730fe93" providerId="ADAL" clId="{01A96380-9F83-4A37-B393-5EC6FAF5A61F}" dt="2022-06-14T08:25:55.339" v="1610" actId="167"/>
          <ac:picMkLst>
            <pc:docMk/>
            <pc:sldMk cId="2734715491" sldId="321"/>
            <ac:picMk id="6150" creationId="{E5410D88-0D99-E67B-EF26-A16DD1E8DC8D}"/>
          </ac:picMkLst>
        </pc:picChg>
      </pc:sldChg>
      <pc:sldChg chg="addSp delSp modSp mod">
        <pc:chgData name="John Adams" userId="1143faee-bb16-416e-8056-0ed4c730fe93" providerId="ADAL" clId="{01A96380-9F83-4A37-B393-5EC6FAF5A61F}" dt="2022-06-14T07:34:13.313" v="29" actId="6549"/>
        <pc:sldMkLst>
          <pc:docMk/>
          <pc:sldMk cId="2413920719" sldId="334"/>
        </pc:sldMkLst>
        <pc:spChg chg="mod">
          <ac:chgData name="John Adams" userId="1143faee-bb16-416e-8056-0ed4c730fe93" providerId="ADAL" clId="{01A96380-9F83-4A37-B393-5EC6FAF5A61F}" dt="2022-06-14T07:34:13.313" v="29" actId="6549"/>
          <ac:spMkLst>
            <pc:docMk/>
            <pc:sldMk cId="2413920719" sldId="334"/>
            <ac:spMk id="3" creationId="{00000000-0000-0000-0000-000000000000}"/>
          </ac:spMkLst>
        </pc:spChg>
        <pc:picChg chg="add mod">
          <ac:chgData name="John Adams" userId="1143faee-bb16-416e-8056-0ed4c730fe93" providerId="ADAL" clId="{01A96380-9F83-4A37-B393-5EC6FAF5A61F}" dt="2022-06-14T07:34:09.290" v="25" actId="14100"/>
          <ac:picMkLst>
            <pc:docMk/>
            <pc:sldMk cId="2413920719" sldId="334"/>
            <ac:picMk id="2" creationId="{1E7C2DD0-BE86-42E4-1BAC-2F80721681F4}"/>
          </ac:picMkLst>
        </pc:picChg>
        <pc:picChg chg="del">
          <ac:chgData name="John Adams" userId="1143faee-bb16-416e-8056-0ed4c730fe93" providerId="ADAL" clId="{01A96380-9F83-4A37-B393-5EC6FAF5A61F}" dt="2022-06-14T07:33:44.963" v="19" actId="478"/>
          <ac:picMkLst>
            <pc:docMk/>
            <pc:sldMk cId="2413920719" sldId="334"/>
            <ac:picMk id="1026" creationId="{7C1D98BA-5B69-C373-3865-11C0EA668243}"/>
          </ac:picMkLst>
        </pc:picChg>
      </pc:sldChg>
      <pc:sldChg chg="del">
        <pc:chgData name="John Adams" userId="1143faee-bb16-416e-8056-0ed4c730fe93" providerId="ADAL" clId="{01A96380-9F83-4A37-B393-5EC6FAF5A61F}" dt="2022-06-14T07:54:12.393" v="258" actId="47"/>
        <pc:sldMkLst>
          <pc:docMk/>
          <pc:sldMk cId="355942861" sldId="353"/>
        </pc:sldMkLst>
      </pc:sldChg>
      <pc:sldChg chg="del">
        <pc:chgData name="John Adams" userId="1143faee-bb16-416e-8056-0ed4c730fe93" providerId="ADAL" clId="{01A96380-9F83-4A37-B393-5EC6FAF5A61F}" dt="2022-06-14T08:18:28.335" v="1344" actId="47"/>
        <pc:sldMkLst>
          <pc:docMk/>
          <pc:sldMk cId="1258233599" sldId="361"/>
        </pc:sldMkLst>
      </pc:sldChg>
      <pc:sldChg chg="addSp delSp modSp mod">
        <pc:chgData name="John Adams" userId="1143faee-bb16-416e-8056-0ed4c730fe93" providerId="ADAL" clId="{01A96380-9F83-4A37-B393-5EC6FAF5A61F}" dt="2022-06-14T07:50:32.800" v="209" actId="14100"/>
        <pc:sldMkLst>
          <pc:docMk/>
          <pc:sldMk cId="3177330860" sldId="362"/>
        </pc:sldMkLst>
        <pc:spChg chg="mod">
          <ac:chgData name="John Adams" userId="1143faee-bb16-416e-8056-0ed4c730fe93" providerId="ADAL" clId="{01A96380-9F83-4A37-B393-5EC6FAF5A61F}" dt="2022-06-14T07:45:06.381" v="205" actId="20577"/>
          <ac:spMkLst>
            <pc:docMk/>
            <pc:sldMk cId="3177330860" sldId="362"/>
            <ac:spMk id="4" creationId="{00000000-0000-0000-0000-000000000000}"/>
          </ac:spMkLst>
        </pc:spChg>
        <pc:picChg chg="del">
          <ac:chgData name="John Adams" userId="1143faee-bb16-416e-8056-0ed4c730fe93" providerId="ADAL" clId="{01A96380-9F83-4A37-B393-5EC6FAF5A61F}" dt="2022-06-14T07:50:24.908" v="206" actId="478"/>
          <ac:picMkLst>
            <pc:docMk/>
            <pc:sldMk cId="3177330860" sldId="362"/>
            <ac:picMk id="2" creationId="{9709C78F-4BCB-4AAC-0F04-FC4C66C0334A}"/>
          </ac:picMkLst>
        </pc:picChg>
        <pc:picChg chg="add mod">
          <ac:chgData name="John Adams" userId="1143faee-bb16-416e-8056-0ed4c730fe93" providerId="ADAL" clId="{01A96380-9F83-4A37-B393-5EC6FAF5A61F}" dt="2022-06-14T07:50:32.800" v="209" actId="14100"/>
          <ac:picMkLst>
            <pc:docMk/>
            <pc:sldMk cId="3177330860" sldId="362"/>
            <ac:picMk id="3074" creationId="{7E54BEFE-FAFF-17CC-E706-7589E846DEC8}"/>
          </ac:picMkLst>
        </pc:picChg>
      </pc:sldChg>
      <pc:sldChg chg="addSp delSp modSp mod">
        <pc:chgData name="John Adams" userId="1143faee-bb16-416e-8056-0ed4c730fe93" providerId="ADAL" clId="{01A96380-9F83-4A37-B393-5EC6FAF5A61F}" dt="2022-06-14T09:15:33.530" v="2654" actId="6549"/>
        <pc:sldMkLst>
          <pc:docMk/>
          <pc:sldMk cId="3846622742" sldId="363"/>
        </pc:sldMkLst>
        <pc:spChg chg="mod">
          <ac:chgData name="John Adams" userId="1143faee-bb16-416e-8056-0ed4c730fe93" providerId="ADAL" clId="{01A96380-9F83-4A37-B393-5EC6FAF5A61F}" dt="2022-06-14T09:15:33.530" v="2654" actId="6549"/>
          <ac:spMkLst>
            <pc:docMk/>
            <pc:sldMk cId="3846622742" sldId="363"/>
            <ac:spMk id="2" creationId="{7920DA52-60C3-4862-B51D-C475A068156E}"/>
          </ac:spMkLst>
        </pc:spChg>
        <pc:spChg chg="mod">
          <ac:chgData name="John Adams" userId="1143faee-bb16-416e-8056-0ed4c730fe93" providerId="ADAL" clId="{01A96380-9F83-4A37-B393-5EC6FAF5A61F}" dt="2022-06-14T07:59:39.273" v="328" actId="14100"/>
          <ac:spMkLst>
            <pc:docMk/>
            <pc:sldMk cId="3846622742" sldId="363"/>
            <ac:spMk id="8" creationId="{00000000-0000-0000-0000-000000000000}"/>
          </ac:spMkLst>
        </pc:spChg>
        <pc:picChg chg="add del mod">
          <ac:chgData name="John Adams" userId="1143faee-bb16-416e-8056-0ed4c730fe93" providerId="ADAL" clId="{01A96380-9F83-4A37-B393-5EC6FAF5A61F}" dt="2022-06-14T08:05:57.264" v="709" actId="478"/>
          <ac:picMkLst>
            <pc:docMk/>
            <pc:sldMk cId="3846622742" sldId="363"/>
            <ac:picMk id="5122" creationId="{2BEF8B9A-B642-2D21-17A3-36428F8FD046}"/>
          </ac:picMkLst>
        </pc:picChg>
        <pc:picChg chg="add mod">
          <ac:chgData name="John Adams" userId="1143faee-bb16-416e-8056-0ed4c730fe93" providerId="ADAL" clId="{01A96380-9F83-4A37-B393-5EC6FAF5A61F}" dt="2022-06-14T08:06:16.489" v="713" actId="1076"/>
          <ac:picMkLst>
            <pc:docMk/>
            <pc:sldMk cId="3846622742" sldId="363"/>
            <ac:picMk id="5124" creationId="{FBC1D285-1063-B6BF-3BFA-C2A4E6591E30}"/>
          </ac:picMkLst>
        </pc:picChg>
        <pc:picChg chg="del">
          <ac:chgData name="John Adams" userId="1143faee-bb16-416e-8056-0ed4c730fe93" providerId="ADAL" clId="{01A96380-9F83-4A37-B393-5EC6FAF5A61F}" dt="2022-06-14T07:57:22.956" v="295" actId="478"/>
          <ac:picMkLst>
            <pc:docMk/>
            <pc:sldMk cId="3846622742" sldId="363"/>
            <ac:picMk id="7170" creationId="{5D1A322A-79BF-B223-39E8-F01537D93956}"/>
          </ac:picMkLst>
        </pc:picChg>
      </pc:sldChg>
      <pc:sldChg chg="add">
        <pc:chgData name="John Adams" userId="1143faee-bb16-416e-8056-0ed4c730fe93" providerId="ADAL" clId="{01A96380-9F83-4A37-B393-5EC6FAF5A61F}" dt="2022-06-14T08:18:25.845" v="1343"/>
        <pc:sldMkLst>
          <pc:docMk/>
          <pc:sldMk cId="4147695126" sldId="364"/>
        </pc:sldMkLst>
      </pc:sldChg>
      <pc:sldChg chg="addSp delSp modSp add mod">
        <pc:chgData name="John Adams" userId="1143faee-bb16-416e-8056-0ed4c730fe93" providerId="ADAL" clId="{01A96380-9F83-4A37-B393-5EC6FAF5A61F}" dt="2022-06-14T08:51:12.615" v="2640" actId="20577"/>
        <pc:sldMkLst>
          <pc:docMk/>
          <pc:sldMk cId="952723608" sldId="365"/>
        </pc:sldMkLst>
        <pc:spChg chg="mod">
          <ac:chgData name="John Adams" userId="1143faee-bb16-416e-8056-0ed4c730fe93" providerId="ADAL" clId="{01A96380-9F83-4A37-B393-5EC6FAF5A61F}" dt="2022-06-14T08:51:12.615" v="2640" actId="20577"/>
          <ac:spMkLst>
            <pc:docMk/>
            <pc:sldMk cId="952723608" sldId="365"/>
            <ac:spMk id="3" creationId="{00000000-0000-0000-0000-000000000000}"/>
          </ac:spMkLst>
        </pc:spChg>
        <pc:spChg chg="mod">
          <ac:chgData name="John Adams" userId="1143faee-bb16-416e-8056-0ed4c730fe93" providerId="ADAL" clId="{01A96380-9F83-4A37-B393-5EC6FAF5A61F}" dt="2022-06-14T08:47:43.682" v="2330" actId="20577"/>
          <ac:spMkLst>
            <pc:docMk/>
            <pc:sldMk cId="952723608" sldId="365"/>
            <ac:spMk id="8" creationId="{00000000-0000-0000-0000-000000000000}"/>
          </ac:spMkLst>
        </pc:spChg>
        <pc:spChg chg="del">
          <ac:chgData name="John Adams" userId="1143faee-bb16-416e-8056-0ed4c730fe93" providerId="ADAL" clId="{01A96380-9F83-4A37-B393-5EC6FAF5A61F}" dt="2022-06-14T08:39:00.581" v="2116" actId="478"/>
          <ac:spMkLst>
            <pc:docMk/>
            <pc:sldMk cId="952723608" sldId="365"/>
            <ac:spMk id="10" creationId="{00000000-0000-0000-0000-000000000000}"/>
          </ac:spMkLst>
        </pc:spChg>
        <pc:picChg chg="del">
          <ac:chgData name="John Adams" userId="1143faee-bb16-416e-8056-0ed4c730fe93" providerId="ADAL" clId="{01A96380-9F83-4A37-B393-5EC6FAF5A61F}" dt="2022-06-14T08:38:10.816" v="2101" actId="478"/>
          <ac:picMkLst>
            <pc:docMk/>
            <pc:sldMk cId="952723608" sldId="365"/>
            <ac:picMk id="2" creationId="{00000000-0000-0000-0000-000000000000}"/>
          </ac:picMkLst>
        </pc:picChg>
        <pc:picChg chg="add mod">
          <ac:chgData name="John Adams" userId="1143faee-bb16-416e-8056-0ed4c730fe93" providerId="ADAL" clId="{01A96380-9F83-4A37-B393-5EC6FAF5A61F}" dt="2022-06-14T08:47:06.771" v="2307" actId="14100"/>
          <ac:picMkLst>
            <pc:docMk/>
            <pc:sldMk cId="952723608" sldId="365"/>
            <ac:picMk id="8194" creationId="{0B897E4B-9E34-5AA8-FAEF-A50E2201D32A}"/>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15/06/2022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15/06/2022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15/06/2022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15/06/2022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15/06/2022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15/06/2022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15/06/2022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15/06/2022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15/06/2022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15/06/2022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15/06/2022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15/06/2022</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jpeg"/><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27</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June 2022</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9" y="4971098"/>
            <a:ext cx="1789747" cy="1759902"/>
          </a:xfrm>
          <a:prstGeom prst="rect">
            <a:avLst/>
          </a:prstGeom>
          <a:noFill/>
          <a:ln>
            <a:noFill/>
          </a:ln>
          <a:extLst>
            <a:ext uri="{53640926-AAD7-44D8-BBD7-CCE9431645EC}">
              <a14:shadowObscured xmlns:a14="http://schemas.microsoft.com/office/drawing/2010/main"/>
            </a:ext>
          </a:extLst>
        </p:spPr>
      </p:pic>
      <p:sp>
        <p:nvSpPr>
          <p:cNvPr id="9" name="Subtitle 2"/>
          <p:cNvSpPr txBox="1">
            <a:spLocks/>
          </p:cNvSpPr>
          <p:nvPr/>
        </p:nvSpPr>
        <p:spPr>
          <a:xfrm>
            <a:off x="1145175" y="5057007"/>
            <a:ext cx="9901645"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Looking Forward in Prayer ~</a:t>
            </a:r>
          </a:p>
        </p:txBody>
      </p:sp>
      <p:pic>
        <p:nvPicPr>
          <p:cNvPr id="2" name="Picture 2" descr="Prayers For Strength - Powerful for Comfort and Hope">
            <a:extLst>
              <a:ext uri="{FF2B5EF4-FFF2-40B4-BE49-F238E27FC236}">
                <a16:creationId xmlns:a16="http://schemas.microsoft.com/office/drawing/2014/main" id="{1E7C2DD0-BE86-42E4-1BAC-2F80721681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9" b="12637"/>
          <a:stretch/>
        </p:blipFill>
        <p:spPr bwMode="auto">
          <a:xfrm>
            <a:off x="2582461" y="1827156"/>
            <a:ext cx="7032267" cy="3211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92071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27</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June 2022</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9" y="4971098"/>
            <a:ext cx="1789747" cy="1759902"/>
          </a:xfrm>
          <a:prstGeom prst="rect">
            <a:avLst/>
          </a:prstGeom>
          <a:noFill/>
          <a:ln>
            <a:noFill/>
          </a:ln>
          <a:extLst>
            <a:ext uri="{53640926-AAD7-44D8-BBD7-CCE9431645EC}">
              <a14:shadowObscured xmlns:a14="http://schemas.microsoft.com/office/drawing/2010/main"/>
            </a:ext>
          </a:extLst>
        </p:spPr>
      </p:pic>
      <p:sp>
        <p:nvSpPr>
          <p:cNvPr id="9" name="Subtitle 2"/>
          <p:cNvSpPr txBox="1">
            <a:spLocks/>
          </p:cNvSpPr>
          <p:nvPr/>
        </p:nvSpPr>
        <p:spPr>
          <a:xfrm>
            <a:off x="1145175" y="5057007"/>
            <a:ext cx="9901645"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Looking Forward in Prayer ~</a:t>
            </a:r>
          </a:p>
        </p:txBody>
      </p:sp>
      <p:pic>
        <p:nvPicPr>
          <p:cNvPr id="2" name="Picture 2" descr="Prayers For Strength - Powerful for Comfort and Hope">
            <a:extLst>
              <a:ext uri="{FF2B5EF4-FFF2-40B4-BE49-F238E27FC236}">
                <a16:creationId xmlns:a16="http://schemas.microsoft.com/office/drawing/2014/main" id="{1E7C2DD0-BE86-42E4-1BAC-2F80721681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9" b="12637"/>
          <a:stretch/>
        </p:blipFill>
        <p:spPr bwMode="auto">
          <a:xfrm>
            <a:off x="2582461" y="1827156"/>
            <a:ext cx="7032267" cy="3211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69512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838199" y="1795950"/>
            <a:ext cx="7128531" cy="50620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2400" dirty="0">
                <a:effectLst/>
                <a:latin typeface="Garamond" panose="02020404030301010803" pitchFamily="18" charset="0"/>
                <a:ea typeface="Calibri" panose="020F0502020204030204" pitchFamily="34" charset="0"/>
                <a:cs typeface="Times New Roman" panose="02020603050405020304" pitchFamily="18" charset="0"/>
              </a:rPr>
              <a:t> </a:t>
            </a:r>
            <a:endParaRPr lang="en-GB" sz="2400" dirty="0">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2400" b="0" i="0" dirty="0">
                <a:solidFill>
                  <a:srgbClr val="202124"/>
                </a:solidFill>
                <a:effectLst/>
                <a:latin typeface="Garamond" panose="02020404030301010803" pitchFamily="18" charset="0"/>
              </a:rPr>
              <a:t>God our Father,</a:t>
            </a:r>
          </a:p>
          <a:p>
            <a:pPr algn="ctr">
              <a:lnSpc>
                <a:spcPct val="107000"/>
              </a:lnSpc>
              <a:spcAft>
                <a:spcPts val="0"/>
              </a:spcAft>
            </a:pPr>
            <a:r>
              <a:rPr lang="en-US" sz="2400" dirty="0">
                <a:solidFill>
                  <a:srgbClr val="202124"/>
                </a:solidFill>
                <a:latin typeface="Garamond" panose="02020404030301010803" pitchFamily="18" charset="0"/>
              </a:rPr>
              <a:t>I offer you my day.</a:t>
            </a:r>
            <a:endParaRPr lang="en-US" sz="2400" b="0" i="0" dirty="0">
              <a:solidFill>
                <a:srgbClr val="202124"/>
              </a:solidFill>
              <a:effectLst/>
              <a:latin typeface="Garamond" panose="02020404030301010803" pitchFamily="18" charset="0"/>
            </a:endParaRPr>
          </a:p>
          <a:p>
            <a:pPr algn="ctr">
              <a:lnSpc>
                <a:spcPct val="107000"/>
              </a:lnSpc>
              <a:spcAft>
                <a:spcPts val="0"/>
              </a:spcAft>
            </a:pPr>
            <a:r>
              <a:rPr lang="en-US" sz="2400" b="0" i="0" dirty="0">
                <a:solidFill>
                  <a:srgbClr val="202124"/>
                </a:solidFill>
                <a:effectLst/>
                <a:latin typeface="Garamond" panose="02020404030301010803" pitchFamily="18" charset="0"/>
              </a:rPr>
              <a:t>I offer You my prayers, </a:t>
            </a:r>
          </a:p>
          <a:p>
            <a:pPr algn="ctr">
              <a:lnSpc>
                <a:spcPct val="107000"/>
              </a:lnSpc>
              <a:spcAft>
                <a:spcPts val="0"/>
              </a:spcAft>
            </a:pPr>
            <a:r>
              <a:rPr lang="en-US" sz="2400" b="0" i="0" dirty="0">
                <a:solidFill>
                  <a:srgbClr val="202124"/>
                </a:solidFill>
                <a:effectLst/>
                <a:latin typeface="Garamond" panose="02020404030301010803" pitchFamily="18" charset="0"/>
              </a:rPr>
              <a:t>thoughts, words, actions, joys, and sufferings </a:t>
            </a:r>
          </a:p>
          <a:p>
            <a:pPr algn="ctr">
              <a:lnSpc>
                <a:spcPct val="107000"/>
              </a:lnSpc>
              <a:spcAft>
                <a:spcPts val="0"/>
              </a:spcAft>
            </a:pPr>
            <a:r>
              <a:rPr lang="en-US" sz="2400" b="0" i="0" dirty="0">
                <a:solidFill>
                  <a:srgbClr val="202124"/>
                </a:solidFill>
                <a:effectLst/>
                <a:latin typeface="Garamond" panose="02020404030301010803" pitchFamily="18" charset="0"/>
              </a:rPr>
              <a:t>in union with the Heart of Jesus, </a:t>
            </a:r>
          </a:p>
          <a:p>
            <a:pPr algn="ctr">
              <a:lnSpc>
                <a:spcPct val="107000"/>
              </a:lnSpc>
              <a:spcAft>
                <a:spcPts val="0"/>
              </a:spcAft>
            </a:pPr>
            <a:r>
              <a:rPr lang="en-US" sz="2400" b="0" i="0" dirty="0">
                <a:solidFill>
                  <a:srgbClr val="202124"/>
                </a:solidFill>
                <a:effectLst/>
                <a:latin typeface="Garamond" panose="02020404030301010803" pitchFamily="18" charset="0"/>
              </a:rPr>
              <a:t>who continues to offer Himself in the Eucharist </a:t>
            </a:r>
          </a:p>
          <a:p>
            <a:pPr algn="ctr">
              <a:lnSpc>
                <a:spcPct val="107000"/>
              </a:lnSpc>
              <a:spcAft>
                <a:spcPts val="0"/>
              </a:spcAft>
            </a:pPr>
            <a:r>
              <a:rPr lang="en-US" sz="2400" b="0" i="0" dirty="0">
                <a:solidFill>
                  <a:srgbClr val="202124"/>
                </a:solidFill>
                <a:effectLst/>
                <a:latin typeface="Garamond" panose="02020404030301010803" pitchFamily="18" charset="0"/>
              </a:rPr>
              <a:t>for the salvation of the world. </a:t>
            </a:r>
          </a:p>
          <a:p>
            <a:pPr algn="ctr">
              <a:lnSpc>
                <a:spcPct val="107000"/>
              </a:lnSpc>
              <a:spcAft>
                <a:spcPts val="0"/>
              </a:spcAft>
            </a:pPr>
            <a:r>
              <a:rPr lang="en-US" sz="2400" b="0" i="0" dirty="0">
                <a:solidFill>
                  <a:srgbClr val="202124"/>
                </a:solidFill>
                <a:effectLst/>
                <a:latin typeface="Garamond" panose="02020404030301010803" pitchFamily="18" charset="0"/>
              </a:rPr>
              <a:t>May the Holy Spirit, Who guided Jesus, </a:t>
            </a:r>
          </a:p>
          <a:p>
            <a:pPr algn="ctr">
              <a:lnSpc>
                <a:spcPct val="107000"/>
              </a:lnSpc>
              <a:spcAft>
                <a:spcPts val="0"/>
              </a:spcAft>
            </a:pPr>
            <a:r>
              <a:rPr lang="en-US" sz="2400" b="0" i="0" dirty="0">
                <a:solidFill>
                  <a:srgbClr val="202124"/>
                </a:solidFill>
                <a:effectLst/>
                <a:latin typeface="Garamond" panose="02020404030301010803" pitchFamily="18" charset="0"/>
              </a:rPr>
              <a:t>be my guide and my strength today </a:t>
            </a:r>
          </a:p>
          <a:p>
            <a:pPr algn="ctr">
              <a:lnSpc>
                <a:spcPct val="107000"/>
              </a:lnSpc>
              <a:spcAft>
                <a:spcPts val="0"/>
              </a:spcAft>
            </a:pPr>
            <a:r>
              <a:rPr lang="en-US" sz="2400" b="0" i="0" dirty="0">
                <a:solidFill>
                  <a:srgbClr val="202124"/>
                </a:solidFill>
                <a:effectLst/>
                <a:latin typeface="Garamond" panose="02020404030301010803" pitchFamily="18" charset="0"/>
              </a:rPr>
              <a:t>so that I may witness to your love.</a:t>
            </a:r>
          </a:p>
          <a:p>
            <a:pPr algn="ctr">
              <a:lnSpc>
                <a:spcPct val="107000"/>
              </a:lnSpc>
              <a:spcAft>
                <a:spcPts val="0"/>
              </a:spcAft>
            </a:pPr>
            <a:r>
              <a:rPr lang="en-US" sz="2400" dirty="0">
                <a:solidFill>
                  <a:srgbClr val="202124"/>
                </a:solidFill>
                <a:latin typeface="Garamond" panose="02020404030301010803" pitchFamily="18" charset="0"/>
              </a:rPr>
              <a:t>Amen.</a:t>
            </a:r>
            <a:endParaRPr lang="en-GB" sz="2400"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2100" y="5845821"/>
            <a:ext cx="771525" cy="914400"/>
          </a:xfrm>
          <a:prstGeom prst="rect">
            <a:avLst/>
          </a:prstGeom>
        </p:spPr>
      </p:pic>
      <p:sp>
        <p:nvSpPr>
          <p:cNvPr id="11" name="Text Box 2"/>
          <p:cNvSpPr txBox="1">
            <a:spLocks noChangeArrowheads="1"/>
          </p:cNvSpPr>
          <p:nvPr/>
        </p:nvSpPr>
        <p:spPr bwMode="auto">
          <a:xfrm>
            <a:off x="838199" y="391312"/>
            <a:ext cx="10461171" cy="1610754"/>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noAutofit/>
          </a:bodyPr>
          <a:lstStyle/>
          <a:p>
            <a:pPr algn="ctr">
              <a:lnSpc>
                <a:spcPct val="107000"/>
              </a:lnSpc>
              <a:spcAft>
                <a:spcPts val="0"/>
              </a:spcAft>
            </a:pPr>
            <a:endParaRPr lang="en-GB"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GB" sz="6000" dirty="0">
                <a:effectLst/>
                <a:latin typeface="Garamond" panose="02020404030301010803" pitchFamily="18" charset="0"/>
                <a:ea typeface="Calibri" panose="020F0502020204030204" pitchFamily="34" charset="0"/>
                <a:cs typeface="Times New Roman" panose="02020603050405020304" pitchFamily="18" charset="0"/>
              </a:rPr>
              <a:t>Looking Forward in Prayer</a:t>
            </a:r>
            <a:endParaRPr lang="en-GB" sz="6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1D6D902-36D1-4CF9-BDFA-75FE237F5371}"/>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2050" name="Picture 2" descr="Pope-Francis-prayer - Missio">
            <a:extLst>
              <a:ext uri="{FF2B5EF4-FFF2-40B4-BE49-F238E27FC236}">
                <a16:creationId xmlns:a16="http://schemas.microsoft.com/office/drawing/2014/main" id="{D8CE0A71-FAC6-9154-636A-B5CC1FB3477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5131"/>
          <a:stretch/>
        </p:blipFill>
        <p:spPr bwMode="auto">
          <a:xfrm flipH="1">
            <a:off x="8030269" y="2093425"/>
            <a:ext cx="3067989" cy="3509311"/>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8" name="Text Box 2">
            <a:extLst>
              <a:ext uri="{FF2B5EF4-FFF2-40B4-BE49-F238E27FC236}">
                <a16:creationId xmlns:a16="http://schemas.microsoft.com/office/drawing/2014/main" id="{D3DF1CC7-AF4A-10BB-467C-0A74A4087F7C}"/>
              </a:ext>
            </a:extLst>
          </p:cNvPr>
          <p:cNvSpPr txBox="1">
            <a:spLocks noChangeArrowheads="1"/>
          </p:cNvSpPr>
          <p:nvPr/>
        </p:nvSpPr>
        <p:spPr bwMode="auto">
          <a:xfrm>
            <a:off x="8164111" y="5070796"/>
            <a:ext cx="3067989" cy="125059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en-GB" sz="2400" dirty="0">
                <a:effectLst/>
                <a:latin typeface="Garamond" panose="02020404030301010803" pitchFamily="18" charset="0"/>
                <a:ea typeface="Calibri" panose="020F0502020204030204" pitchFamily="34" charset="0"/>
                <a:cs typeface="Times New Roman" panose="02020603050405020304" pitchFamily="18" charset="0"/>
              </a:rPr>
              <a:t> </a:t>
            </a:r>
            <a:endParaRPr lang="en-GB" sz="2400" dirty="0">
              <a:latin typeface="Garamond" panose="02020404030301010803"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400" i="1" dirty="0">
                <a:solidFill>
                  <a:srgbClr val="202124"/>
                </a:solidFill>
                <a:latin typeface="Garamond" panose="02020404030301010803" pitchFamily="18" charset="0"/>
              </a:rPr>
              <a:t>- Pope Francis, May 2022</a:t>
            </a:r>
            <a:endParaRPr lang="en-GB" sz="2400" i="1" dirty="0">
              <a:latin typeface="Garamond" panose="02020404030301010803" pitchFamily="18" charset="0"/>
            </a:endParaRPr>
          </a:p>
        </p:txBody>
      </p:sp>
    </p:spTree>
    <p:extLst>
      <p:ext uri="{BB962C8B-B14F-4D97-AF65-F5344CB8AC3E}">
        <p14:creationId xmlns:p14="http://schemas.microsoft.com/office/powerpoint/2010/main" val="83571431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353148" y="298360"/>
            <a:ext cx="11358561"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Reflection </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sp>
        <p:nvSpPr>
          <p:cNvPr id="4" name="Rectangle 3"/>
          <p:cNvSpPr>
            <a:spLocks noChangeArrowheads="1"/>
          </p:cNvSpPr>
          <p:nvPr/>
        </p:nvSpPr>
        <p:spPr bwMode="auto">
          <a:xfrm>
            <a:off x="8419178" y="2731587"/>
            <a:ext cx="3380508" cy="2264066"/>
          </a:xfrm>
          <a:prstGeom prst="rect">
            <a:avLst/>
          </a:prstGeom>
          <a:noFill/>
          <a:ln>
            <a:noFill/>
          </a:ln>
          <a:effectLst/>
        </p:spPr>
        <p:txBody>
          <a:bodyPr vert="horz" wrap="square" lIns="253920" tIns="31740" rIns="0" bIns="15870" numCol="1" anchor="ctr" anchorCtr="0" compatLnSpc="1">
            <a:prstTxWarp prst="textNoShape">
              <a:avLst/>
            </a:prstTxWarp>
            <a:spAutoFit/>
          </a:bodyPr>
          <a:lstStyle/>
          <a:p>
            <a:pPr lvl="0" algn="ctr" eaLnBrk="0" fontAlgn="base" hangingPunct="0">
              <a:spcBef>
                <a:spcPct val="0"/>
              </a:spcBef>
              <a:spcAft>
                <a:spcPct val="0"/>
              </a:spcAft>
            </a:pPr>
            <a:r>
              <a:rPr lang="en-GB" sz="4800" dirty="0">
                <a:latin typeface="Garamond" panose="02020404030301010803" pitchFamily="18" charset="0"/>
              </a:rPr>
              <a:t>Give us this day our daily bread</a:t>
            </a:r>
            <a:endParaRPr kumimoji="0" lang="en-US" altLang="en-US" sz="4800" b="0" i="0" u="none" strike="noStrike" cap="none" normalizeH="0" baseline="0" dirty="0">
              <a:ln>
                <a:noFill/>
              </a:ln>
              <a:solidFill>
                <a:schemeClr val="tx1"/>
              </a:solidFill>
              <a:effectLst/>
              <a:latin typeface="Garamond" panose="02020404030301010803" pitchFamily="18" charset="0"/>
            </a:endParaRPr>
          </a:p>
        </p:txBody>
      </p:sp>
      <p:pic>
        <p:nvPicPr>
          <p:cNvPr id="3074" name="Picture 2" descr="Unser täglich Brot gib uns heute»">
            <a:extLst>
              <a:ext uri="{FF2B5EF4-FFF2-40B4-BE49-F238E27FC236}">
                <a16:creationId xmlns:a16="http://schemas.microsoft.com/office/drawing/2014/main" id="{7E54BEFE-FAFF-17CC-E706-7589E846DE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14" y="2149119"/>
            <a:ext cx="8026864" cy="4515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33086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700338" y="915989"/>
            <a:ext cx="6799262" cy="1303337"/>
          </a:xfrm>
        </p:spPr>
        <p:txBody>
          <a:bodyPr/>
          <a:lstStyle/>
          <a:p>
            <a:pPr eaLnBrk="1" hangingPunct="1"/>
            <a:r>
              <a:rPr lang="en-GB" altLang="en-US" dirty="0">
                <a:ln>
                  <a:noFill/>
                </a:ln>
              </a:rPr>
              <a:t>The Synoptic Problem</a:t>
            </a:r>
          </a:p>
        </p:txBody>
      </p:sp>
      <p:sp>
        <p:nvSpPr>
          <p:cNvPr id="8" name="Title 1"/>
          <p:cNvSpPr txBox="1">
            <a:spLocks/>
          </p:cNvSpPr>
          <p:nvPr/>
        </p:nvSpPr>
        <p:spPr>
          <a:xfrm>
            <a:off x="653143" y="370437"/>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In Sunday’s Gospel Reading  …</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3" name="Rectangle 2"/>
          <p:cNvSpPr/>
          <p:nvPr/>
        </p:nvSpPr>
        <p:spPr>
          <a:xfrm>
            <a:off x="7622922" y="2356414"/>
            <a:ext cx="3419183" cy="3031599"/>
          </a:xfrm>
          <a:prstGeom prst="rect">
            <a:avLst/>
          </a:prstGeom>
          <a:solidFill>
            <a:schemeClr val="bg1"/>
          </a:solidFill>
          <a:effectLst>
            <a:softEdge rad="635000"/>
          </a:effectLst>
        </p:spPr>
        <p:txBody>
          <a:bodyPr wrap="square">
            <a:spAutoFit/>
          </a:bodyPr>
          <a:lstStyle/>
          <a:p>
            <a:pPr algn="ctr"/>
            <a:r>
              <a:rPr lang="en-GB" sz="2600" b="1" dirty="0">
                <a:latin typeface="Garamond" panose="02020404030301010803" pitchFamily="18" charset="0"/>
              </a:rPr>
              <a:t>26</a:t>
            </a:r>
            <a:r>
              <a:rPr lang="en-GB" sz="2600" b="1" baseline="30000" dirty="0">
                <a:latin typeface="Garamond" panose="02020404030301010803" pitchFamily="18" charset="0"/>
              </a:rPr>
              <a:t>th</a:t>
            </a:r>
            <a:r>
              <a:rPr lang="en-GB" sz="2600" b="1" dirty="0">
                <a:latin typeface="Garamond" panose="02020404030301010803" pitchFamily="18" charset="0"/>
              </a:rPr>
              <a:t> June 2022</a:t>
            </a:r>
            <a:r>
              <a:rPr lang="en-GB" sz="2600" dirty="0">
                <a:latin typeface="Garamond" panose="02020404030301010803" pitchFamily="18" charset="0"/>
              </a:rPr>
              <a:t> </a:t>
            </a:r>
            <a:r>
              <a:rPr lang="en-GB" dirty="0">
                <a:latin typeface="Garamond" panose="02020404030301010803" pitchFamily="18" charset="0"/>
              </a:rPr>
              <a:t> </a:t>
            </a:r>
          </a:p>
          <a:p>
            <a:pPr algn="ctr"/>
            <a:endParaRPr lang="en-GB" sz="1600" dirty="0">
              <a:latin typeface="Garamond" panose="02020404030301010803" pitchFamily="18" charset="0"/>
            </a:endParaRPr>
          </a:p>
          <a:p>
            <a:pPr algn="ctr"/>
            <a:endParaRPr lang="en-GB" sz="100" dirty="0">
              <a:latin typeface="Garamond" panose="02020404030301010803" pitchFamily="18" charset="0"/>
            </a:endParaRPr>
          </a:p>
          <a:p>
            <a:pPr algn="ctr"/>
            <a:endParaRPr lang="en-GB" sz="100" dirty="0">
              <a:latin typeface="Garamond" panose="02020404030301010803" pitchFamily="18" charset="0"/>
            </a:endParaRPr>
          </a:p>
          <a:p>
            <a:pPr algn="ctr"/>
            <a:endParaRPr lang="en-GB" sz="100" dirty="0">
              <a:latin typeface="Garamond" panose="02020404030301010803" pitchFamily="18" charset="0"/>
            </a:endParaRPr>
          </a:p>
          <a:p>
            <a:pPr algn="ctr"/>
            <a:endParaRPr lang="en-GB" sz="100" dirty="0">
              <a:latin typeface="Garamond" panose="02020404030301010803" pitchFamily="18" charset="0"/>
            </a:endParaRPr>
          </a:p>
          <a:p>
            <a:pPr algn="ctr"/>
            <a:r>
              <a:rPr lang="en-GB" sz="100" dirty="0">
                <a:latin typeface="Garamond" panose="02020404030301010803" pitchFamily="18" charset="0"/>
              </a:rPr>
              <a:t>    </a:t>
            </a:r>
          </a:p>
          <a:p>
            <a:pPr algn="ctr"/>
            <a:r>
              <a:rPr lang="en-GB" sz="2800" dirty="0">
                <a:latin typeface="Garamond" panose="02020404030301010803" pitchFamily="18" charset="0"/>
              </a:rPr>
              <a:t>In the Gospel of Luke,                a disciple says to Jesus </a:t>
            </a:r>
            <a:r>
              <a:rPr lang="en-GB" sz="1600" dirty="0">
                <a:latin typeface="Garamond" panose="02020404030301010803" pitchFamily="18" charset="0"/>
              </a:rPr>
              <a:t>:  </a:t>
            </a:r>
          </a:p>
          <a:p>
            <a:pPr algn="ctr"/>
            <a:r>
              <a:rPr lang="en-GB" sz="1600" dirty="0">
                <a:latin typeface="Garamond" panose="02020404030301010803" pitchFamily="18" charset="0"/>
              </a:rPr>
              <a:t>                                                                                      </a:t>
            </a:r>
          </a:p>
          <a:p>
            <a:pPr algn="ctr"/>
            <a:r>
              <a:rPr lang="en-GB" sz="3600" dirty="0">
                <a:latin typeface="Garamond" panose="02020404030301010803" pitchFamily="18" charset="0"/>
              </a:rPr>
              <a:t>“</a:t>
            </a:r>
            <a:r>
              <a:rPr lang="en-GB" sz="3600" dirty="0">
                <a:solidFill>
                  <a:srgbClr val="000000"/>
                </a:solidFill>
                <a:effectLst/>
                <a:latin typeface="Garamond" panose="02020404030301010803" pitchFamily="18" charset="0"/>
                <a:ea typeface="Calibri" panose="020F0502020204030204" pitchFamily="34" charset="0"/>
                <a:cs typeface="Open Sans" panose="020B0606030504020204" pitchFamily="34" charset="0"/>
              </a:rPr>
              <a:t>I will follow you wherever you go.</a:t>
            </a:r>
            <a:r>
              <a:rPr lang="en-GB" sz="3600" dirty="0">
                <a:latin typeface="Garamond" panose="02020404030301010803" pitchFamily="18" charset="0"/>
              </a:rPr>
              <a:t>”</a:t>
            </a: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2" name="Picture 2" descr="Radio Don Bosco - I will follow you wherever you go">
            <a:extLst>
              <a:ext uri="{FF2B5EF4-FFF2-40B4-BE49-F238E27FC236}">
                <a16:creationId xmlns:a16="http://schemas.microsoft.com/office/drawing/2014/main" id="{4708DF1E-DCDC-7FEF-9A97-7511F1685F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42" y="2356414"/>
            <a:ext cx="6818671" cy="384118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88138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9343" y="254646"/>
            <a:ext cx="1101022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dirty="0">
                <a:solidFill>
                  <a:schemeClr val="accent4">
                    <a:lumMod val="75000"/>
                  </a:schemeClr>
                </a:solidFill>
                <a:latin typeface="Garamond" panose="02020404030301010803" pitchFamily="18" charset="0"/>
              </a:rPr>
              <a:t>Preparing for World Youth Day 2023</a:t>
            </a:r>
            <a:endParaRPr lang="en-GB" sz="5400" dirty="0">
              <a:solidFill>
                <a:schemeClr val="accent4">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8" name="Picture 7" descr="World Youth Day Lisbon 2023 unveils Marian logo | Angelus News"/>
          <p:cNvPicPr/>
          <p:nvPr/>
        </p:nvPicPr>
        <p:blipFill rotWithShape="1">
          <a:blip r:embed="rId3">
            <a:extLst>
              <a:ext uri="{28A0092B-C50C-407E-A947-70E740481C1C}">
                <a14:useLocalDpi xmlns:a14="http://schemas.microsoft.com/office/drawing/2010/main" val="0"/>
              </a:ext>
            </a:extLst>
          </a:blip>
          <a:srcRect l="25420" t="2314" r="22249" b="2792"/>
          <a:stretch/>
        </p:blipFill>
        <p:spPr bwMode="auto">
          <a:xfrm>
            <a:off x="516226" y="2009034"/>
            <a:ext cx="3422060" cy="4204553"/>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3519055" y="2932212"/>
            <a:ext cx="8442180" cy="2111732"/>
          </a:xfrm>
          <a:prstGeom prst="rect">
            <a:avLst/>
          </a:prstGeom>
          <a:noFill/>
        </p:spPr>
        <p:txBody>
          <a:bodyPr wrap="square" rtlCol="0">
            <a:spAutoFit/>
          </a:bodyPr>
          <a:lstStyle/>
          <a:p>
            <a:pPr algn="ctr">
              <a:lnSpc>
                <a:spcPct val="107000"/>
              </a:lnSpc>
              <a:spcAft>
                <a:spcPts val="800"/>
              </a:spcAft>
              <a:buSzPts val="1200"/>
            </a:pPr>
            <a:r>
              <a:rPr lang="en-GB" sz="6600" dirty="0">
                <a:solidFill>
                  <a:srgbClr val="373737"/>
                </a:solidFill>
                <a:effectLst/>
                <a:latin typeface="Garamond" panose="02020404030301010803" pitchFamily="18" charset="0"/>
                <a:ea typeface="Calibri" panose="020F0502020204030204" pitchFamily="34" charset="0"/>
                <a:cs typeface="Times New Roman" panose="02020603050405020304" pitchFamily="18" charset="0"/>
              </a:rPr>
              <a:t>“</a:t>
            </a:r>
            <a:r>
              <a:rPr lang="en-GB" sz="6600" dirty="0">
                <a:solidFill>
                  <a:srgbClr val="333333"/>
                </a:solidFill>
                <a:effectLst/>
                <a:latin typeface="Garamond" panose="02020404030301010803" pitchFamily="18" charset="0"/>
                <a:ea typeface="Calibri" panose="020F0502020204030204" pitchFamily="34" charset="0"/>
                <a:cs typeface="Times New Roman" panose="02020603050405020304" pitchFamily="18" charset="0"/>
              </a:rPr>
              <a:t>Be free and authentic.”</a:t>
            </a:r>
            <a:endParaRPr lang="en-GB" sz="6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buSzPts val="1200"/>
            </a:pPr>
            <a:endParaRPr lang="en-GB" sz="1100" dirty="0">
              <a:effectLst/>
              <a:latin typeface="Garamond" panose="02020404030301010803" pitchFamily="18" charset="0"/>
              <a:ea typeface="Calibri" panose="020F0502020204030204" pitchFamily="34" charset="0"/>
              <a:cs typeface="Times New Roman" panose="02020603050405020304" pitchFamily="18" charset="0"/>
            </a:endParaRPr>
          </a:p>
          <a:p>
            <a:pPr algn="just"/>
            <a:endParaRPr lang="en-GB" sz="1050" dirty="0">
              <a:latin typeface="Garamond" panose="02020404030301010803" pitchFamily="18" charset="0"/>
            </a:endParaRPr>
          </a:p>
          <a:p>
            <a:pPr algn="r"/>
            <a:endParaRPr lang="en-GB" sz="100" dirty="0">
              <a:latin typeface="Garamond" panose="02020404030301010803" pitchFamily="18" charset="0"/>
            </a:endParaRPr>
          </a:p>
          <a:p>
            <a:r>
              <a:rPr lang="en-GB" sz="2400" dirty="0">
                <a:latin typeface="Garamond" panose="02020404030301010803" pitchFamily="18" charset="0"/>
              </a:rPr>
              <a:t>                              - Pope Francis, Youth Sunday Mass 2021</a:t>
            </a:r>
          </a:p>
        </p:txBody>
      </p:sp>
    </p:spTree>
    <p:extLst>
      <p:ext uri="{BB962C8B-B14F-4D97-AF65-F5344CB8AC3E}">
        <p14:creationId xmlns:p14="http://schemas.microsoft.com/office/powerpoint/2010/main" val="265655407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195718" y="6306291"/>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438964" y="281396"/>
            <a:ext cx="11669909" cy="1538168"/>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dirty="0">
                <a:solidFill>
                  <a:schemeClr val="accent4">
                    <a:lumMod val="75000"/>
                  </a:schemeClr>
                </a:solidFill>
                <a:latin typeface="Garamond" panose="02020404030301010803" pitchFamily="18" charset="0"/>
              </a:rPr>
              <a:t>Anniversary of the Episcopal Ordination</a:t>
            </a:r>
          </a:p>
          <a:p>
            <a:pPr algn="ctr"/>
            <a:r>
              <a:rPr lang="en-GB" altLang="en-US" sz="5400" dirty="0">
                <a:solidFill>
                  <a:schemeClr val="accent4">
                    <a:lumMod val="75000"/>
                  </a:schemeClr>
                </a:solidFill>
                <a:latin typeface="Garamond" panose="02020404030301010803" pitchFamily="18" charset="0"/>
              </a:rPr>
              <a:t> of Bishop Alan Williams SM : 1</a:t>
            </a:r>
            <a:r>
              <a:rPr lang="en-GB" altLang="en-US" sz="5400" baseline="30000" dirty="0">
                <a:solidFill>
                  <a:schemeClr val="accent4">
                    <a:lumMod val="75000"/>
                  </a:schemeClr>
                </a:solidFill>
                <a:latin typeface="Garamond" panose="02020404030301010803" pitchFamily="18" charset="0"/>
              </a:rPr>
              <a:t>st</a:t>
            </a:r>
            <a:r>
              <a:rPr lang="en-GB" altLang="en-US" sz="5400" dirty="0">
                <a:solidFill>
                  <a:schemeClr val="accent4">
                    <a:lumMod val="75000"/>
                  </a:schemeClr>
                </a:solidFill>
                <a:latin typeface="Garamond" panose="02020404030301010803" pitchFamily="18" charset="0"/>
              </a:rPr>
              <a:t> July </a:t>
            </a:r>
            <a:endParaRPr lang="en-GB" altLang="en-US" sz="500" dirty="0">
              <a:solidFill>
                <a:schemeClr val="accent4">
                  <a:lumMod val="75000"/>
                </a:schemeClr>
              </a:solidFill>
              <a:latin typeface="Garamond" panose="02020404030301010803" pitchFamily="18" charset="0"/>
            </a:endParaRPr>
          </a:p>
        </p:txBody>
      </p:sp>
      <p:sp>
        <p:nvSpPr>
          <p:cNvPr id="3" name="TextBox 2"/>
          <p:cNvSpPr txBox="1"/>
          <p:nvPr/>
        </p:nvSpPr>
        <p:spPr>
          <a:xfrm>
            <a:off x="4221018" y="1956541"/>
            <a:ext cx="7734443" cy="4824398"/>
          </a:xfrm>
          <a:prstGeom prst="rect">
            <a:avLst/>
          </a:prstGeom>
          <a:noFill/>
        </p:spPr>
        <p:txBody>
          <a:bodyPr wrap="square" rtlCol="0">
            <a:spAutoFit/>
          </a:bodyPr>
          <a:lstStyle/>
          <a:p>
            <a:pPr algn="just"/>
            <a:r>
              <a:rPr lang="en-GB" sz="2400" dirty="0">
                <a:latin typeface="Garamond" panose="02020404030301010803" pitchFamily="18" charset="0"/>
              </a:rPr>
              <a:t>There are 20 Masses “For the Holy Church” in the Roman Missal, among them a Mass for the anniversary of the consecration of a bishop.</a:t>
            </a:r>
          </a:p>
          <a:p>
            <a:pPr algn="just"/>
            <a:endParaRPr lang="en-GB" sz="900" dirty="0">
              <a:latin typeface="Garamond" panose="02020404030301010803" pitchFamily="18" charset="0"/>
            </a:endParaRPr>
          </a:p>
          <a:p>
            <a:pPr algn="just"/>
            <a:r>
              <a:rPr lang="en-GB" sz="2400" dirty="0">
                <a:latin typeface="Garamond" panose="02020404030301010803" pitchFamily="18" charset="0"/>
              </a:rPr>
              <a:t>Bishop Alan was ordained as Bishop of Brentwood by Cardinal Vincent Nichols, Archbishop of Westminster, on 1</a:t>
            </a:r>
            <a:r>
              <a:rPr lang="en-GB" sz="2400" baseline="30000" dirty="0">
                <a:latin typeface="Garamond" panose="02020404030301010803" pitchFamily="18" charset="0"/>
              </a:rPr>
              <a:t>st</a:t>
            </a:r>
            <a:r>
              <a:rPr lang="en-GB" sz="2400" dirty="0">
                <a:latin typeface="Garamond" panose="02020404030301010803" pitchFamily="18" charset="0"/>
              </a:rPr>
              <a:t> July 2014. The cardinal recalled the words of Pope Francis in his address to the Congregation of Bishops in the same year : “</a:t>
            </a:r>
            <a:r>
              <a:rPr lang="en-US" sz="2400" b="0" i="0" dirty="0">
                <a:solidFill>
                  <a:srgbClr val="353535"/>
                </a:solidFill>
                <a:effectLst/>
                <a:latin typeface="Garamond" panose="02020404030301010803" pitchFamily="18" charset="0"/>
              </a:rPr>
              <a:t>From the lips of the church comes the cry, give us a Bishop, one who can lift us up. Don't send us a manager or a delegate from the agency. We need someone who knows how to reach up to the gaze of God.”</a:t>
            </a:r>
          </a:p>
          <a:p>
            <a:pPr algn="just"/>
            <a:endParaRPr lang="en-US" sz="1050" b="0" i="0" dirty="0">
              <a:solidFill>
                <a:srgbClr val="353535"/>
              </a:solidFill>
              <a:effectLst/>
              <a:latin typeface="Garamond" panose="02020404030301010803" pitchFamily="18" charset="0"/>
            </a:endParaRPr>
          </a:p>
          <a:p>
            <a:pPr algn="just"/>
            <a:r>
              <a:rPr lang="en-GB" sz="2400" dirty="0">
                <a:solidFill>
                  <a:srgbClr val="353535"/>
                </a:solidFill>
                <a:latin typeface="Garamond" panose="02020404030301010803" pitchFamily="18" charset="0"/>
              </a:rPr>
              <a:t>We pray for Bishop Alan on this special day. </a:t>
            </a:r>
            <a:endParaRPr lang="en-US" sz="2400" dirty="0">
              <a:solidFill>
                <a:srgbClr val="353535"/>
              </a:solidFill>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3936" y="5849091"/>
            <a:ext cx="771525" cy="914400"/>
          </a:xfrm>
          <a:prstGeom prst="rect">
            <a:avLst/>
          </a:prstGeom>
        </p:spPr>
      </p:pic>
      <p:pic>
        <p:nvPicPr>
          <p:cNvPr id="8194" name="Picture 2" descr="Bishop Alan Williams Episcopal Ordination -1-99 | Episcopal … | Flickr">
            <a:extLst>
              <a:ext uri="{FF2B5EF4-FFF2-40B4-BE49-F238E27FC236}">
                <a16:creationId xmlns:a16="http://schemas.microsoft.com/office/drawing/2014/main" id="{0B897E4B-9E34-5AA8-FAEF-A50E2201D32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104" b="8045"/>
          <a:stretch/>
        </p:blipFill>
        <p:spPr bwMode="auto">
          <a:xfrm>
            <a:off x="451645" y="1956541"/>
            <a:ext cx="3547700" cy="4806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72360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195718" y="6306291"/>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4855135" y="281396"/>
            <a:ext cx="6770808" cy="2819606"/>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a:solidFill>
                  <a:schemeClr val="accent4">
                    <a:lumMod val="75000"/>
                  </a:schemeClr>
                </a:solidFill>
                <a:latin typeface="Garamond" panose="02020404030301010803" pitchFamily="18" charset="0"/>
              </a:rPr>
              <a:t>Saints                Peter and Paul</a:t>
            </a:r>
            <a:endParaRPr lang="en-GB" altLang="en-US" sz="700" dirty="0">
              <a:solidFill>
                <a:schemeClr val="accent4">
                  <a:lumMod val="75000"/>
                </a:schemeClr>
              </a:solidFill>
              <a:latin typeface="Garamond" panose="02020404030301010803" pitchFamily="18" charset="0"/>
            </a:endParaRPr>
          </a:p>
          <a:p>
            <a:pPr algn="ctr"/>
            <a:r>
              <a:rPr lang="en-GB" altLang="en-US" sz="6600" dirty="0">
                <a:solidFill>
                  <a:schemeClr val="accent4">
                    <a:lumMod val="75000"/>
                  </a:schemeClr>
                </a:solidFill>
                <a:latin typeface="Garamond" panose="02020404030301010803" pitchFamily="18" charset="0"/>
              </a:rPr>
              <a:t>Solemnity : 29</a:t>
            </a:r>
            <a:r>
              <a:rPr lang="en-GB" altLang="en-US" sz="6600" baseline="30000" dirty="0">
                <a:solidFill>
                  <a:schemeClr val="accent4">
                    <a:lumMod val="75000"/>
                  </a:schemeClr>
                </a:solidFill>
                <a:latin typeface="Garamond" panose="02020404030301010803" pitchFamily="18" charset="0"/>
              </a:rPr>
              <a:t>th</a:t>
            </a:r>
            <a:r>
              <a:rPr lang="en-GB" altLang="en-US" sz="6600" dirty="0">
                <a:solidFill>
                  <a:schemeClr val="accent4">
                    <a:lumMod val="75000"/>
                  </a:schemeClr>
                </a:solidFill>
                <a:latin typeface="Garamond" panose="02020404030301010803" pitchFamily="18" charset="0"/>
              </a:rPr>
              <a:t> June </a:t>
            </a:r>
            <a:endParaRPr lang="en-GB" sz="6600" dirty="0">
              <a:solidFill>
                <a:schemeClr val="accent4">
                  <a:lumMod val="75000"/>
                </a:schemeClr>
              </a:solidFill>
              <a:latin typeface="Garamond" panose="02020404030301010803" pitchFamily="18" charset="0"/>
            </a:endParaRPr>
          </a:p>
        </p:txBody>
      </p:sp>
      <p:sp>
        <p:nvSpPr>
          <p:cNvPr id="3" name="TextBox 2"/>
          <p:cNvSpPr txBox="1"/>
          <p:nvPr/>
        </p:nvSpPr>
        <p:spPr>
          <a:xfrm>
            <a:off x="438964" y="3925911"/>
            <a:ext cx="11130734" cy="2677656"/>
          </a:xfrm>
          <a:prstGeom prst="rect">
            <a:avLst/>
          </a:prstGeom>
          <a:noFill/>
        </p:spPr>
        <p:txBody>
          <a:bodyPr wrap="square" rtlCol="0">
            <a:spAutoFit/>
          </a:bodyPr>
          <a:lstStyle/>
          <a:p>
            <a:pPr algn="just"/>
            <a:r>
              <a:rPr lang="en-GB" sz="2400" dirty="0">
                <a:latin typeface="Garamond" panose="02020404030301010803" pitchFamily="18" charset="0"/>
              </a:rPr>
              <a:t>St. Peter and Paul’s day is the feast day that honours the martyrdom of the two saints, sometime between AD 64 and 68. While the Church recognizes that they may not have died on the same day, tradition says that this is the day that they were both martyred in Rome by Emperor Nero.</a:t>
            </a:r>
          </a:p>
          <a:p>
            <a:pPr algn="just"/>
            <a:r>
              <a:rPr lang="en-GB" sz="2400" dirty="0">
                <a:latin typeface="Garamond" panose="02020404030301010803" pitchFamily="18" charset="0"/>
              </a:rPr>
              <a:t>The day is a solemnity or a feast day of the highest rank. This honour is reserved for only the most important events, such as those in the lives of Jesus or Mary. Therefore this </a:t>
            </a:r>
            <a:r>
              <a:rPr lang="en-GB" sz="2400" dirty="0">
                <a:solidFill>
                  <a:schemeClr val="bg1"/>
                </a:solidFill>
                <a:latin typeface="Garamond" panose="02020404030301010803" pitchFamily="18" charset="0"/>
              </a:rPr>
              <a:t>xxxx</a:t>
            </a:r>
            <a:r>
              <a:rPr lang="en-GB" sz="2400" dirty="0">
                <a:latin typeface="Garamond" panose="02020404030301010803" pitchFamily="18" charset="0"/>
              </a:rPr>
              <a:t> emphasizes just how important the two saints are to the Catholic faith.</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3936" y="5849091"/>
            <a:ext cx="771525" cy="914400"/>
          </a:xfrm>
          <a:prstGeom prst="rect">
            <a:avLst/>
          </a:prstGeom>
        </p:spPr>
      </p:pic>
      <p:pic>
        <p:nvPicPr>
          <p:cNvPr id="2" name="Picture 2" descr="Saints Peter and Paul and the “Catholicizing” Princi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209" y="281396"/>
            <a:ext cx="4119839" cy="355908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615048" y="3274929"/>
            <a:ext cx="7340413" cy="477054"/>
          </a:xfrm>
          <a:prstGeom prst="rect">
            <a:avLst/>
          </a:prstGeom>
          <a:noFill/>
        </p:spPr>
        <p:txBody>
          <a:bodyPr wrap="square" rtlCol="0">
            <a:spAutoFit/>
          </a:bodyPr>
          <a:lstStyle/>
          <a:p>
            <a:pPr algn="ctr"/>
            <a:r>
              <a:rPr lang="en-GB" sz="2500" b="1" dirty="0">
                <a:latin typeface="Garamond" panose="02020404030301010803" pitchFamily="18" charset="0"/>
              </a:rPr>
              <a:t>Wednesday 29</a:t>
            </a:r>
            <a:r>
              <a:rPr lang="en-GB" sz="2500" b="1" baseline="30000" dirty="0">
                <a:latin typeface="Garamond" panose="02020404030301010803" pitchFamily="18" charset="0"/>
              </a:rPr>
              <a:t>th</a:t>
            </a:r>
            <a:r>
              <a:rPr lang="en-GB" sz="2500" b="1" dirty="0">
                <a:latin typeface="Garamond" panose="02020404030301010803" pitchFamily="18" charset="0"/>
              </a:rPr>
              <a:t> June is a Holy Day of Obligation </a:t>
            </a:r>
            <a:endParaRPr lang="en-GB" sz="2500" dirty="0">
              <a:latin typeface="Garamond" panose="02020404030301010803" pitchFamily="18" charset="0"/>
            </a:endParaRPr>
          </a:p>
        </p:txBody>
      </p:sp>
    </p:spTree>
    <p:extLst>
      <p:ext uri="{BB962C8B-B14F-4D97-AF65-F5344CB8AC3E}">
        <p14:creationId xmlns:p14="http://schemas.microsoft.com/office/powerpoint/2010/main" val="233923533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20DA52-60C3-4862-B51D-C475A068156E}"/>
              </a:ext>
            </a:extLst>
          </p:cNvPr>
          <p:cNvSpPr txBox="1"/>
          <p:nvPr/>
        </p:nvSpPr>
        <p:spPr>
          <a:xfrm>
            <a:off x="5172364" y="1488232"/>
            <a:ext cx="6567991" cy="5416868"/>
          </a:xfrm>
          <a:prstGeom prst="rect">
            <a:avLst/>
          </a:prstGeom>
          <a:noFill/>
        </p:spPr>
        <p:txBody>
          <a:bodyPr wrap="square" rtlCol="0">
            <a:spAutoFit/>
          </a:bodyPr>
          <a:lstStyle/>
          <a:p>
            <a:pPr algn="l"/>
            <a:endParaRPr lang="en-US" sz="800" b="0" i="0" dirty="0">
              <a:effectLst/>
              <a:latin typeface="Garamond" panose="02020404030301010803" pitchFamily="18" charset="0"/>
            </a:endParaRPr>
          </a:p>
          <a:p>
            <a:pPr algn="just"/>
            <a:r>
              <a:rPr lang="en-US" sz="2000" b="0" i="0" dirty="0">
                <a:solidFill>
                  <a:srgbClr val="333333"/>
                </a:solidFill>
                <a:effectLst/>
                <a:latin typeface="Garamond" panose="02020404030301010803" pitchFamily="18" charset="0"/>
              </a:rPr>
              <a:t>St </a:t>
            </a:r>
            <a:r>
              <a:rPr lang="en-US" sz="2000" b="0" i="0">
                <a:solidFill>
                  <a:srgbClr val="333333"/>
                </a:solidFill>
                <a:effectLst/>
                <a:latin typeface="Garamond" panose="02020404030301010803" pitchFamily="18" charset="0"/>
              </a:rPr>
              <a:t>O</a:t>
            </a:r>
            <a:r>
              <a:rPr lang="en-US" sz="2000" i="0">
                <a:solidFill>
                  <a:srgbClr val="202122"/>
                </a:solidFill>
                <a:effectLst/>
                <a:latin typeface="Garamond" panose="02020404030301010803" pitchFamily="18" charset="0"/>
              </a:rPr>
              <a:t>liver Plunket </a:t>
            </a:r>
            <a:r>
              <a:rPr lang="en-US" sz="2000" i="0" dirty="0">
                <a:solidFill>
                  <a:srgbClr val="202122"/>
                </a:solidFill>
                <a:effectLst/>
                <a:latin typeface="Garamond" panose="02020404030301010803" pitchFamily="18" charset="0"/>
              </a:rPr>
              <a:t>(1625–1681) was the Catholic Archbishop of Armagh and Primate of All Ireland who fell victim to the anti-Catholic hate campaign of Titus Oates, who invented a fictitious conspiracy, the Popish Plot, in order to incite people against Catholics.  22 people, including Archbishop Plunket,  were executed on false charges before Oates was arrested and convicted of perjury.</a:t>
            </a:r>
          </a:p>
          <a:p>
            <a:pPr algn="just"/>
            <a:endParaRPr lang="en-US" sz="700" dirty="0">
              <a:solidFill>
                <a:srgbClr val="202122"/>
              </a:solidFill>
              <a:latin typeface="Garamond" panose="02020404030301010803" pitchFamily="18" charset="0"/>
            </a:endParaRPr>
          </a:p>
          <a:p>
            <a:pPr algn="just"/>
            <a:r>
              <a:rPr lang="en-US" sz="2000" i="0" dirty="0">
                <a:solidFill>
                  <a:srgbClr val="202122"/>
                </a:solidFill>
                <a:effectLst/>
                <a:latin typeface="Garamond" panose="02020404030301010803" pitchFamily="18" charset="0"/>
              </a:rPr>
              <a:t>When anti-Catholic laws were relaxed after the Restoration of Charles II in 1660, the archbishop was able to move to Ireland and establish the first integrated school in the country, where Catholics and Protestants learned side by side. His ministry was an immediate success : i</a:t>
            </a:r>
            <a:r>
              <a:rPr lang="en-US" sz="2000" dirty="0">
                <a:solidFill>
                  <a:srgbClr val="202122"/>
                </a:solidFill>
                <a:latin typeface="Garamond" panose="02020404030301010803" pitchFamily="18" charset="0"/>
              </a:rPr>
              <a:t>n only 4 years he confirmed 48,000 Catholics.</a:t>
            </a:r>
            <a:endParaRPr lang="en-US" sz="2000" i="0" dirty="0">
              <a:solidFill>
                <a:srgbClr val="202122"/>
              </a:solidFill>
              <a:effectLst/>
              <a:latin typeface="Garamond" panose="02020404030301010803" pitchFamily="18" charset="0"/>
            </a:endParaRPr>
          </a:p>
          <a:p>
            <a:pPr algn="just"/>
            <a:endParaRPr lang="en-US" sz="700" dirty="0">
              <a:solidFill>
                <a:srgbClr val="202122"/>
              </a:solidFill>
              <a:latin typeface="Garamond" panose="02020404030301010803" pitchFamily="18" charset="0"/>
            </a:endParaRPr>
          </a:p>
          <a:p>
            <a:pPr algn="just"/>
            <a:r>
              <a:rPr lang="en-US" sz="2000" i="0" dirty="0">
                <a:solidFill>
                  <a:srgbClr val="202122"/>
                </a:solidFill>
                <a:effectLst/>
                <a:latin typeface="Garamond" panose="02020404030301010803" pitchFamily="18" charset="0"/>
              </a:rPr>
              <a:t>Archbishop Plunket was beatified in 1920 an</a:t>
            </a:r>
            <a:r>
              <a:rPr lang="en-US" sz="2000" dirty="0">
                <a:solidFill>
                  <a:srgbClr val="202122"/>
                </a:solidFill>
                <a:latin typeface="Garamond" panose="02020404030301010803" pitchFamily="18" charset="0"/>
              </a:rPr>
              <a:t>d </a:t>
            </a:r>
            <a:r>
              <a:rPr lang="en-US" sz="2000" dirty="0">
                <a:solidFill>
                  <a:schemeClr val="bg1"/>
                </a:solidFill>
                <a:latin typeface="Garamond" panose="02020404030301010803" pitchFamily="18" charset="0"/>
              </a:rPr>
              <a:t>xxxxx</a:t>
            </a:r>
            <a:r>
              <a:rPr lang="en-US" sz="2000" dirty="0">
                <a:solidFill>
                  <a:srgbClr val="202122"/>
                </a:solidFill>
                <a:latin typeface="Garamond" panose="02020404030301010803" pitchFamily="18" charset="0"/>
              </a:rPr>
              <a:t>xx </a:t>
            </a:r>
            <a:r>
              <a:rPr lang="en-US" sz="2000" dirty="0" err="1">
                <a:solidFill>
                  <a:srgbClr val="202122"/>
                </a:solidFill>
                <a:latin typeface="Garamond" panose="02020404030301010803" pitchFamily="18" charset="0"/>
              </a:rPr>
              <a:t>canonised</a:t>
            </a:r>
            <a:r>
              <a:rPr lang="en-US" sz="2000" dirty="0">
                <a:solidFill>
                  <a:srgbClr val="202122"/>
                </a:solidFill>
                <a:latin typeface="Garamond" panose="02020404030301010803" pitchFamily="18" charset="0"/>
              </a:rPr>
              <a:t> in 1975, the first new Irish saint in almost               xx 700 years.</a:t>
            </a:r>
            <a:endParaRPr lang="en-US" sz="2000" i="0" dirty="0">
              <a:solidFill>
                <a:srgbClr val="202122"/>
              </a:solidFill>
              <a:effectLst/>
              <a:latin typeface="Garamond" panose="02020404030301010803" pitchFamily="18" charset="0"/>
            </a:endParaRPr>
          </a:p>
        </p:txBody>
      </p:sp>
      <p:sp>
        <p:nvSpPr>
          <p:cNvPr id="6" name="TextBox 5"/>
          <p:cNvSpPr txBox="1"/>
          <p:nvPr/>
        </p:nvSpPr>
        <p:spPr>
          <a:xfrm>
            <a:off x="10195718" y="6306291"/>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3936" y="5849091"/>
            <a:ext cx="771525" cy="914400"/>
          </a:xfrm>
          <a:prstGeom prst="rect">
            <a:avLst/>
          </a:prstGeom>
        </p:spPr>
      </p:pic>
      <p:sp>
        <p:nvSpPr>
          <p:cNvPr id="8" name="Title 1"/>
          <p:cNvSpPr txBox="1">
            <a:spLocks/>
          </p:cNvSpPr>
          <p:nvPr/>
        </p:nvSpPr>
        <p:spPr>
          <a:xfrm>
            <a:off x="397165" y="331619"/>
            <a:ext cx="11343190" cy="1192381"/>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a:solidFill>
                  <a:schemeClr val="accent4">
                    <a:lumMod val="75000"/>
                  </a:schemeClr>
                </a:solidFill>
                <a:latin typeface="Garamond" panose="02020404030301010803" pitchFamily="18" charset="0"/>
              </a:rPr>
              <a:t>St Oliver Plunket ~ 1</a:t>
            </a:r>
            <a:r>
              <a:rPr lang="en-GB" altLang="en-US" sz="6600" baseline="30000" dirty="0">
                <a:solidFill>
                  <a:schemeClr val="accent4">
                    <a:lumMod val="75000"/>
                  </a:schemeClr>
                </a:solidFill>
                <a:latin typeface="Garamond" panose="02020404030301010803" pitchFamily="18" charset="0"/>
              </a:rPr>
              <a:t>st</a:t>
            </a:r>
            <a:r>
              <a:rPr lang="en-GB" altLang="en-US" sz="6600" dirty="0">
                <a:solidFill>
                  <a:schemeClr val="accent4">
                    <a:lumMod val="75000"/>
                  </a:schemeClr>
                </a:solidFill>
                <a:latin typeface="Garamond" panose="02020404030301010803" pitchFamily="18" charset="0"/>
              </a:rPr>
              <a:t> July ~</a:t>
            </a:r>
            <a:endParaRPr lang="en-GB" sz="6600" dirty="0">
              <a:solidFill>
                <a:schemeClr val="accent4">
                  <a:lumMod val="75000"/>
                </a:schemeClr>
              </a:solidFill>
              <a:latin typeface="Garamond" panose="02020404030301010803" pitchFamily="18" charset="0"/>
            </a:endParaRPr>
          </a:p>
        </p:txBody>
      </p:sp>
      <p:sp>
        <p:nvSpPr>
          <p:cNvPr id="9" name="Rectangle 3"/>
          <p:cNvSpPr txBox="1">
            <a:spLocks noChangeArrowheads="1"/>
          </p:cNvSpPr>
          <p:nvPr/>
        </p:nvSpPr>
        <p:spPr>
          <a:xfrm>
            <a:off x="1700791" y="5934100"/>
            <a:ext cx="4201907" cy="7443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altLang="en-US" dirty="0">
              <a:latin typeface="Garamond" panose="02020404030301010803" pitchFamily="18" charset="0"/>
            </a:endParaRPr>
          </a:p>
          <a:p>
            <a:pPr marL="0" indent="0">
              <a:buFont typeface="Arial" panose="020B0604020202020204" pitchFamily="34" charset="0"/>
              <a:buNone/>
            </a:pPr>
            <a:endParaRPr lang="en-GB" altLang="en-US" dirty="0">
              <a:latin typeface="Garamond" panose="02020404030301010803" pitchFamily="18" charset="0"/>
            </a:endParaRPr>
          </a:p>
        </p:txBody>
      </p:sp>
      <p:pic>
        <p:nvPicPr>
          <p:cNvPr id="5124" name="Picture 4">
            <a:extLst>
              <a:ext uri="{FF2B5EF4-FFF2-40B4-BE49-F238E27FC236}">
                <a16:creationId xmlns:a16="http://schemas.microsoft.com/office/drawing/2014/main" id="{FBC1D285-1063-B6BF-3BFA-C2A4E6591E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719" t="13064" r="17241" b="13471"/>
          <a:stretch/>
        </p:blipFill>
        <p:spPr bwMode="auto">
          <a:xfrm>
            <a:off x="397165" y="1640309"/>
            <a:ext cx="4673600" cy="5038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622742"/>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St. Michael - East Ham, London | Catholic Church near me">
            <a:extLst>
              <a:ext uri="{FF2B5EF4-FFF2-40B4-BE49-F238E27FC236}">
                <a16:creationId xmlns:a16="http://schemas.microsoft.com/office/drawing/2014/main" id="{E5410D88-0D99-E67B-EF26-A16DD1E8DC8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0117" y="1657641"/>
            <a:ext cx="1362259" cy="136225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944100" y="624588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10" name="Title 1"/>
          <p:cNvSpPr txBox="1">
            <a:spLocks/>
          </p:cNvSpPr>
          <p:nvPr/>
        </p:nvSpPr>
        <p:spPr>
          <a:xfrm>
            <a:off x="601188" y="368590"/>
            <a:ext cx="10989624" cy="1155729"/>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4600" i="1" dirty="0">
                <a:solidFill>
                  <a:schemeClr val="accent4">
                    <a:lumMod val="75000"/>
                  </a:schemeClr>
                </a:solidFill>
                <a:latin typeface="Garamond" panose="02020404030301010803" pitchFamily="18" charset="0"/>
              </a:rPr>
              <a:t>Saints and schools # 29 </a:t>
            </a:r>
            <a:r>
              <a:rPr lang="en-GB" altLang="en-US" sz="4600" dirty="0">
                <a:solidFill>
                  <a:schemeClr val="accent4">
                    <a:lumMod val="75000"/>
                  </a:schemeClr>
                </a:solidFill>
                <a:latin typeface="Garamond" panose="02020404030301010803" pitchFamily="18" charset="0"/>
              </a:rPr>
              <a:t>: St Michael</a:t>
            </a:r>
            <a:endParaRPr lang="en-GB" sz="46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9" name="Rectangle 8">
            <a:extLst>
              <a:ext uri="{FF2B5EF4-FFF2-40B4-BE49-F238E27FC236}">
                <a16:creationId xmlns:a16="http://schemas.microsoft.com/office/drawing/2014/main" id="{86DF3ECD-1A94-4E29-B9CC-75D7B04FE216}"/>
              </a:ext>
            </a:extLst>
          </p:cNvPr>
          <p:cNvSpPr/>
          <p:nvPr/>
        </p:nvSpPr>
        <p:spPr>
          <a:xfrm>
            <a:off x="4801520" y="3921134"/>
            <a:ext cx="6593464" cy="2800767"/>
          </a:xfrm>
          <a:prstGeom prst="rect">
            <a:avLst/>
          </a:prstGeom>
        </p:spPr>
        <p:txBody>
          <a:bodyPr wrap="square">
            <a:spAutoFit/>
          </a:bodyPr>
          <a:lstStyle/>
          <a:p>
            <a:pPr algn="just">
              <a:defRPr/>
            </a:pPr>
            <a:r>
              <a:rPr lang="en-US" sz="2200" b="0" i="0" dirty="0">
                <a:solidFill>
                  <a:srgbClr val="202122"/>
                </a:solidFill>
                <a:effectLst/>
                <a:latin typeface="Garamond" panose="02020404030301010803" pitchFamily="18" charset="0"/>
              </a:rPr>
              <a:t>The name Michael comes from the Hebrew and can mean “Who is like God?” or “Gift from God”</a:t>
            </a:r>
            <a:r>
              <a:rPr lang="en-US" sz="2200" dirty="0">
                <a:solidFill>
                  <a:srgbClr val="000000"/>
                </a:solidFill>
                <a:latin typeface="Garamond" panose="02020404030301010803" pitchFamily="18" charset="0"/>
              </a:rPr>
              <a:t>.  The archangel Michael is mentioned in the Book of Revelation (12 : 7-12) where he does battle with Satan, and in the Letter of St Jude (1 : 9), where he rebukes the Devil.  St Michael is depicted as a warrior angel and people pray to him to stand by them in their own struggles.</a:t>
            </a:r>
            <a:r>
              <a:rPr lang="en-US" sz="2200" b="0" i="0" dirty="0">
                <a:solidFill>
                  <a:srgbClr val="000000"/>
                </a:solidFill>
                <a:effectLst/>
                <a:latin typeface="Garamond" panose="02020404030301010803" pitchFamily="18" charset="0"/>
              </a:rPr>
              <a:t> </a:t>
            </a:r>
          </a:p>
          <a:p>
            <a:pPr algn="just">
              <a:defRPr/>
            </a:pPr>
            <a:r>
              <a:rPr lang="en-US" sz="2200" dirty="0">
                <a:solidFill>
                  <a:srgbClr val="000000"/>
                </a:solidFill>
                <a:latin typeface="Garamond" panose="02020404030301010803" pitchFamily="18" charset="0"/>
              </a:rPr>
              <a:t>                                  </a:t>
            </a:r>
            <a:endParaRPr lang="en-US" sz="2200" i="1" dirty="0">
              <a:solidFill>
                <a:srgbClr val="202122"/>
              </a:solidFill>
              <a:latin typeface="Garamond" panose="02020404030301010803" pitchFamily="18" charset="0"/>
            </a:endParaRPr>
          </a:p>
        </p:txBody>
      </p:sp>
      <p:sp>
        <p:nvSpPr>
          <p:cNvPr id="11" name="Rectangle 10">
            <a:extLst>
              <a:ext uri="{FF2B5EF4-FFF2-40B4-BE49-F238E27FC236}">
                <a16:creationId xmlns:a16="http://schemas.microsoft.com/office/drawing/2014/main" id="{8C0819C2-B585-49A3-99B9-0C1B726A5F5D}"/>
              </a:ext>
            </a:extLst>
          </p:cNvPr>
          <p:cNvSpPr/>
          <p:nvPr/>
        </p:nvSpPr>
        <p:spPr>
          <a:xfrm>
            <a:off x="5912376" y="1671168"/>
            <a:ext cx="4729019" cy="1107996"/>
          </a:xfrm>
          <a:prstGeom prst="rect">
            <a:avLst/>
          </a:prstGeom>
        </p:spPr>
        <p:txBody>
          <a:bodyPr wrap="square">
            <a:spAutoFit/>
          </a:bodyPr>
          <a:lstStyle/>
          <a:p>
            <a:pPr algn="ctr">
              <a:defRPr/>
            </a:pPr>
            <a:r>
              <a:rPr lang="en-US" sz="2200" b="1" dirty="0">
                <a:latin typeface="Garamond" panose="02020404030301010803" pitchFamily="18" charset="0"/>
              </a:rPr>
              <a:t>St Michael’s Catholic School in the diocese of Brentwood has served the people of East Ham since 1926.</a:t>
            </a:r>
            <a:endParaRPr lang="en-GB" sz="2200" b="1" dirty="0">
              <a:latin typeface="Garamond" panose="02020404030301010803" pitchFamily="18" charset="0"/>
            </a:endParaRPr>
          </a:p>
        </p:txBody>
      </p:sp>
      <p:sp>
        <p:nvSpPr>
          <p:cNvPr id="12" name="Rectangle 11">
            <a:extLst>
              <a:ext uri="{FF2B5EF4-FFF2-40B4-BE49-F238E27FC236}">
                <a16:creationId xmlns:a16="http://schemas.microsoft.com/office/drawing/2014/main" id="{A39481DC-41BA-EE85-511D-3FB4C3021A3F}"/>
              </a:ext>
            </a:extLst>
          </p:cNvPr>
          <p:cNvSpPr/>
          <p:nvPr/>
        </p:nvSpPr>
        <p:spPr>
          <a:xfrm>
            <a:off x="5171065" y="2742380"/>
            <a:ext cx="6317672" cy="1107996"/>
          </a:xfrm>
          <a:prstGeom prst="rect">
            <a:avLst/>
          </a:prstGeom>
        </p:spPr>
        <p:txBody>
          <a:bodyPr wrap="square">
            <a:spAutoFit/>
          </a:bodyPr>
          <a:lstStyle/>
          <a:p>
            <a:pPr algn="ctr">
              <a:defRPr/>
            </a:pPr>
            <a:r>
              <a:rPr lang="en-US" sz="2200" b="1" dirty="0">
                <a:latin typeface="Garamond" panose="02020404030301010803" pitchFamily="18" charset="0"/>
              </a:rPr>
              <a:t>Its Mission Statement is :</a:t>
            </a:r>
          </a:p>
          <a:p>
            <a:pPr algn="ctr">
              <a:defRPr/>
            </a:pPr>
            <a:r>
              <a:rPr lang="en-US" sz="2200" b="1" dirty="0">
                <a:latin typeface="Garamond" panose="02020404030301010803" pitchFamily="18" charset="0"/>
              </a:rPr>
              <a:t> “In the footsteps of Jesus, we strive to achieve excellence in everything we do.”</a:t>
            </a:r>
            <a:endParaRPr lang="en-GB" sz="2200" b="1" dirty="0">
              <a:latin typeface="Garamond" panose="02020404030301010803" pitchFamily="18" charset="0"/>
            </a:endParaRPr>
          </a:p>
        </p:txBody>
      </p:sp>
      <p:pic>
        <p:nvPicPr>
          <p:cNvPr id="3" name="Picture 4" descr="St Michael's Catholic Primary School – In the footsteps of Jesus, we strive  to achieve excellence in everything we do">
            <a:extLst>
              <a:ext uri="{FF2B5EF4-FFF2-40B4-BE49-F238E27FC236}">
                <a16:creationId xmlns:a16="http://schemas.microsoft.com/office/drawing/2014/main" id="{00394284-2A7A-5E7F-F898-2B6110B2D8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05143" y="1497264"/>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cons of the Holy Angels: St. Michael Icon | Monastery Icons">
            <a:extLst>
              <a:ext uri="{FF2B5EF4-FFF2-40B4-BE49-F238E27FC236}">
                <a16:creationId xmlns:a16="http://schemas.microsoft.com/office/drawing/2014/main" id="{5641F834-B87B-7A4C-35AE-05EDF1C8DE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223" y="1697225"/>
            <a:ext cx="3919712" cy="5024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715491"/>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6159</TotalTime>
  <Words>756</Words>
  <Application>Microsoft Office PowerPoint</Application>
  <PresentationFormat>Widescreen</PresentationFormat>
  <Paragraphs>77</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Garamond</vt:lpstr>
      <vt:lpstr>Open Sans</vt:lpstr>
      <vt:lpstr>Times New Roman</vt:lpstr>
      <vt:lpstr>Office Theme</vt:lpstr>
      <vt:lpstr>PowerPoint Presentation</vt:lpstr>
      <vt:lpstr>PowerPoint Presentation</vt:lpstr>
      <vt:lpstr>PowerPoint Presentation</vt:lpstr>
      <vt:lpstr>The Synoptic Problem</vt:lpstr>
      <vt:lpstr>PowerPoint Presentation</vt:lpstr>
      <vt:lpstr>PowerPoint Presentation</vt:lpstr>
      <vt:lpstr>PowerPoint Presentation</vt:lpstr>
      <vt:lpstr>PowerPoint Presentation</vt:lpstr>
      <vt:lpstr>PowerPoint Presentation</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Catherine McKenna</cp:lastModifiedBy>
  <cp:revision>234</cp:revision>
  <dcterms:created xsi:type="dcterms:W3CDTF">2019-09-06T14:56:38Z</dcterms:created>
  <dcterms:modified xsi:type="dcterms:W3CDTF">2022-06-15T10:36:58Z</dcterms:modified>
</cp:coreProperties>
</file>