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272" r:id="rId10"/>
    <p:sldId id="321" r:id="rId11"/>
    <p:sldId id="33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66" d="100"/>
          <a:sy n="66" d="100"/>
        </p:scale>
        <p:origin x="382"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2CF06517-F401-4EEB-84D1-75DFDF8BB17A}"/>
    <pc:docChg chg="modSld">
      <pc:chgData name="John Adams" userId="1143faee-bb16-416e-8056-0ed4c730fe93" providerId="ADAL" clId="{2CF06517-F401-4EEB-84D1-75DFDF8BB17A}" dt="2022-06-14T09:53:19.365" v="13" actId="20577"/>
      <pc:docMkLst>
        <pc:docMk/>
      </pc:docMkLst>
      <pc:sldChg chg="modSp mod">
        <pc:chgData name="John Adams" userId="1143faee-bb16-416e-8056-0ed4c730fe93" providerId="ADAL" clId="{2CF06517-F401-4EEB-84D1-75DFDF8BB17A}" dt="2022-06-14T09:53:19.365" v="13" actId="20577"/>
        <pc:sldMkLst>
          <pc:docMk/>
          <pc:sldMk cId="2339235338" sldId="272"/>
        </pc:sldMkLst>
        <pc:spChg chg="mod">
          <ac:chgData name="John Adams" userId="1143faee-bb16-416e-8056-0ed4c730fe93" providerId="ADAL" clId="{2CF06517-F401-4EEB-84D1-75DFDF8BB17A}" dt="2022-06-14T09:53:19.365" v="13" actId="20577"/>
          <ac:spMkLst>
            <pc:docMk/>
            <pc:sldMk cId="2339235338" sldId="272"/>
            <ac:spMk id="5" creationId="{00000000-0000-0000-0000-000000000000}"/>
          </ac:spMkLst>
        </pc:spChg>
      </pc:sldChg>
      <pc:sldChg chg="modSp mod">
        <pc:chgData name="John Adams" userId="1143faee-bb16-416e-8056-0ed4c730fe93" providerId="ADAL" clId="{2CF06517-F401-4EEB-84D1-75DFDF8BB17A}" dt="2022-06-14T09:45:32.793" v="0" actId="20577"/>
        <pc:sldMkLst>
          <pc:docMk/>
          <pc:sldMk cId="2734715491" sldId="321"/>
        </pc:sldMkLst>
        <pc:spChg chg="mod">
          <ac:chgData name="John Adams" userId="1143faee-bb16-416e-8056-0ed4c730fe93" providerId="ADAL" clId="{2CF06517-F401-4EEB-84D1-75DFDF8BB17A}" dt="2022-06-14T09:45:32.793" v="0" actId="20577"/>
          <ac:spMkLst>
            <pc:docMk/>
            <pc:sldMk cId="2734715491" sldId="32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15/06/2022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15/06/2022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July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Prayer~</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991481" y="1805340"/>
            <a:ext cx="6721748" cy="326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740644"/>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800" dirty="0">
                <a:latin typeface="Garamond" panose="02020404030301010803" pitchFamily="18" charset="0"/>
              </a:rPr>
              <a:t>We are looking forward in prayer to the coming of the Kingdom.</a:t>
            </a:r>
          </a:p>
          <a:p>
            <a:pPr algn="ctr"/>
            <a:endParaRPr lang="en-GB" sz="1400" dirty="0">
              <a:latin typeface="Garamond" panose="02020404030301010803" pitchFamily="18" charset="0"/>
            </a:endParaRPr>
          </a:p>
          <a:p>
            <a:pPr algn="ctr"/>
            <a:r>
              <a:rPr lang="en-GB" sz="2800" dirty="0">
                <a:latin typeface="Garamond" panose="02020404030301010803" pitchFamily="18" charset="0"/>
              </a:rPr>
              <a:t>We pray in a variety of ways, both silently and out loud, </a:t>
            </a:r>
          </a:p>
          <a:p>
            <a:pPr algn="ctr"/>
            <a:r>
              <a:rPr lang="en-GB" sz="2800" dirty="0">
                <a:latin typeface="Garamond" panose="02020404030301010803" pitchFamily="18" charset="0"/>
              </a:rPr>
              <a:t>using our own words or those of traditional prayers.</a:t>
            </a:r>
          </a:p>
          <a:p>
            <a:pPr algn="ctr"/>
            <a:endParaRPr lang="en-GB" sz="1400" dirty="0">
              <a:latin typeface="Garamond" panose="02020404030301010803" pitchFamily="18" charset="0"/>
            </a:endParaRPr>
          </a:p>
          <a:p>
            <a:pPr algn="ctr"/>
            <a:r>
              <a:rPr lang="en-GB" sz="2800" dirty="0">
                <a:latin typeface="Garamond" panose="02020404030301010803" pitchFamily="18" charset="0"/>
              </a:rPr>
              <a:t>When we pray we are conversing with God. </a:t>
            </a:r>
          </a:p>
          <a:p>
            <a:pPr algn="ctr"/>
            <a:endParaRPr lang="en-GB" sz="1400" dirty="0">
              <a:latin typeface="Garamond" panose="02020404030301010803" pitchFamily="18" charset="0"/>
            </a:endParaRPr>
          </a:p>
          <a:p>
            <a:pPr algn="ctr"/>
            <a:r>
              <a:rPr lang="en-GB" sz="2800" dirty="0">
                <a:latin typeface="Garamond" panose="02020404030301010803" pitchFamily="18" charset="0"/>
              </a:rPr>
              <a:t>Think about how you talk to God, </a:t>
            </a:r>
          </a:p>
          <a:p>
            <a:pPr algn="ctr"/>
            <a:r>
              <a:rPr lang="en-GB" sz="2800" dirty="0">
                <a:latin typeface="Garamond" panose="02020404030301010803" pitchFamily="18" charset="0"/>
              </a:rPr>
              <a:t>when you give thanks, </a:t>
            </a:r>
          </a:p>
          <a:p>
            <a:pPr algn="ctr"/>
            <a:r>
              <a:rPr lang="en-GB" sz="2800" dirty="0">
                <a:latin typeface="Garamond" panose="02020404030301010803" pitchFamily="18" charset="0"/>
              </a:rPr>
              <a:t>when you ask God for something, </a:t>
            </a:r>
          </a:p>
          <a:p>
            <a:pPr algn="ctr"/>
            <a:r>
              <a:rPr lang="en-GB" sz="2800" dirty="0">
                <a:latin typeface="Garamond" panose="02020404030301010803" pitchFamily="18" charset="0"/>
              </a:rPr>
              <a:t>when say you are sorry </a:t>
            </a:r>
          </a:p>
          <a:p>
            <a:pPr algn="ctr"/>
            <a:r>
              <a:rPr lang="en-GB" sz="2800" dirty="0">
                <a:latin typeface="Garamond" panose="02020404030301010803" pitchFamily="18" charset="0"/>
              </a:rPr>
              <a:t>or when you praise Him. </a:t>
            </a:r>
          </a:p>
          <a:p>
            <a:pPr algn="ctr"/>
            <a:r>
              <a:rPr lang="en-GB" sz="2800" dirty="0">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6000" dirty="0">
                <a:latin typeface="Garamond" panose="02020404030301010803" pitchFamily="18" charset="0"/>
                <a:ea typeface="Calibri" panose="020F0502020204030204" pitchFamily="34" charset="0"/>
                <a:cs typeface="Times New Roman" panose="02020603050405020304" pitchFamily="18" charset="0"/>
              </a:rPr>
              <a:t>F</a:t>
            </a:r>
            <a:r>
              <a:rPr lang="en-GB" sz="6000" dirty="0">
                <a:effectLst/>
                <a:latin typeface="Garamond" panose="02020404030301010803" pitchFamily="18" charset="0"/>
                <a:ea typeface="Calibri" panose="020F0502020204030204" pitchFamily="34" charset="0"/>
                <a:cs typeface="Times New Roman" panose="02020603050405020304" pitchFamily="18" charset="0"/>
              </a:rPr>
              <a:t>orward in Prayer</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5244176" y="2700174"/>
            <a:ext cx="6265394" cy="2585323"/>
          </a:xfrm>
          <a:prstGeom prst="rect">
            <a:avLst/>
          </a:prstGeom>
        </p:spPr>
        <p:txBody>
          <a:bodyPr wrap="square">
            <a:spAutoFit/>
          </a:bodyPr>
          <a:lstStyle/>
          <a:p>
            <a:pPr algn="ctr"/>
            <a:r>
              <a:rPr lang="en-GB" sz="2600" b="1" dirty="0">
                <a:latin typeface="Garamond" panose="02020404030301010803" pitchFamily="18" charset="0"/>
              </a:rPr>
              <a:t>Sunday 3</a:t>
            </a:r>
            <a:r>
              <a:rPr lang="en-GB" sz="2600" b="1" baseline="30000" dirty="0">
                <a:latin typeface="Garamond" panose="02020404030301010803" pitchFamily="18" charset="0"/>
              </a:rPr>
              <a:t>rd</a:t>
            </a:r>
            <a:r>
              <a:rPr lang="en-GB" sz="2600" b="1" dirty="0">
                <a:latin typeface="Garamond" panose="02020404030301010803" pitchFamily="18" charset="0"/>
              </a:rPr>
              <a:t> July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Luke,  Jesus tells us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“The Kingdom of God              is close at hand</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8" name="Picture 4">
            <a:extLst>
              <a:ext uri="{FF2B5EF4-FFF2-40B4-BE49-F238E27FC236}">
                <a16:creationId xmlns:a16="http://schemas.microsoft.com/office/drawing/2014/main" id="{B291B335-D9E6-42F4-83AB-F9303C33D4B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68408" y="2070524"/>
            <a:ext cx="3570257" cy="460196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428510" y="2304399"/>
            <a:ext cx="5184370" cy="3433617"/>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r>
              <a:rPr lang="en-GB" sz="4400" dirty="0">
                <a:latin typeface="Garamond" panose="02020404030301010803" pitchFamily="18" charset="0"/>
              </a:rPr>
              <a:t>Forgive us our trespasses,</a:t>
            </a:r>
          </a:p>
          <a:p>
            <a:pPr lvl="0" algn="ctr" eaLnBrk="0" fontAlgn="base" hangingPunct="0">
              <a:spcBef>
                <a:spcPct val="0"/>
              </a:spcBef>
              <a:spcAft>
                <a:spcPct val="0"/>
              </a:spcAft>
            </a:pPr>
            <a:r>
              <a:rPr lang="en-GB" sz="4400" dirty="0">
                <a:latin typeface="Garamond" panose="02020404030301010803" pitchFamily="18" charset="0"/>
              </a:rPr>
              <a:t> as we forgive </a:t>
            </a:r>
          </a:p>
          <a:p>
            <a:pPr lvl="0" algn="ctr" eaLnBrk="0" fontAlgn="base" hangingPunct="0">
              <a:spcBef>
                <a:spcPct val="0"/>
              </a:spcBef>
              <a:spcAft>
                <a:spcPct val="0"/>
              </a:spcAft>
            </a:pPr>
            <a:r>
              <a:rPr lang="en-GB" sz="4400" dirty="0">
                <a:latin typeface="Garamond" panose="02020404030301010803" pitchFamily="18" charset="0"/>
              </a:rPr>
              <a:t>those who trespass against us.</a:t>
            </a:r>
            <a:endParaRPr kumimoji="0" lang="en-US" altLang="en-US" sz="4400" b="0" i="0" u="none" strike="noStrike" cap="none" normalizeH="0" baseline="0" dirty="0">
              <a:ln>
                <a:noFill/>
              </a:ln>
              <a:solidFill>
                <a:schemeClr val="tx1"/>
              </a:solidFill>
              <a:effectLst/>
              <a:latin typeface="Garamond" panose="02020404030301010803" pitchFamily="18" charset="0"/>
            </a:endParaRPr>
          </a:p>
        </p:txBody>
      </p:sp>
      <p:pic>
        <p:nvPicPr>
          <p:cNvPr id="1026" name="Picture 2" descr="80 Inspirational Forgiveness Quotes and Sayings: Healing Begins Here">
            <a:extLst>
              <a:ext uri="{FF2B5EF4-FFF2-40B4-BE49-F238E27FC236}">
                <a16:creationId xmlns:a16="http://schemas.microsoft.com/office/drawing/2014/main" id="{34BF8FAA-323B-2105-1DB2-AB8013369F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255" y="2108518"/>
            <a:ext cx="6833611" cy="4558018"/>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17664" y="1960912"/>
            <a:ext cx="6793681" cy="3508653"/>
          </a:xfrm>
          <a:prstGeom prst="rect">
            <a:avLst/>
          </a:prstGeom>
          <a:noFill/>
        </p:spPr>
        <p:txBody>
          <a:bodyPr wrap="square" rtlCol="0">
            <a:spAutoFit/>
          </a:bodyPr>
          <a:lstStyle/>
          <a:p>
            <a:pPr algn="ctr"/>
            <a:r>
              <a:rPr lang="en-GB" sz="6000" dirty="0">
                <a:latin typeface="Garamond" panose="02020404030301010803" pitchFamily="18" charset="0"/>
              </a:rPr>
              <a:t>“Be the critical conscience of society.”</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Youth Sunday Mass 2021</a:t>
            </a:r>
          </a:p>
        </p:txBody>
      </p:sp>
    </p:spTree>
    <p:extLst>
      <p:ext uri="{BB962C8B-B14F-4D97-AF65-F5344CB8AC3E}">
        <p14:creationId xmlns:p14="http://schemas.microsoft.com/office/powerpoint/2010/main" val="265655407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65731" y="276760"/>
            <a:ext cx="11645691" cy="14067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4</a:t>
            </a:r>
            <a:r>
              <a:rPr lang="en-GB" sz="5400" baseline="30000" dirty="0">
                <a:solidFill>
                  <a:schemeClr val="accent4">
                    <a:lumMod val="75000"/>
                  </a:schemeClr>
                </a:solidFill>
                <a:latin typeface="Garamond" panose="02020404030301010803" pitchFamily="18" charset="0"/>
              </a:rPr>
              <a:t>th</a:t>
            </a:r>
            <a:r>
              <a:rPr lang="en-GB" sz="5400" dirty="0">
                <a:solidFill>
                  <a:schemeClr val="accent4">
                    <a:lumMod val="75000"/>
                  </a:schemeClr>
                </a:solidFill>
                <a:latin typeface="Garamond" panose="02020404030301010803" pitchFamily="18" charset="0"/>
              </a:rPr>
              <a:t> July : St Elisabeth of Portugal </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sp>
        <p:nvSpPr>
          <p:cNvPr id="5" name="TextBox 4"/>
          <p:cNvSpPr txBox="1"/>
          <p:nvPr/>
        </p:nvSpPr>
        <p:spPr>
          <a:xfrm>
            <a:off x="4285673" y="1757790"/>
            <a:ext cx="7625748" cy="5324535"/>
          </a:xfrm>
          <a:prstGeom prst="rect">
            <a:avLst/>
          </a:prstGeom>
          <a:noFill/>
        </p:spPr>
        <p:txBody>
          <a:bodyPr wrap="square" rtlCol="0">
            <a:spAutoFit/>
          </a:bodyPr>
          <a:lstStyle/>
          <a:p>
            <a:pPr algn="just"/>
            <a:r>
              <a:rPr lang="en-GB" sz="2300" dirty="0">
                <a:latin typeface="Garamond" panose="02020404030301010803" pitchFamily="18" charset="0"/>
              </a:rPr>
              <a:t>St Elisabeth of Portugal was born in 1272 into the royal house of Aragon (now part of Spain). </a:t>
            </a:r>
          </a:p>
          <a:p>
            <a:pPr algn="just"/>
            <a:r>
              <a:rPr lang="en-GB" sz="2300" dirty="0">
                <a:latin typeface="Garamond" panose="02020404030301010803" pitchFamily="18" charset="0"/>
              </a:rPr>
              <a:t>She was brought up in a very religious way and was devoted to looking after the poor and sick. Her goodness and generosity eventually influenced those around her, including her husband who had previously treated her badly. On his death she joined the community of the Poor Clare nuns in Coimbra.</a:t>
            </a:r>
          </a:p>
          <a:p>
            <a:pPr algn="just"/>
            <a:r>
              <a:rPr lang="en-GB" sz="2300" dirty="0">
                <a:latin typeface="Garamond" panose="02020404030301010803" pitchFamily="18" charset="0"/>
              </a:rPr>
              <a:t>She intervened  a number of times to prevent conflict and was given the title of ‘Peacemaker’. She became a saint in 1625; during her lifetime the miracle of the roses was credited to her when bread she was taking to the poor, against the wishes of her husband, was miraculously turned into roses. This took place  </a:t>
            </a:r>
            <a:r>
              <a:rPr lang="en-GB" sz="2300" dirty="0">
                <a:solidFill>
                  <a:schemeClr val="bg1"/>
                </a:solidFill>
                <a:latin typeface="Garamond" panose="02020404030301010803" pitchFamily="18" charset="0"/>
              </a:rPr>
              <a:t>xxx </a:t>
            </a:r>
            <a:r>
              <a:rPr lang="en-GB" sz="2300" dirty="0">
                <a:latin typeface="Garamond" panose="02020404030301010803" pitchFamily="18" charset="0"/>
              </a:rPr>
              <a:t>in the winter chill of January.  Her husband, much </a:t>
            </a:r>
            <a:r>
              <a:rPr lang="en-GB" sz="2300" dirty="0">
                <a:solidFill>
                  <a:schemeClr val="bg1"/>
                </a:solidFill>
                <a:latin typeface="Garamond" panose="02020404030301010803" pitchFamily="18" charset="0"/>
              </a:rPr>
              <a:t>xxxxx </a:t>
            </a:r>
            <a:r>
              <a:rPr lang="en-GB" sz="2300" dirty="0">
                <a:latin typeface="Garamond" panose="02020404030301010803" pitchFamily="18" charset="0"/>
              </a:rPr>
              <a:t>ashamed,  had </a:t>
            </a:r>
            <a:r>
              <a:rPr lang="en-GB" sz="2300">
                <a:latin typeface="Garamond" panose="02020404030301010803" pitchFamily="18" charset="0"/>
              </a:rPr>
              <a:t>to allow her </a:t>
            </a:r>
            <a:r>
              <a:rPr lang="en-GB" sz="2300" dirty="0">
                <a:latin typeface="Garamond" panose="02020404030301010803" pitchFamily="18" charset="0"/>
              </a:rPr>
              <a:t>to continue.  </a:t>
            </a:r>
          </a:p>
          <a:p>
            <a:pPr algn="just"/>
            <a:endParaRPr lang="en-GB" dirty="0"/>
          </a:p>
        </p:txBody>
      </p:sp>
      <p:pic>
        <p:nvPicPr>
          <p:cNvPr id="2050" name="Picture 2" descr="St. Elizabeth of Portugal Elizabeth of Aragon Portrait of a | Etsy Canada">
            <a:extLst>
              <a:ext uri="{FF2B5EF4-FFF2-40B4-BE49-F238E27FC236}">
                <a16:creationId xmlns:a16="http://schemas.microsoft.com/office/drawing/2014/main" id="{A3C2D049-F447-B932-BDA9-F720E8B134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623" y="1791127"/>
            <a:ext cx="3829403" cy="4790113"/>
          </a:xfrm>
          <a:prstGeom prst="rect">
            <a:avLst/>
          </a:prstGeom>
          <a:noFill/>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Tree>
    <p:extLst>
      <p:ext uri="{BB962C8B-B14F-4D97-AF65-F5344CB8AC3E}">
        <p14:creationId xmlns:p14="http://schemas.microsoft.com/office/powerpoint/2010/main" val="23392353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30 </a:t>
            </a:r>
            <a:r>
              <a:rPr lang="en-GB" altLang="en-US" sz="4000" dirty="0">
                <a:solidFill>
                  <a:schemeClr val="accent4">
                    <a:lumMod val="75000"/>
                  </a:schemeClr>
                </a:solidFill>
                <a:latin typeface="Garamond" panose="02020404030301010803" pitchFamily="18" charset="0"/>
              </a:rPr>
              <a:t>: St Thomas of Canterbury</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359564" y="1336876"/>
            <a:ext cx="7379998" cy="4570482"/>
          </a:xfrm>
          <a:prstGeom prst="rect">
            <a:avLst/>
          </a:prstGeom>
          <a:noFill/>
          <a:ln w="15875">
            <a:solidFill>
              <a:schemeClr val="bg1"/>
            </a:solidFill>
          </a:ln>
        </p:spPr>
        <p:txBody>
          <a:bodyPr wrap="square" rtlCol="0">
            <a:spAutoFit/>
          </a:bodyPr>
          <a:lstStyle/>
          <a:p>
            <a:pPr algn="just"/>
            <a:r>
              <a:rPr lang="en-GB" sz="2000" dirty="0">
                <a:latin typeface="Garamond" panose="02020404030301010803" pitchFamily="18" charset="0"/>
              </a:rPr>
              <a:t>St Thomas of Canterbury. also know as Thomas Becket, was murdered in Canterbury Cathedral on 29</a:t>
            </a:r>
            <a:r>
              <a:rPr lang="en-GB" sz="2000" baseline="30000" dirty="0">
                <a:latin typeface="Garamond" panose="02020404030301010803" pitchFamily="18" charset="0"/>
              </a:rPr>
              <a:t>th</a:t>
            </a:r>
            <a:r>
              <a:rPr lang="en-GB" sz="2000" dirty="0">
                <a:latin typeface="Garamond" panose="02020404030301010803" pitchFamily="18" charset="0"/>
              </a:rPr>
              <a:t> December 1170. He was born in London and became a clerk in Archbishop Theobald's household where he was given important missions abroad, including to Rome. He then became the Chancellor of England which meant that he was responsible for ensuring the money due to the king was collected. He was elected Archbishop of Canterbury, becoming a vigorous supporter of Church rights. This led him into conflict with King Henry II and resulted in Becket leaving England. When he returned from exile Henry said words which suggested he wanted Thomas killed. Four knights murdered Thomas in the cathedral. Following his death, miracles occurred at his shrine and Henry came and did penance the following year.</a:t>
            </a:r>
          </a:p>
          <a:p>
            <a:pPr algn="just"/>
            <a:endParaRPr lang="en-GB" sz="1100" dirty="0">
              <a:latin typeface="Garamond" panose="02020404030301010803" pitchFamily="18" charset="0"/>
            </a:endParaRPr>
          </a:p>
          <a:p>
            <a:pPr algn="ctr"/>
            <a:r>
              <a:rPr lang="en-GB" sz="2000" b="1" dirty="0">
                <a:latin typeface="Garamond" panose="02020404030301010803" pitchFamily="18" charset="0"/>
              </a:rPr>
              <a:t>Our Catholic primary school in Grays is named after the Saint.</a:t>
            </a:r>
          </a:p>
          <a:p>
            <a:pPr algn="ctr"/>
            <a:r>
              <a:rPr lang="en-GB" sz="2000" b="1" dirty="0">
                <a:latin typeface="Garamond" panose="02020404030301010803" pitchFamily="18" charset="0"/>
              </a:rPr>
              <a:t>There, children learn, achieve and love, following Jesus.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026" name="Picture 2">
            <a:extLst>
              <a:ext uri="{FF2B5EF4-FFF2-40B4-BE49-F238E27FC236}">
                <a16:creationId xmlns:a16="http://schemas.microsoft.com/office/drawing/2014/main" id="{FC33337F-7B24-0156-76B4-0D63D666EE7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70164" y="1320712"/>
            <a:ext cx="3738575" cy="5276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July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Prayer~</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991481" y="1805340"/>
            <a:ext cx="6721748" cy="326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926012"/>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2.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purl.org/dc/dcmitype/"/>
    <ds:schemaRef ds:uri="http://schemas.microsoft.com/office/infopath/2007/PartnerControls"/>
    <ds:schemaRef ds:uri="66f78821-969e-443f-8b7e-99ce487fda93"/>
    <ds:schemaRef ds:uri="http://purl.org/dc/elements/1.1/"/>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6064</TotalTime>
  <Words>540</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362</cp:revision>
  <dcterms:created xsi:type="dcterms:W3CDTF">2019-09-06T14:56:38Z</dcterms:created>
  <dcterms:modified xsi:type="dcterms:W3CDTF">2022-06-15T10:40:27Z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