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34" r:id="rId5"/>
    <p:sldId id="289" r:id="rId6"/>
    <p:sldId id="297" r:id="rId7"/>
    <p:sldId id="333" r:id="rId8"/>
    <p:sldId id="258" r:id="rId9"/>
    <p:sldId id="272" r:id="rId10"/>
    <p:sldId id="321" r:id="rId11"/>
    <p:sldId id="33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BC29BE-51A3-464C-AE9B-8A6160A05741}" v="4" dt="2022-07-21T14:43:21.8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61" autoAdjust="0"/>
    <p:restoredTop sz="94660"/>
  </p:normalViewPr>
  <p:slideViewPr>
    <p:cSldViewPr snapToGrid="0">
      <p:cViewPr varScale="1">
        <p:scale>
          <a:sx n="66" d="100"/>
          <a:sy n="66" d="100"/>
        </p:scale>
        <p:origin x="382"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11BC29BE-51A3-464C-AE9B-8A6160A05741}"/>
    <pc:docChg chg="undo custSel modSld">
      <pc:chgData name="John Adams" userId="1143faee-bb16-416e-8056-0ed4c730fe93" providerId="ADAL" clId="{11BC29BE-51A3-464C-AE9B-8A6160A05741}" dt="2022-07-21T14:44:24.142" v="69" actId="20577"/>
      <pc:docMkLst>
        <pc:docMk/>
      </pc:docMkLst>
      <pc:sldChg chg="modSp mod">
        <pc:chgData name="John Adams" userId="1143faee-bb16-416e-8056-0ed4c730fe93" providerId="ADAL" clId="{11BC29BE-51A3-464C-AE9B-8A6160A05741}" dt="2022-07-21T14:42:38.853" v="48" actId="1076"/>
        <pc:sldMkLst>
          <pc:docMk/>
          <pc:sldMk cId="2656554078" sldId="258"/>
        </pc:sldMkLst>
        <pc:spChg chg="mod">
          <ac:chgData name="John Adams" userId="1143faee-bb16-416e-8056-0ed4c730fe93" providerId="ADAL" clId="{11BC29BE-51A3-464C-AE9B-8A6160A05741}" dt="2022-07-21T14:42:38.853" v="48" actId="1076"/>
          <ac:spMkLst>
            <pc:docMk/>
            <pc:sldMk cId="2656554078" sldId="258"/>
            <ac:spMk id="4" creationId="{00000000-0000-0000-0000-000000000000}"/>
          </ac:spMkLst>
        </pc:spChg>
      </pc:sldChg>
      <pc:sldChg chg="modSp mod">
        <pc:chgData name="John Adams" userId="1143faee-bb16-416e-8056-0ed4c730fe93" providerId="ADAL" clId="{11BC29BE-51A3-464C-AE9B-8A6160A05741}" dt="2022-07-21T14:44:24.142" v="69" actId="20577"/>
        <pc:sldMkLst>
          <pc:docMk/>
          <pc:sldMk cId="2339235338" sldId="272"/>
        </pc:sldMkLst>
        <pc:spChg chg="mod">
          <ac:chgData name="John Adams" userId="1143faee-bb16-416e-8056-0ed4c730fe93" providerId="ADAL" clId="{11BC29BE-51A3-464C-AE9B-8A6160A05741}" dt="2022-07-21T14:44:24.142" v="69" actId="20577"/>
          <ac:spMkLst>
            <pc:docMk/>
            <pc:sldMk cId="2339235338" sldId="272"/>
            <ac:spMk id="2" creationId="{00000000-0000-0000-0000-000000000000}"/>
          </ac:spMkLst>
        </pc:spChg>
        <pc:picChg chg="mod">
          <ac:chgData name="John Adams" userId="1143faee-bb16-416e-8056-0ed4c730fe93" providerId="ADAL" clId="{11BC29BE-51A3-464C-AE9B-8A6160A05741}" dt="2022-07-21T14:43:04.800" v="50" actId="14861"/>
          <ac:picMkLst>
            <pc:docMk/>
            <pc:sldMk cId="2339235338" sldId="272"/>
            <ac:picMk id="9" creationId="{00000000-0000-0000-0000-000000000000}"/>
          </ac:picMkLst>
        </pc:picChg>
        <pc:picChg chg="mod">
          <ac:chgData name="John Adams" userId="1143faee-bb16-416e-8056-0ed4c730fe93" providerId="ADAL" clId="{11BC29BE-51A3-464C-AE9B-8A6160A05741}" dt="2022-07-21T14:43:21.885" v="54" actId="14100"/>
          <ac:picMkLst>
            <pc:docMk/>
            <pc:sldMk cId="2339235338" sldId="272"/>
            <ac:picMk id="2050" creationId="{A3C2D049-F447-B932-BDA9-F720E8B1342F}"/>
          </ac:picMkLst>
        </pc:picChg>
      </pc:sldChg>
      <pc:sldChg chg="modSp mod">
        <pc:chgData name="John Adams" userId="1143faee-bb16-416e-8056-0ed4c730fe93" providerId="ADAL" clId="{11BC29BE-51A3-464C-AE9B-8A6160A05741}" dt="2022-07-21T14:40:48.673" v="34" actId="20577"/>
        <pc:sldMkLst>
          <pc:docMk/>
          <pc:sldMk cId="835714311" sldId="289"/>
        </pc:sldMkLst>
        <pc:spChg chg="mod">
          <ac:chgData name="John Adams" userId="1143faee-bb16-416e-8056-0ed4c730fe93" providerId="ADAL" clId="{11BC29BE-51A3-464C-AE9B-8A6160A05741}" dt="2022-07-21T14:40:48.673" v="34" actId="20577"/>
          <ac:spMkLst>
            <pc:docMk/>
            <pc:sldMk cId="835714311" sldId="289"/>
            <ac:spMk id="10" creationId="{00000000-0000-0000-0000-000000000000}"/>
          </ac:spMkLst>
        </pc:spChg>
      </pc:sldChg>
      <pc:sldChg chg="modSp mod">
        <pc:chgData name="John Adams" userId="1143faee-bb16-416e-8056-0ed4c730fe93" providerId="ADAL" clId="{11BC29BE-51A3-464C-AE9B-8A6160A05741}" dt="2022-07-21T14:42:29.945" v="47" actId="20577"/>
        <pc:sldMkLst>
          <pc:docMk/>
          <pc:sldMk cId="2697338157" sldId="333"/>
        </pc:sldMkLst>
        <pc:spChg chg="mod">
          <ac:chgData name="John Adams" userId="1143faee-bb16-416e-8056-0ed4c730fe93" providerId="ADAL" clId="{11BC29BE-51A3-464C-AE9B-8A6160A05741}" dt="2022-07-21T14:42:29.945" v="47" actId="20577"/>
          <ac:spMkLst>
            <pc:docMk/>
            <pc:sldMk cId="2697338157" sldId="333"/>
            <ac:spMk id="8"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24/08/2022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24/08/2022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24/08/2022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24/08/2022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24/08/2022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24/08/2022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24/08/2022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24/08/2022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24/08/2022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24/08/2022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24/08/2022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24/08/2022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jp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jpg"/><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jp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5</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September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in Hope~</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634237" y="1869311"/>
            <a:ext cx="4855514" cy="2935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92071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42748" y="1659156"/>
            <a:ext cx="10506504" cy="418666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2800" dirty="0">
                <a:latin typeface="Garamond" panose="02020404030301010803" pitchFamily="18" charset="0"/>
              </a:rPr>
              <a:t>As the new school year starts, </a:t>
            </a:r>
          </a:p>
          <a:p>
            <a:pPr algn="ctr"/>
            <a:r>
              <a:rPr lang="en-GB" sz="2800" dirty="0">
                <a:latin typeface="Garamond" panose="02020404030301010803" pitchFamily="18" charset="0"/>
              </a:rPr>
              <a:t>we are looking forward in hope</a:t>
            </a:r>
          </a:p>
          <a:p>
            <a:pPr algn="ctr"/>
            <a:r>
              <a:rPr lang="en-GB" sz="2800" dirty="0">
                <a:latin typeface="Garamond" panose="02020404030301010803" pitchFamily="18" charset="0"/>
              </a:rPr>
              <a:t> to what the year will bring.</a:t>
            </a:r>
          </a:p>
          <a:p>
            <a:pPr algn="ctr"/>
            <a:endParaRPr lang="en-GB" sz="1050" dirty="0">
              <a:latin typeface="Garamond" panose="02020404030301010803" pitchFamily="18" charset="0"/>
            </a:endParaRPr>
          </a:p>
          <a:p>
            <a:pPr algn="ctr"/>
            <a:r>
              <a:rPr lang="en-GB" sz="2800" dirty="0">
                <a:latin typeface="Garamond" panose="02020404030301010803" pitchFamily="18" charset="0"/>
              </a:rPr>
              <a:t>We hope that we will be happy and successful. </a:t>
            </a:r>
          </a:p>
          <a:p>
            <a:pPr algn="ctr"/>
            <a:r>
              <a:rPr lang="en-GB" sz="2800" dirty="0">
                <a:latin typeface="Garamond" panose="02020404030301010803" pitchFamily="18" charset="0"/>
              </a:rPr>
              <a:t>Throughout the year, </a:t>
            </a:r>
          </a:p>
          <a:p>
            <a:pPr algn="ctr"/>
            <a:r>
              <a:rPr lang="en-GB" sz="2800" dirty="0">
                <a:latin typeface="Garamond" panose="02020404030301010803" pitchFamily="18" charset="0"/>
              </a:rPr>
              <a:t>we need to keep going </a:t>
            </a:r>
          </a:p>
          <a:p>
            <a:pPr algn="ctr"/>
            <a:r>
              <a:rPr lang="en-GB" sz="2800" dirty="0">
                <a:latin typeface="Garamond" panose="02020404030301010803" pitchFamily="18" charset="0"/>
              </a:rPr>
              <a:t>and tackle the things we find a challenge.</a:t>
            </a:r>
          </a:p>
          <a:p>
            <a:pPr algn="ctr"/>
            <a:endParaRPr lang="en-GB" sz="1100" dirty="0">
              <a:latin typeface="Garamond" panose="02020404030301010803" pitchFamily="18" charset="0"/>
            </a:endParaRPr>
          </a:p>
          <a:p>
            <a:pPr algn="ctr"/>
            <a:r>
              <a:rPr lang="en-GB" sz="2800" dirty="0">
                <a:latin typeface="Garamond" panose="02020404030301010803" pitchFamily="18" charset="0"/>
              </a:rPr>
              <a:t>The Gospel this week describes </a:t>
            </a:r>
          </a:p>
          <a:p>
            <a:pPr algn="ctr"/>
            <a:r>
              <a:rPr lang="en-GB" sz="2800" dirty="0">
                <a:latin typeface="Garamond" panose="02020404030301010803" pitchFamily="18" charset="0"/>
              </a:rPr>
              <a:t>how, to be a follower of Jesus,</a:t>
            </a:r>
          </a:p>
          <a:p>
            <a:pPr algn="ctr"/>
            <a:r>
              <a:rPr lang="en-GB" sz="2800" dirty="0">
                <a:latin typeface="Garamond" panose="02020404030301010803" pitchFamily="18" charset="0"/>
              </a:rPr>
              <a:t> we need to carry our own cross</a:t>
            </a:r>
            <a:r>
              <a:rPr lang="en-GB" sz="2800" i="1" dirty="0">
                <a:latin typeface="Garamond" panose="02020404030301010803" pitchFamily="18" charset="0"/>
              </a:rPr>
              <a:t>.</a:t>
            </a:r>
            <a:r>
              <a:rPr lang="en-GB" sz="2800" dirty="0">
                <a:latin typeface="Garamond" panose="02020404030301010803" pitchFamily="18" charset="0"/>
              </a:rPr>
              <a:t> </a:t>
            </a:r>
          </a:p>
          <a:p>
            <a:pPr algn="ctr"/>
            <a:endParaRPr lang="en-GB" sz="2800" dirty="0">
              <a:latin typeface="Garamond" panose="02020404030301010803" pitchFamily="18" charset="0"/>
            </a:endParaRPr>
          </a:p>
          <a:p>
            <a:pPr algn="ctr"/>
            <a:r>
              <a:rPr lang="en-GB" sz="2800" dirty="0">
                <a:latin typeface="Garamond" panose="02020404030301010803" pitchFamily="18" charset="0"/>
              </a:rPr>
              <a:t> </a:t>
            </a:r>
          </a:p>
          <a:p>
            <a:pPr algn="ctr"/>
            <a:endParaRPr lang="en-GB" sz="10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244172"/>
            <a:ext cx="10461171" cy="1292003"/>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endParaRPr lang="en-GB" sz="600" dirty="0">
              <a:effectLst/>
              <a:latin typeface="Garamond" panose="02020404030301010803"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GB" sz="6000" dirty="0">
                <a:effectLst/>
                <a:latin typeface="Garamond" panose="02020404030301010803" pitchFamily="18" charset="0"/>
                <a:ea typeface="Calibri" panose="020F0502020204030204" pitchFamily="34" charset="0"/>
                <a:cs typeface="Times New Roman" panose="02020603050405020304" pitchFamily="18" charset="0"/>
              </a:rPr>
              <a:t>Looking </a:t>
            </a:r>
            <a:r>
              <a:rPr lang="en-GB" sz="6000" dirty="0">
                <a:latin typeface="Garamond" panose="02020404030301010803" pitchFamily="18" charset="0"/>
                <a:ea typeface="Calibri" panose="020F0502020204030204" pitchFamily="34" charset="0"/>
                <a:cs typeface="Times New Roman" panose="02020603050405020304" pitchFamily="18" charset="0"/>
              </a:rPr>
              <a:t>F</a:t>
            </a:r>
            <a:r>
              <a:rPr lang="en-GB" sz="6000" dirty="0">
                <a:effectLst/>
                <a:latin typeface="Garamond" panose="02020404030301010803" pitchFamily="18" charset="0"/>
                <a:ea typeface="Calibri" panose="020F0502020204030204" pitchFamily="34" charset="0"/>
                <a:cs typeface="Times New Roman" panose="02020603050405020304" pitchFamily="18" charset="0"/>
              </a:rPr>
              <a:t>orward in Hope</a:t>
            </a:r>
            <a:endParaRPr lang="en-GB" sz="6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dirty="0">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6436448" y="2638619"/>
            <a:ext cx="5450194" cy="3016210"/>
          </a:xfrm>
          <a:prstGeom prst="rect">
            <a:avLst/>
          </a:prstGeom>
        </p:spPr>
        <p:txBody>
          <a:bodyPr wrap="square">
            <a:spAutoFit/>
          </a:bodyPr>
          <a:lstStyle/>
          <a:p>
            <a:pPr algn="ctr"/>
            <a:r>
              <a:rPr lang="en-GB" sz="2600" b="1" dirty="0">
                <a:latin typeface="Garamond" panose="02020404030301010803" pitchFamily="18" charset="0"/>
              </a:rPr>
              <a:t>Sunday 4</a:t>
            </a:r>
            <a:r>
              <a:rPr lang="en-GB" sz="2600" b="1" baseline="30000" dirty="0">
                <a:latin typeface="Garamond" panose="02020404030301010803" pitchFamily="18" charset="0"/>
              </a:rPr>
              <a:t>th</a:t>
            </a:r>
            <a:r>
              <a:rPr lang="en-GB" sz="2600" b="1" dirty="0">
                <a:latin typeface="Garamond" panose="02020404030301010803" pitchFamily="18" charset="0"/>
              </a:rPr>
              <a:t> September 2022</a:t>
            </a:r>
            <a:r>
              <a:rPr lang="en-GB" sz="2600" dirty="0">
                <a:latin typeface="Garamond" panose="02020404030301010803" pitchFamily="18" charset="0"/>
              </a:rPr>
              <a:t> :</a:t>
            </a:r>
            <a:r>
              <a:rPr lang="en-GB" dirty="0">
                <a:latin typeface="Garamond" panose="02020404030301010803" pitchFamily="18" charset="0"/>
              </a:rPr>
              <a:t>  </a:t>
            </a:r>
          </a:p>
          <a:p>
            <a:pPr algn="ctr"/>
            <a:r>
              <a:rPr lang="en-GB" dirty="0">
                <a:latin typeface="Garamond" panose="02020404030301010803" pitchFamily="18" charset="0"/>
              </a:rPr>
              <a:t>    </a:t>
            </a:r>
          </a:p>
          <a:p>
            <a:pPr algn="ctr"/>
            <a:r>
              <a:rPr lang="en-GB" sz="2800" dirty="0">
                <a:latin typeface="Garamond" panose="02020404030301010803" pitchFamily="18" charset="0"/>
              </a:rPr>
              <a:t>In the Gospel of Luke,  we hear :                                                    </a:t>
            </a:r>
          </a:p>
          <a:p>
            <a:pPr algn="ctr"/>
            <a:endParaRPr lang="en-GB" sz="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3600" dirty="0">
                <a:latin typeface="Garamond" panose="02020404030301010803" pitchFamily="18" charset="0"/>
              </a:rPr>
              <a:t>“</a:t>
            </a:r>
            <a:r>
              <a:rPr lang="en-GB" sz="2800" dirty="0">
                <a:latin typeface="Garamond" panose="02020404030301010803" pitchFamily="18" charset="0"/>
              </a:rPr>
              <a:t>Whoever does not carry his own cross and come after me cannot be my disciple</a:t>
            </a:r>
            <a:r>
              <a:rPr lang="en-GB" sz="4000" dirty="0">
                <a:latin typeface="Garamond" panose="02020404030301010803" pitchFamily="18" charset="0"/>
              </a:rPr>
              <a:t>.”</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9" name="Picture 2">
            <a:extLst>
              <a:ext uri="{FF2B5EF4-FFF2-40B4-BE49-F238E27FC236}">
                <a16:creationId xmlns:a16="http://schemas.microsoft.com/office/drawing/2014/main" id="{47A9A5F0-7396-3CB3-F212-7E73E577328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03262" y="2438649"/>
            <a:ext cx="5734288" cy="3815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353148" y="298360"/>
            <a:ext cx="11358561"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 on the Creed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4" name="Rectangle 3"/>
          <p:cNvSpPr>
            <a:spLocks noChangeArrowheads="1"/>
          </p:cNvSpPr>
          <p:nvPr/>
        </p:nvSpPr>
        <p:spPr bwMode="auto">
          <a:xfrm>
            <a:off x="8050192" y="2930974"/>
            <a:ext cx="3779135" cy="2202511"/>
          </a:xfrm>
          <a:prstGeom prst="rect">
            <a:avLst/>
          </a:prstGeom>
          <a:noFill/>
          <a:ln>
            <a:noFill/>
          </a:ln>
          <a:effectLst/>
        </p:spPr>
        <p:txBody>
          <a:bodyPr vert="horz" wrap="square" lIns="253920" tIns="31740" rIns="0" bIns="15870" numCol="1" anchor="ctr" anchorCtr="0" compatLnSpc="1">
            <a:prstTxWarp prst="textNoShape">
              <a:avLst/>
            </a:prstTxWarp>
            <a:spAutoFit/>
          </a:bodyPr>
          <a:lstStyle/>
          <a:p>
            <a:pPr lvl="0" algn="ctr" eaLnBrk="0" fontAlgn="base" hangingPunct="0">
              <a:spcBef>
                <a:spcPct val="0"/>
              </a:spcBef>
              <a:spcAft>
                <a:spcPct val="0"/>
              </a:spcAft>
            </a:pPr>
            <a:r>
              <a:rPr lang="en-GB" sz="2800" dirty="0">
                <a:latin typeface="Garamond" panose="02020404030301010803" pitchFamily="18" charset="0"/>
              </a:rPr>
              <a:t>I believe in the Father Almighty, the Maker of Heaven and Earth, of all things visible and invisible.</a:t>
            </a:r>
            <a:endParaRPr kumimoji="0" lang="en-US" altLang="en-US" sz="2800" b="0" i="0" u="none" strike="noStrike" cap="none" normalizeH="0" baseline="0" dirty="0">
              <a:ln>
                <a:noFill/>
              </a:ln>
              <a:solidFill>
                <a:schemeClr val="tx1"/>
              </a:solidFill>
              <a:effectLst/>
              <a:latin typeface="Garamond" panose="02020404030301010803" pitchFamily="18" charset="0"/>
            </a:endParaRPr>
          </a:p>
        </p:txBody>
      </p:sp>
      <p:pic>
        <p:nvPicPr>
          <p:cNvPr id="1026" name="Picture 2">
            <a:extLst>
              <a:ext uri="{FF2B5EF4-FFF2-40B4-BE49-F238E27FC236}">
                <a16:creationId xmlns:a16="http://schemas.microsoft.com/office/drawing/2014/main" id="{34BF8FAA-323B-2105-1DB2-AB8013369F6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23440" y="1952771"/>
            <a:ext cx="7126751" cy="4905229"/>
          </a:xfrm>
          <a:prstGeom prst="ellipse">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33815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as communities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792625" y="212079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4468585" y="2671126"/>
            <a:ext cx="6793681" cy="2585323"/>
          </a:xfrm>
          <a:prstGeom prst="rect">
            <a:avLst/>
          </a:prstGeom>
          <a:noFill/>
        </p:spPr>
        <p:txBody>
          <a:bodyPr wrap="square" rtlCol="0">
            <a:spAutoFit/>
          </a:bodyPr>
          <a:lstStyle/>
          <a:p>
            <a:pPr algn="ctr"/>
            <a:r>
              <a:rPr lang="en-GB" sz="6000" dirty="0">
                <a:latin typeface="Garamond" panose="02020404030301010803" pitchFamily="18" charset="0"/>
              </a:rPr>
              <a:t>“God never abandons you.”</a:t>
            </a:r>
          </a:p>
          <a:p>
            <a:pPr algn="ctr"/>
            <a:endParaRPr lang="en-GB" dirty="0">
              <a:latin typeface="Garamond" panose="02020404030301010803" pitchFamily="18" charset="0"/>
            </a:endParaRPr>
          </a:p>
          <a:p>
            <a:r>
              <a:rPr lang="en-GB" sz="2400" dirty="0">
                <a:latin typeface="Garamond" panose="02020404030301010803" pitchFamily="18" charset="0"/>
              </a:rPr>
              <a:t>                         - Pope Francis, </a:t>
            </a:r>
            <a:r>
              <a:rPr lang="en-GB" sz="2400" i="1" dirty="0">
                <a:latin typeface="Garamond" panose="02020404030301010803" pitchFamily="18" charset="0"/>
              </a:rPr>
              <a:t>World Youth Day  2013</a:t>
            </a:r>
          </a:p>
        </p:txBody>
      </p:sp>
    </p:spTree>
    <p:extLst>
      <p:ext uri="{BB962C8B-B14F-4D97-AF65-F5344CB8AC3E}">
        <p14:creationId xmlns:p14="http://schemas.microsoft.com/office/powerpoint/2010/main" val="265655407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98064" y="629797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265731" y="276760"/>
            <a:ext cx="11645691" cy="1406706"/>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5400" dirty="0">
                <a:solidFill>
                  <a:schemeClr val="accent4">
                    <a:lumMod val="75000"/>
                  </a:schemeClr>
                </a:solidFill>
                <a:latin typeface="Garamond" panose="02020404030301010803" pitchFamily="18" charset="0"/>
              </a:rPr>
              <a:t>8</a:t>
            </a:r>
            <a:r>
              <a:rPr lang="en-GB" sz="5400" baseline="30000" dirty="0">
                <a:solidFill>
                  <a:schemeClr val="accent4">
                    <a:lumMod val="75000"/>
                  </a:schemeClr>
                </a:solidFill>
                <a:latin typeface="Garamond" panose="02020404030301010803" pitchFamily="18" charset="0"/>
              </a:rPr>
              <a:t>th</a:t>
            </a:r>
            <a:r>
              <a:rPr lang="en-GB" sz="5400" dirty="0">
                <a:solidFill>
                  <a:schemeClr val="accent4">
                    <a:lumMod val="75000"/>
                  </a:schemeClr>
                </a:solidFill>
                <a:latin typeface="Garamond" panose="02020404030301010803" pitchFamily="18" charset="0"/>
              </a:rPr>
              <a:t> September: Nativity of the Virgin Mary </a:t>
            </a:r>
          </a:p>
        </p:txBody>
      </p:sp>
      <p:sp>
        <p:nvSpPr>
          <p:cNvPr id="3" name="TextBox 2"/>
          <p:cNvSpPr txBox="1"/>
          <p:nvPr/>
        </p:nvSpPr>
        <p:spPr>
          <a:xfrm>
            <a:off x="3588151" y="2359148"/>
            <a:ext cx="7714921" cy="523220"/>
          </a:xfrm>
          <a:prstGeom prst="rect">
            <a:avLst/>
          </a:prstGeom>
          <a:noFill/>
        </p:spPr>
        <p:txBody>
          <a:bodyPr wrap="square" rtlCol="0">
            <a:spAutoFit/>
          </a:bodyPr>
          <a:lstStyle/>
          <a:p>
            <a:pPr algn="just"/>
            <a:endParaRPr lang="en-US" sz="2800" b="0" i="0" dirty="0">
              <a:solidFill>
                <a:srgbClr val="202122"/>
              </a:solidFill>
              <a:effectLst/>
              <a:latin typeface="Garamond" panose="02020404030301010803" pitchFamily="18" charset="0"/>
            </a:endParaRPr>
          </a:p>
        </p:txBody>
      </p:sp>
      <p:sp>
        <p:nvSpPr>
          <p:cNvPr id="4" name="TextBox 3"/>
          <p:cNvSpPr txBox="1"/>
          <p:nvPr/>
        </p:nvSpPr>
        <p:spPr>
          <a:xfrm>
            <a:off x="5758405" y="2359148"/>
            <a:ext cx="6313990" cy="430887"/>
          </a:xfrm>
          <a:prstGeom prst="rect">
            <a:avLst/>
          </a:prstGeom>
          <a:noFill/>
        </p:spPr>
        <p:txBody>
          <a:bodyPr wrap="square" rtlCol="0">
            <a:spAutoFit/>
          </a:bodyPr>
          <a:lstStyle/>
          <a:p>
            <a:pPr algn="just"/>
            <a:endParaRPr lang="en-GB" sz="2200" dirty="0"/>
          </a:p>
        </p:txBody>
      </p:sp>
      <p:sp>
        <p:nvSpPr>
          <p:cNvPr id="5" name="TextBox 4"/>
          <p:cNvSpPr txBox="1"/>
          <p:nvPr/>
        </p:nvSpPr>
        <p:spPr>
          <a:xfrm>
            <a:off x="4285673" y="1757790"/>
            <a:ext cx="7625748" cy="2677656"/>
          </a:xfrm>
          <a:prstGeom prst="rect">
            <a:avLst/>
          </a:prstGeom>
          <a:noFill/>
        </p:spPr>
        <p:txBody>
          <a:bodyPr wrap="square" rtlCol="0">
            <a:spAutoFit/>
          </a:bodyPr>
          <a:lstStyle/>
          <a:p>
            <a:pPr algn="just"/>
            <a:r>
              <a:rPr lang="en-GB" sz="2400" dirty="0">
                <a:latin typeface="Garamond" panose="02020404030301010803" pitchFamily="18" charset="0"/>
              </a:rPr>
              <a:t>This feast day celebrates the birth of the Virgin Mary the mother of Jesus. </a:t>
            </a:r>
          </a:p>
          <a:p>
            <a:pPr algn="just"/>
            <a:r>
              <a:rPr lang="en-GB" sz="2400" dirty="0">
                <a:latin typeface="Garamond" panose="02020404030301010803" pitchFamily="18" charset="0"/>
              </a:rPr>
              <a:t>It is celebrated nine months after the feast of the Immaculate Conception, meaning that Mary did not have the stain of original sin on her soul. </a:t>
            </a:r>
          </a:p>
          <a:p>
            <a:pPr algn="just"/>
            <a:r>
              <a:rPr lang="en-GB" sz="2400" dirty="0">
                <a:latin typeface="Garamond" panose="02020404030301010803" pitchFamily="18" charset="0"/>
              </a:rPr>
              <a:t>There are celebrations in September in different parts of the world. </a:t>
            </a:r>
          </a:p>
        </p:txBody>
      </p:sp>
      <p:pic>
        <p:nvPicPr>
          <p:cNvPr id="2050" name="Picture 2">
            <a:extLst>
              <a:ext uri="{FF2B5EF4-FFF2-40B4-BE49-F238E27FC236}">
                <a16:creationId xmlns:a16="http://schemas.microsoft.com/office/drawing/2014/main" id="{A3C2D049-F447-B932-BDA9-F720E8B1342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39329" y="1722427"/>
            <a:ext cx="3878417" cy="287960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4592" y="5906796"/>
            <a:ext cx="771525" cy="914400"/>
          </a:xfrm>
          <a:prstGeom prst="rect">
            <a:avLst/>
          </a:prstGeom>
        </p:spPr>
      </p:pic>
      <p:sp>
        <p:nvSpPr>
          <p:cNvPr id="2" name="TextBox 1"/>
          <p:cNvSpPr txBox="1"/>
          <p:nvPr/>
        </p:nvSpPr>
        <p:spPr>
          <a:xfrm>
            <a:off x="252210" y="4509770"/>
            <a:ext cx="7044689" cy="1569660"/>
          </a:xfrm>
          <a:prstGeom prst="rect">
            <a:avLst/>
          </a:prstGeom>
          <a:noFill/>
        </p:spPr>
        <p:txBody>
          <a:bodyPr wrap="square" rtlCol="0">
            <a:spAutoFit/>
          </a:bodyPr>
          <a:lstStyle/>
          <a:p>
            <a:pPr algn="just"/>
            <a:r>
              <a:rPr lang="en-GB" sz="2400" dirty="0">
                <a:latin typeface="Garamond" panose="02020404030301010803" pitchFamily="18" charset="0"/>
              </a:rPr>
              <a:t>In France, this time of year is celebrated as ‘Our Lady of the Grape Harvest’ and in different parts of India there are different customs, including holding festive meals and showering flowers on a statue of Mary.  </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4190" y="4111380"/>
            <a:ext cx="3831220" cy="2201210"/>
          </a:xfrm>
          <a:prstGeom prst="rect">
            <a:avLst/>
          </a:prstGeom>
          <a:effectLst>
            <a:softEdge rad="317500"/>
          </a:effectLst>
        </p:spPr>
      </p:pic>
    </p:spTree>
    <p:extLst>
      <p:ext uri="{BB962C8B-B14F-4D97-AF65-F5344CB8AC3E}">
        <p14:creationId xmlns:p14="http://schemas.microsoft.com/office/powerpoint/2010/main" val="233923533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370164" y="350478"/>
            <a:ext cx="11526640" cy="824537"/>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000" i="1" dirty="0">
                <a:solidFill>
                  <a:schemeClr val="accent4">
                    <a:lumMod val="75000"/>
                  </a:schemeClr>
                </a:solidFill>
                <a:latin typeface="Garamond" panose="02020404030301010803" pitchFamily="18" charset="0"/>
              </a:rPr>
              <a:t>Saints and Schools # 34 </a:t>
            </a:r>
            <a:r>
              <a:rPr lang="en-GB" altLang="en-US" sz="4000" dirty="0">
                <a:solidFill>
                  <a:schemeClr val="accent4">
                    <a:lumMod val="75000"/>
                  </a:schemeClr>
                </a:solidFill>
                <a:latin typeface="Garamond" panose="02020404030301010803" pitchFamily="18" charset="0"/>
              </a:rPr>
              <a:t>: St Mary</a:t>
            </a:r>
            <a:endParaRPr lang="en-GB" sz="4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p:cNvSpPr txBox="1"/>
          <p:nvPr/>
        </p:nvSpPr>
        <p:spPr>
          <a:xfrm>
            <a:off x="5943600" y="1336876"/>
            <a:ext cx="5677382" cy="400110"/>
          </a:xfrm>
          <a:prstGeom prst="rect">
            <a:avLst/>
          </a:prstGeom>
          <a:noFill/>
        </p:spPr>
        <p:txBody>
          <a:bodyPr wrap="square" rtlCol="0">
            <a:spAutoFit/>
          </a:bodyPr>
          <a:lstStyle/>
          <a:p>
            <a:pPr algn="just"/>
            <a:endParaRPr lang="en-GB" sz="2000" dirty="0">
              <a:latin typeface="Garamond" panose="02020404030301010803" pitchFamily="18" charset="0"/>
            </a:endParaRPr>
          </a:p>
        </p:txBody>
      </p:sp>
      <p:sp>
        <p:nvSpPr>
          <p:cNvPr id="3" name="TextBox 2"/>
          <p:cNvSpPr txBox="1"/>
          <p:nvPr/>
        </p:nvSpPr>
        <p:spPr>
          <a:xfrm>
            <a:off x="4359564" y="1336876"/>
            <a:ext cx="7379998" cy="1754326"/>
          </a:xfrm>
          <a:prstGeom prst="rect">
            <a:avLst/>
          </a:prstGeom>
          <a:noFill/>
          <a:ln w="15875">
            <a:solidFill>
              <a:schemeClr val="bg1"/>
            </a:solidFill>
          </a:ln>
        </p:spPr>
        <p:txBody>
          <a:bodyPr wrap="square" rtlCol="0">
            <a:spAutoFit/>
          </a:bodyPr>
          <a:lstStyle/>
          <a:p>
            <a:pPr algn="just"/>
            <a:r>
              <a:rPr lang="en-GB" sz="2200" dirty="0">
                <a:latin typeface="Garamond" panose="02020404030301010803" pitchFamily="18" charset="0"/>
              </a:rPr>
              <a:t>There are many schools in the Diocese of Brentwood named after Our Lady.  </a:t>
            </a:r>
          </a:p>
          <a:p>
            <a:pPr algn="just"/>
            <a:r>
              <a:rPr lang="en-GB" sz="2200" dirty="0">
                <a:latin typeface="Garamond" panose="02020404030301010803" pitchFamily="18" charset="0"/>
              </a:rPr>
              <a:t>The schools at Chingford, Tilbury and Hare Park are all called St Mary’s.</a:t>
            </a:r>
          </a:p>
          <a:p>
            <a:pPr algn="just"/>
            <a:endParaRPr lang="en-GB" sz="20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943600"/>
            <a:ext cx="771525" cy="914400"/>
          </a:xfrm>
          <a:prstGeom prst="rect">
            <a:avLst/>
          </a:prstGeom>
        </p:spPr>
      </p:pic>
      <p:sp>
        <p:nvSpPr>
          <p:cNvPr id="6" name="TextBox 5"/>
          <p:cNvSpPr txBox="1"/>
          <p:nvPr/>
        </p:nvSpPr>
        <p:spPr>
          <a:xfrm>
            <a:off x="9944893" y="61391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1026" name="Picture 2">
            <a:extLst>
              <a:ext uri="{FF2B5EF4-FFF2-40B4-BE49-F238E27FC236}">
                <a16:creationId xmlns:a16="http://schemas.microsoft.com/office/drawing/2014/main" id="{FC33337F-7B24-0156-76B4-0D63D666EE7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70164" y="1733614"/>
            <a:ext cx="3738575" cy="445068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91060" y="2820424"/>
            <a:ext cx="2143125" cy="2143125"/>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42343" y="2884766"/>
            <a:ext cx="2014440" cy="2014440"/>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34257" y="2820424"/>
            <a:ext cx="1455273" cy="2069108"/>
          </a:xfrm>
          <a:prstGeom prst="rect">
            <a:avLst/>
          </a:prstGeom>
        </p:spPr>
      </p:pic>
    </p:spTree>
    <p:extLst>
      <p:ext uri="{BB962C8B-B14F-4D97-AF65-F5344CB8AC3E}">
        <p14:creationId xmlns:p14="http://schemas.microsoft.com/office/powerpoint/2010/main" val="273471549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5</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September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in Hope~</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634237" y="1869311"/>
            <a:ext cx="4855514" cy="2935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1595203"/>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674C4D908A1454EA680D99890B63DD8" ma:contentTypeVersion="11" ma:contentTypeDescription="Create a new document." ma:contentTypeScope="" ma:versionID="9402c1d68d3900ee211fc7516b8e0b3d">
  <xsd:schema xmlns:xsd="http://www.w3.org/2001/XMLSchema" xmlns:xs="http://www.w3.org/2001/XMLSchema" xmlns:p="http://schemas.microsoft.com/office/2006/metadata/properties" xmlns:ns3="66f78821-969e-443f-8b7e-99ce487fda93" targetNamespace="http://schemas.microsoft.com/office/2006/metadata/properties" ma:root="true" ma:fieldsID="41d38482d1c0efd77029f8be5c83b58b" ns3:_="">
    <xsd:import namespace="66f78821-969e-443f-8b7e-99ce487fda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78821-969e-443f-8b7e-99ce487fd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71895A-9627-4D5A-93F3-5760510F593D}">
  <ds:schemaRefs>
    <ds:schemaRef ds:uri="http://schemas.microsoft.com/sharepoint/v3/contenttype/forms"/>
  </ds:schemaRefs>
</ds:datastoreItem>
</file>

<file path=customXml/itemProps2.xml><?xml version="1.0" encoding="utf-8"?>
<ds:datastoreItem xmlns:ds="http://schemas.openxmlformats.org/officeDocument/2006/customXml" ds:itemID="{5F5F0585-C9A4-4F37-BF45-19570350497D}">
  <ds:schemaRefs>
    <ds:schemaRef ds:uri="http://purl.org/dc/dcmitype/"/>
    <ds:schemaRef ds:uri="http://schemas.microsoft.com/office/infopath/2007/PartnerControls"/>
    <ds:schemaRef ds:uri="66f78821-969e-443f-8b7e-99ce487fda93"/>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C51E2457-5AA8-4476-B0FB-665F6FA191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78821-969e-443f-8b7e-99ce487f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6309</TotalTime>
  <Words>348</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Garamond</vt:lpstr>
      <vt:lpstr>Times New Roman</vt:lpstr>
      <vt:lpstr>Office Theme</vt:lpstr>
      <vt:lpstr>PowerPoint Presentation</vt:lpstr>
      <vt:lpstr>PowerPoint Presentation</vt:lpstr>
      <vt:lpstr>The Synoptic Problem</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380</cp:revision>
  <dcterms:created xsi:type="dcterms:W3CDTF">2019-09-06T14:56:38Z</dcterms:created>
  <dcterms:modified xsi:type="dcterms:W3CDTF">2022-08-24T08:30:26Z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0x0101001674C4D908A1454EA680D99890B63DD8</vt:lpwstr>
  </property>
</Properties>
</file>