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368" r:id="rId6"/>
    <p:sldId id="258" r:id="rId7"/>
    <p:sldId id="272" r:id="rId8"/>
    <p:sldId id="321" r:id="rId9"/>
    <p:sldId id="3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3C707-AF08-41A7-AFC3-C9855033863C}" v="50" dt="2022-09-05T10:50:05.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8F3C707-AF08-41A7-AFC3-C9855033863C}"/>
    <pc:docChg chg="undo custSel addSld delSld modSld">
      <pc:chgData name="John Adams" userId="1143faee-bb16-416e-8056-0ed4c730fe93" providerId="ADAL" clId="{08F3C707-AF08-41A7-AFC3-C9855033863C}" dt="2022-09-05T14:13:00.490" v="1146" actId="6549"/>
      <pc:docMkLst>
        <pc:docMk/>
      </pc:docMkLst>
      <pc:sldChg chg="modSp mod">
        <pc:chgData name="John Adams" userId="1143faee-bb16-416e-8056-0ed4c730fe93" providerId="ADAL" clId="{08F3C707-AF08-41A7-AFC3-C9855033863C}" dt="2022-09-05T12:46:12.274" v="1144" actId="1076"/>
        <pc:sldMkLst>
          <pc:docMk/>
          <pc:sldMk cId="2656554078" sldId="258"/>
        </pc:sldMkLst>
        <pc:spChg chg="mod">
          <ac:chgData name="John Adams" userId="1143faee-bb16-416e-8056-0ed4c730fe93" providerId="ADAL" clId="{08F3C707-AF08-41A7-AFC3-C9855033863C}" dt="2022-09-05T12:46:12.274" v="1144" actId="1076"/>
          <ac:spMkLst>
            <pc:docMk/>
            <pc:sldMk cId="2656554078" sldId="258"/>
            <ac:spMk id="4" creationId="{00000000-0000-0000-0000-000000000000}"/>
          </ac:spMkLst>
        </pc:spChg>
      </pc:sldChg>
      <pc:sldChg chg="addSp delSp modSp mod">
        <pc:chgData name="John Adams" userId="1143faee-bb16-416e-8056-0ed4c730fe93" providerId="ADAL" clId="{08F3C707-AF08-41A7-AFC3-C9855033863C}" dt="2022-09-05T10:46:34.699" v="906" actId="123"/>
        <pc:sldMkLst>
          <pc:docMk/>
          <pc:sldMk cId="2339235338" sldId="272"/>
        </pc:sldMkLst>
        <pc:spChg chg="mod">
          <ac:chgData name="John Adams" userId="1143faee-bb16-416e-8056-0ed4c730fe93" providerId="ADAL" clId="{08F3C707-AF08-41A7-AFC3-C9855033863C}" dt="2022-09-05T10:46:07.936" v="902" actId="1076"/>
          <ac:spMkLst>
            <pc:docMk/>
            <pc:sldMk cId="2339235338" sldId="272"/>
            <ac:spMk id="3" creationId="{00000000-0000-0000-0000-000000000000}"/>
          </ac:spMkLst>
        </pc:spChg>
        <pc:spChg chg="add del mod">
          <ac:chgData name="John Adams" userId="1143faee-bb16-416e-8056-0ed4c730fe93" providerId="ADAL" clId="{08F3C707-AF08-41A7-AFC3-C9855033863C}" dt="2022-09-05T10:46:34.699" v="906" actId="123"/>
          <ac:spMkLst>
            <pc:docMk/>
            <pc:sldMk cId="2339235338" sldId="272"/>
            <ac:spMk id="4" creationId="{E8D86204-F77F-A728-1839-54A4BF5E063E}"/>
          </ac:spMkLst>
        </pc:spChg>
        <pc:spChg chg="mod">
          <ac:chgData name="John Adams" userId="1143faee-bb16-416e-8056-0ed4c730fe93" providerId="ADAL" clId="{08F3C707-AF08-41A7-AFC3-C9855033863C}" dt="2022-09-05T10:46:12.316" v="903" actId="14100"/>
          <ac:spMkLst>
            <pc:docMk/>
            <pc:sldMk cId="2339235338" sldId="272"/>
            <ac:spMk id="8" creationId="{00000000-0000-0000-0000-000000000000}"/>
          </ac:spMkLst>
        </pc:spChg>
        <pc:picChg chg="del">
          <ac:chgData name="John Adams" userId="1143faee-bb16-416e-8056-0ed4c730fe93" providerId="ADAL" clId="{08F3C707-AF08-41A7-AFC3-C9855033863C}" dt="2022-09-05T10:27:59.547" v="277" actId="478"/>
          <ac:picMkLst>
            <pc:docMk/>
            <pc:sldMk cId="2339235338" sldId="272"/>
            <ac:picMk id="2" creationId="{2FB1FD23-6284-6861-067A-2E79DB9F53CF}"/>
          </ac:picMkLst>
        </pc:picChg>
        <pc:picChg chg="add mod">
          <ac:chgData name="John Adams" userId="1143faee-bb16-416e-8056-0ed4c730fe93" providerId="ADAL" clId="{08F3C707-AF08-41A7-AFC3-C9855033863C}" dt="2022-09-05T10:28:31.257" v="287" actId="1076"/>
          <ac:picMkLst>
            <pc:docMk/>
            <pc:sldMk cId="2339235338" sldId="272"/>
            <ac:picMk id="5122" creationId="{A58C4616-5664-3585-70FB-1CFF5A328E43}"/>
          </ac:picMkLst>
        </pc:picChg>
      </pc:sldChg>
      <pc:sldChg chg="modSp mod">
        <pc:chgData name="John Adams" userId="1143faee-bb16-416e-8056-0ed4c730fe93" providerId="ADAL" clId="{08F3C707-AF08-41A7-AFC3-C9855033863C}" dt="2022-09-05T09:29:17.327" v="25" actId="14100"/>
        <pc:sldMkLst>
          <pc:docMk/>
          <pc:sldMk cId="835714311" sldId="289"/>
        </pc:sldMkLst>
        <pc:spChg chg="mod">
          <ac:chgData name="John Adams" userId="1143faee-bb16-416e-8056-0ed4c730fe93" providerId="ADAL" clId="{08F3C707-AF08-41A7-AFC3-C9855033863C}" dt="2022-09-05T09:29:17.327" v="25" actId="14100"/>
          <ac:spMkLst>
            <pc:docMk/>
            <pc:sldMk cId="835714311" sldId="289"/>
            <ac:spMk id="10" creationId="{00000000-0000-0000-0000-000000000000}"/>
          </ac:spMkLst>
        </pc:spChg>
      </pc:sldChg>
      <pc:sldChg chg="addSp delSp modSp mod">
        <pc:chgData name="John Adams" userId="1143faee-bb16-416e-8056-0ed4c730fe93" providerId="ADAL" clId="{08F3C707-AF08-41A7-AFC3-C9855033863C}" dt="2022-09-05T10:13:11.435" v="85" actId="14100"/>
        <pc:sldMkLst>
          <pc:docMk/>
          <pc:sldMk cId="2058881387" sldId="297"/>
        </pc:sldMkLst>
        <pc:spChg chg="mod">
          <ac:chgData name="John Adams" userId="1143faee-bb16-416e-8056-0ed4c730fe93" providerId="ADAL" clId="{08F3C707-AF08-41A7-AFC3-C9855033863C}" dt="2022-09-05T10:10:21.037" v="78" actId="20577"/>
          <ac:spMkLst>
            <pc:docMk/>
            <pc:sldMk cId="2058881387" sldId="297"/>
            <ac:spMk id="3" creationId="{00000000-0000-0000-0000-000000000000}"/>
          </ac:spMkLst>
        </pc:spChg>
        <pc:picChg chg="add mod">
          <ac:chgData name="John Adams" userId="1143faee-bb16-416e-8056-0ed4c730fe93" providerId="ADAL" clId="{08F3C707-AF08-41A7-AFC3-C9855033863C}" dt="2022-09-05T10:13:11.435" v="85" actId="14100"/>
          <ac:picMkLst>
            <pc:docMk/>
            <pc:sldMk cId="2058881387" sldId="297"/>
            <ac:picMk id="3074" creationId="{65EADA00-CCDF-6D1B-77A2-7C6994CD7BAE}"/>
          </ac:picMkLst>
        </pc:picChg>
        <pc:picChg chg="del">
          <ac:chgData name="John Adams" userId="1143faee-bb16-416e-8056-0ed4c730fe93" providerId="ADAL" clId="{08F3C707-AF08-41A7-AFC3-C9855033863C}" dt="2022-09-05T09:33:09.190" v="63" actId="478"/>
          <ac:picMkLst>
            <pc:docMk/>
            <pc:sldMk cId="2058881387" sldId="297"/>
            <ac:picMk id="4098" creationId="{6E78F0B2-DB4B-8002-B813-856A69944AC9}"/>
          </ac:picMkLst>
        </pc:picChg>
      </pc:sldChg>
      <pc:sldChg chg="addSp delSp modSp mod">
        <pc:chgData name="John Adams" userId="1143faee-bb16-416e-8056-0ed4c730fe93" providerId="ADAL" clId="{08F3C707-AF08-41A7-AFC3-C9855033863C}" dt="2022-09-05T11:28:11.523" v="1133" actId="6549"/>
        <pc:sldMkLst>
          <pc:docMk/>
          <pc:sldMk cId="2734715491" sldId="321"/>
        </pc:sldMkLst>
        <pc:spChg chg="mod">
          <ac:chgData name="John Adams" userId="1143faee-bb16-416e-8056-0ed4c730fe93" providerId="ADAL" clId="{08F3C707-AF08-41A7-AFC3-C9855033863C}" dt="2022-09-05T11:28:11.523" v="1133" actId="6549"/>
          <ac:spMkLst>
            <pc:docMk/>
            <pc:sldMk cId="2734715491" sldId="321"/>
            <ac:spMk id="9" creationId="{86DF3ECD-1A94-4E29-B9CC-75D7B04FE216}"/>
          </ac:spMkLst>
        </pc:spChg>
        <pc:spChg chg="mod">
          <ac:chgData name="John Adams" userId="1143faee-bb16-416e-8056-0ed4c730fe93" providerId="ADAL" clId="{08F3C707-AF08-41A7-AFC3-C9855033863C}" dt="2022-09-05T10:47:04.209" v="918" actId="20577"/>
          <ac:spMkLst>
            <pc:docMk/>
            <pc:sldMk cId="2734715491" sldId="321"/>
            <ac:spMk id="10" creationId="{00000000-0000-0000-0000-000000000000}"/>
          </ac:spMkLst>
        </pc:spChg>
        <pc:spChg chg="mod">
          <ac:chgData name="John Adams" userId="1143faee-bb16-416e-8056-0ed4c730fe93" providerId="ADAL" clId="{08F3C707-AF08-41A7-AFC3-C9855033863C}" dt="2022-09-05T10:49:21.433" v="1056" actId="1076"/>
          <ac:spMkLst>
            <pc:docMk/>
            <pc:sldMk cId="2734715491" sldId="321"/>
            <ac:spMk id="11" creationId="{8C0819C2-B585-49A3-99B9-0C1B726A5F5D}"/>
          </ac:spMkLst>
        </pc:spChg>
        <pc:picChg chg="del">
          <ac:chgData name="John Adams" userId="1143faee-bb16-416e-8056-0ed4c730fe93" providerId="ADAL" clId="{08F3C707-AF08-41A7-AFC3-C9855033863C}" dt="2022-09-05T10:48:00.288" v="919" actId="478"/>
          <ac:picMkLst>
            <pc:docMk/>
            <pc:sldMk cId="2734715491" sldId="321"/>
            <ac:picMk id="3" creationId="{682C922E-2B20-D7E0-F7C6-14D734033B6C}"/>
          </ac:picMkLst>
        </pc:picChg>
        <pc:picChg chg="add mod">
          <ac:chgData name="John Adams" userId="1143faee-bb16-416e-8056-0ed4c730fe93" providerId="ADAL" clId="{08F3C707-AF08-41A7-AFC3-C9855033863C}" dt="2022-09-05T10:49:50.483" v="1060" actId="14100"/>
          <ac:picMkLst>
            <pc:docMk/>
            <pc:sldMk cId="2734715491" sldId="321"/>
            <ac:picMk id="6146" creationId="{4A50706D-EBDF-E9E2-7035-3709816A012E}"/>
          </ac:picMkLst>
        </pc:picChg>
      </pc:sldChg>
      <pc:sldChg chg="addSp delSp modSp mod">
        <pc:chgData name="John Adams" userId="1143faee-bb16-416e-8056-0ed4c730fe93" providerId="ADAL" clId="{08F3C707-AF08-41A7-AFC3-C9855033863C}" dt="2022-09-05T09:27:29.105" v="15" actId="732"/>
        <pc:sldMkLst>
          <pc:docMk/>
          <pc:sldMk cId="2413920719" sldId="334"/>
        </pc:sldMkLst>
        <pc:spChg chg="mod">
          <ac:chgData name="John Adams" userId="1143faee-bb16-416e-8056-0ed4c730fe93" providerId="ADAL" clId="{08F3C707-AF08-41A7-AFC3-C9855033863C}" dt="2022-09-05T09:25:57.293" v="10" actId="20577"/>
          <ac:spMkLst>
            <pc:docMk/>
            <pc:sldMk cId="2413920719" sldId="334"/>
            <ac:spMk id="3" creationId="{00000000-0000-0000-0000-000000000000}"/>
          </ac:spMkLst>
        </pc:spChg>
        <pc:picChg chg="del">
          <ac:chgData name="John Adams" userId="1143faee-bb16-416e-8056-0ed4c730fe93" providerId="ADAL" clId="{08F3C707-AF08-41A7-AFC3-C9855033863C}" dt="2022-09-05T09:26:59.383" v="11" actId="478"/>
          <ac:picMkLst>
            <pc:docMk/>
            <pc:sldMk cId="2413920719" sldId="334"/>
            <ac:picMk id="2" creationId="{C1A7B2DA-F770-4202-4910-4D9B7EE6A065}"/>
          </ac:picMkLst>
        </pc:picChg>
        <pc:picChg chg="add mod">
          <ac:chgData name="John Adams" userId="1143faee-bb16-416e-8056-0ed4c730fe93" providerId="ADAL" clId="{08F3C707-AF08-41A7-AFC3-C9855033863C}" dt="2022-09-05T09:27:29.105" v="15" actId="732"/>
          <ac:picMkLst>
            <pc:docMk/>
            <pc:sldMk cId="2413920719" sldId="334"/>
            <ac:picMk id="1026" creationId="{D07A011F-F00C-8211-3A4D-9D87D095A9E8}"/>
          </ac:picMkLst>
        </pc:picChg>
      </pc:sldChg>
      <pc:sldChg chg="addSp delSp modSp mod">
        <pc:chgData name="John Adams" userId="1143faee-bb16-416e-8056-0ed4c730fe93" providerId="ADAL" clId="{08F3C707-AF08-41A7-AFC3-C9855033863C}" dt="2022-09-05T09:32:24.218" v="51" actId="1076"/>
        <pc:sldMkLst>
          <pc:docMk/>
          <pc:sldMk cId="3177330860" sldId="362"/>
        </pc:sldMkLst>
        <pc:spChg chg="mod">
          <ac:chgData name="John Adams" userId="1143faee-bb16-416e-8056-0ed4c730fe93" providerId="ADAL" clId="{08F3C707-AF08-41A7-AFC3-C9855033863C}" dt="2022-09-05T09:30:35.147" v="38" actId="1076"/>
          <ac:spMkLst>
            <pc:docMk/>
            <pc:sldMk cId="3177330860" sldId="362"/>
            <ac:spMk id="4" creationId="{00000000-0000-0000-0000-000000000000}"/>
          </ac:spMkLst>
        </pc:spChg>
        <pc:picChg chg="del">
          <ac:chgData name="John Adams" userId="1143faee-bb16-416e-8056-0ed4c730fe93" providerId="ADAL" clId="{08F3C707-AF08-41A7-AFC3-C9855033863C}" dt="2022-09-05T09:30:30.289" v="37" actId="478"/>
          <ac:picMkLst>
            <pc:docMk/>
            <pc:sldMk cId="3177330860" sldId="362"/>
            <ac:picMk id="2" creationId="{33C48045-5B58-B19D-EBAD-C78FD1C883BA}"/>
          </ac:picMkLst>
        </pc:picChg>
        <pc:picChg chg="add mod">
          <ac:chgData name="John Adams" userId="1143faee-bb16-416e-8056-0ed4c730fe93" providerId="ADAL" clId="{08F3C707-AF08-41A7-AFC3-C9855033863C}" dt="2022-09-05T09:32:24.218" v="51" actId="1076"/>
          <ac:picMkLst>
            <pc:docMk/>
            <pc:sldMk cId="3177330860" sldId="362"/>
            <ac:picMk id="2050" creationId="{209E667E-71AB-739C-0798-0AE6CB9EBF65}"/>
          </ac:picMkLst>
        </pc:picChg>
      </pc:sldChg>
      <pc:sldChg chg="del">
        <pc:chgData name="John Adams" userId="1143faee-bb16-416e-8056-0ed4c730fe93" providerId="ADAL" clId="{08F3C707-AF08-41A7-AFC3-C9855033863C}" dt="2022-09-05T10:50:08.875" v="1062" actId="47"/>
        <pc:sldMkLst>
          <pc:docMk/>
          <pc:sldMk cId="4207608080" sldId="367"/>
        </pc:sldMkLst>
      </pc:sldChg>
      <pc:sldChg chg="addSp delSp modSp mod">
        <pc:chgData name="John Adams" userId="1143faee-bb16-416e-8056-0ed4c730fe93" providerId="ADAL" clId="{08F3C707-AF08-41A7-AFC3-C9855033863C}" dt="2022-09-05T14:13:00.490" v="1146" actId="6549"/>
        <pc:sldMkLst>
          <pc:docMk/>
          <pc:sldMk cId="11207855" sldId="368"/>
        </pc:sldMkLst>
        <pc:spChg chg="mod">
          <ac:chgData name="John Adams" userId="1143faee-bb16-416e-8056-0ed4c730fe93" providerId="ADAL" clId="{08F3C707-AF08-41A7-AFC3-C9855033863C}" dt="2022-09-05T10:22:10.665" v="245" actId="1076"/>
          <ac:spMkLst>
            <pc:docMk/>
            <pc:sldMk cId="11207855" sldId="368"/>
            <ac:spMk id="4" creationId="{00000000-0000-0000-0000-000000000000}"/>
          </ac:spMkLst>
        </pc:spChg>
        <pc:spChg chg="mod">
          <ac:chgData name="John Adams" userId="1143faee-bb16-416e-8056-0ed4c730fe93" providerId="ADAL" clId="{08F3C707-AF08-41A7-AFC3-C9855033863C}" dt="2022-09-05T14:13:00.490" v="1146" actId="6549"/>
          <ac:spMkLst>
            <pc:docMk/>
            <pc:sldMk cId="11207855" sldId="368"/>
            <ac:spMk id="8" creationId="{00000000-0000-0000-0000-000000000000}"/>
          </ac:spMkLst>
        </pc:spChg>
        <pc:picChg chg="del">
          <ac:chgData name="John Adams" userId="1143faee-bb16-416e-8056-0ed4c730fe93" providerId="ADAL" clId="{08F3C707-AF08-41A7-AFC3-C9855033863C}" dt="2022-09-05T10:17:00.535" v="165" actId="478"/>
          <ac:picMkLst>
            <pc:docMk/>
            <pc:sldMk cId="11207855" sldId="368"/>
            <ac:picMk id="5" creationId="{CE070E23-AC54-4E48-6B2E-BBCBC3DF642D}"/>
          </ac:picMkLst>
        </pc:picChg>
        <pc:picChg chg="add mod">
          <ac:chgData name="John Adams" userId="1143faee-bb16-416e-8056-0ed4c730fe93" providerId="ADAL" clId="{08F3C707-AF08-41A7-AFC3-C9855033863C}" dt="2022-09-05T10:22:01.550" v="244" actId="1076"/>
          <ac:picMkLst>
            <pc:docMk/>
            <pc:sldMk cId="11207855" sldId="368"/>
            <ac:picMk id="4098" creationId="{AF950499-0D72-DF37-1747-9D786BB66E21}"/>
          </ac:picMkLst>
        </pc:picChg>
      </pc:sldChg>
      <pc:sldChg chg="add">
        <pc:chgData name="John Adams" userId="1143faee-bb16-416e-8056-0ed4c730fe93" providerId="ADAL" clId="{08F3C707-AF08-41A7-AFC3-C9855033863C}" dt="2022-09-05T10:50:05.632" v="1061"/>
        <pc:sldMkLst>
          <pc:docMk/>
          <pc:sldMk cId="349581667" sldId="3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07/09/2022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07/09/2022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12</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Hope ~</a:t>
            </a:r>
          </a:p>
        </p:txBody>
      </p:sp>
      <p:pic>
        <p:nvPicPr>
          <p:cNvPr id="1026" name="Picture 2" descr="The Two Sides Of Hope">
            <a:extLst>
              <a:ext uri="{FF2B5EF4-FFF2-40B4-BE49-F238E27FC236}">
                <a16:creationId xmlns:a16="http://schemas.microsoft.com/office/drawing/2014/main" id="{D07A011F-F00C-8211-3A4D-9D87D095A9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 t="3087" b="2648"/>
          <a:stretch/>
        </p:blipFill>
        <p:spPr bwMode="auto">
          <a:xfrm>
            <a:off x="1523997" y="1808924"/>
            <a:ext cx="9134478" cy="324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80291" y="2237173"/>
            <a:ext cx="10873510" cy="45230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0" i="0" dirty="0">
                <a:solidFill>
                  <a:srgbClr val="000000"/>
                </a:solidFill>
                <a:effectLst/>
                <a:latin typeface="Garamond" panose="02020404030301010803" pitchFamily="18" charset="0"/>
              </a:rPr>
              <a:t>May the Lord show you the greatness of his goodness, </a:t>
            </a:r>
          </a:p>
          <a:p>
            <a:pPr algn="ctr">
              <a:lnSpc>
                <a:spcPct val="107000"/>
              </a:lnSpc>
              <a:spcAft>
                <a:spcPts val="0"/>
              </a:spcAft>
            </a:pPr>
            <a:r>
              <a:rPr lang="en-US" sz="2400" b="0" i="0" dirty="0">
                <a:solidFill>
                  <a:srgbClr val="000000"/>
                </a:solidFill>
                <a:effectLst/>
                <a:latin typeface="Garamond" panose="02020404030301010803" pitchFamily="18" charset="0"/>
              </a:rPr>
              <a:t>that you overflow with thanks every day. </a:t>
            </a:r>
          </a:p>
          <a:p>
            <a:pPr algn="ctr">
              <a:lnSpc>
                <a:spcPct val="107000"/>
              </a:lnSpc>
              <a:spcAft>
                <a:spcPts val="0"/>
              </a:spcAft>
            </a:pPr>
            <a:r>
              <a:rPr lang="en-US" sz="2400" b="0" i="0" dirty="0">
                <a:solidFill>
                  <a:srgbClr val="000000"/>
                </a:solidFill>
                <a:effectLst/>
                <a:latin typeface="Garamond" panose="02020404030301010803" pitchFamily="18" charset="0"/>
              </a:rPr>
              <a:t>May the Lord bless you abundantly with rest for the heart, </a:t>
            </a:r>
          </a:p>
          <a:p>
            <a:pPr algn="ctr">
              <a:lnSpc>
                <a:spcPct val="107000"/>
              </a:lnSpc>
              <a:spcAft>
                <a:spcPts val="0"/>
              </a:spcAft>
            </a:pPr>
            <a:r>
              <a:rPr lang="en-US" sz="2400" b="0" i="0" dirty="0">
                <a:solidFill>
                  <a:srgbClr val="000000"/>
                </a:solidFill>
                <a:effectLst/>
                <a:latin typeface="Garamond" panose="02020404030301010803" pitchFamily="18" charset="0"/>
              </a:rPr>
              <a:t>power for virtue, wisdom for life, </a:t>
            </a:r>
          </a:p>
          <a:p>
            <a:pPr algn="ctr">
              <a:lnSpc>
                <a:spcPct val="107000"/>
              </a:lnSpc>
              <a:spcAft>
                <a:spcPts val="0"/>
              </a:spcAft>
            </a:pPr>
            <a:r>
              <a:rPr lang="en-US" sz="2400" b="0" i="0" dirty="0">
                <a:solidFill>
                  <a:srgbClr val="000000"/>
                </a:solidFill>
                <a:effectLst/>
                <a:latin typeface="Garamond" panose="02020404030301010803" pitchFamily="18" charset="0"/>
              </a:rPr>
              <a:t>and patience in suffering. </a:t>
            </a:r>
          </a:p>
          <a:p>
            <a:pPr algn="ctr">
              <a:lnSpc>
                <a:spcPct val="107000"/>
              </a:lnSpc>
              <a:spcAft>
                <a:spcPts val="0"/>
              </a:spcAft>
            </a:pPr>
            <a:r>
              <a:rPr lang="en-US" sz="2400" b="0" i="0" dirty="0">
                <a:solidFill>
                  <a:srgbClr val="000000"/>
                </a:solidFill>
                <a:effectLst/>
                <a:latin typeface="Garamond" panose="02020404030301010803" pitchFamily="18" charset="0"/>
              </a:rPr>
              <a:t>May the Lord bless you with joyful hope, </a:t>
            </a:r>
          </a:p>
          <a:p>
            <a:pPr algn="ctr">
              <a:lnSpc>
                <a:spcPct val="107000"/>
              </a:lnSpc>
              <a:spcAft>
                <a:spcPts val="0"/>
              </a:spcAft>
            </a:pPr>
            <a:r>
              <a:rPr lang="en-US" sz="2400" b="0" i="0" dirty="0">
                <a:solidFill>
                  <a:srgbClr val="000000"/>
                </a:solidFill>
                <a:effectLst/>
                <a:latin typeface="Garamond" panose="02020404030301010803" pitchFamily="18" charset="0"/>
              </a:rPr>
              <a:t>and one day with the inexpressible joys of eternal life.</a:t>
            </a:r>
            <a:endParaRPr lang="en-GB" sz="23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Hope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00717" y="2171793"/>
            <a:ext cx="4609433" cy="3818338"/>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I believe in one Lord, Jesus Christ, </a:t>
            </a:r>
          </a:p>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the Only Begotten Son of God, </a:t>
            </a:r>
          </a:p>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born of the Father before all ages.</a:t>
            </a:r>
            <a:endParaRPr lang="en-GB" sz="8800" dirty="0">
              <a:effectLst/>
              <a:latin typeface="Times New Roman" panose="02020603050405020304" pitchFamily="18" charset="0"/>
              <a:ea typeface="Times New Roman" panose="02020603050405020304" pitchFamily="18" charset="0"/>
            </a:endParaRPr>
          </a:p>
        </p:txBody>
      </p:sp>
      <p:pic>
        <p:nvPicPr>
          <p:cNvPr id="2050" name="Picture 2" descr="Who Is Jesus Christ? The Central Figure in Christianity">
            <a:extLst>
              <a:ext uri="{FF2B5EF4-FFF2-40B4-BE49-F238E27FC236}">
                <a16:creationId xmlns:a16="http://schemas.microsoft.com/office/drawing/2014/main" id="{209E667E-71AB-739C-0798-0AE6CB9EBF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50" t="7870" r="1" b="26757"/>
          <a:stretch/>
        </p:blipFill>
        <p:spPr bwMode="auto">
          <a:xfrm>
            <a:off x="881850" y="1741033"/>
            <a:ext cx="5580035" cy="5400335"/>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884971" y="2269103"/>
            <a:ext cx="3419183" cy="3031599"/>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11</a:t>
            </a:r>
            <a:r>
              <a:rPr lang="en-GB" sz="2600" b="1" baseline="30000" dirty="0">
                <a:latin typeface="Garamond" panose="02020404030301010803" pitchFamily="18" charset="0"/>
              </a:rPr>
              <a:t>th</a:t>
            </a:r>
            <a:r>
              <a:rPr lang="en-GB" sz="2600" b="1" dirty="0">
                <a:latin typeface="Garamond" panose="02020404030301010803" pitchFamily="18" charset="0"/>
              </a:rPr>
              <a:t> September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we hear </a:t>
            </a:r>
            <a:r>
              <a:rPr lang="en-GB" sz="1600" dirty="0">
                <a:latin typeface="Garamond" panose="02020404030301010803" pitchFamily="18" charset="0"/>
              </a:rPr>
              <a:t>:  </a:t>
            </a:r>
          </a:p>
          <a:p>
            <a:pPr algn="ctr"/>
            <a:r>
              <a:rPr lang="en-GB" sz="1600" dirty="0">
                <a:latin typeface="Garamond" panose="02020404030301010803" pitchFamily="18" charset="0"/>
              </a:rPr>
              <a:t>                                                                                      </a:t>
            </a:r>
          </a:p>
          <a:p>
            <a:pPr algn="ctr"/>
            <a:r>
              <a:rPr lang="en-GB" sz="3600" dirty="0">
                <a:latin typeface="Garamond" panose="02020404030301010803" pitchFamily="18" charset="0"/>
              </a:rPr>
              <a:t>“</a:t>
            </a:r>
            <a:r>
              <a:rPr lang="en-GB" sz="2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Everything I have     is yours</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074" name="Picture 2" descr="Generosity: The Secret to Breaking Wealth's Grip (Luke 10:38-42; 14:12-14;  24:13-15) | Bible Commentary | Theology of Work">
            <a:extLst>
              <a:ext uri="{FF2B5EF4-FFF2-40B4-BE49-F238E27FC236}">
                <a16:creationId xmlns:a16="http://schemas.microsoft.com/office/drawing/2014/main" id="{65EADA00-CCDF-6D1B-77A2-7C6994CD7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038603"/>
            <a:ext cx="6978172" cy="474515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255491" y="298360"/>
            <a:ext cx="6456218" cy="194967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Education Sunday </a:t>
            </a:r>
            <a:r>
              <a:rPr lang="en-GB" sz="6000">
                <a:solidFill>
                  <a:schemeClr val="accent4">
                    <a:lumMod val="75000"/>
                  </a:schemeClr>
                </a:solidFill>
                <a:latin typeface="Garamond" panose="02020404030301010803" pitchFamily="18" charset="0"/>
              </a:rPr>
              <a:t>:                               11</a:t>
            </a:r>
            <a:r>
              <a:rPr lang="en-GB" sz="6000" baseline="30000">
                <a:solidFill>
                  <a:schemeClr val="accent4">
                    <a:lumMod val="75000"/>
                  </a:schemeClr>
                </a:solidFill>
                <a:latin typeface="Garamond" panose="02020404030301010803" pitchFamily="18" charset="0"/>
              </a:rPr>
              <a:t>th</a:t>
            </a:r>
            <a:r>
              <a:rPr lang="en-GB" sz="6000">
                <a:solidFill>
                  <a:schemeClr val="accent4">
                    <a:lumMod val="75000"/>
                  </a:schemeClr>
                </a:solidFill>
                <a:latin typeface="Garamond" panose="02020404030301010803" pitchFamily="18" charset="0"/>
              </a:rPr>
              <a:t> </a:t>
            </a:r>
            <a:r>
              <a:rPr lang="en-GB" sz="6000" dirty="0">
                <a:solidFill>
                  <a:schemeClr val="accent4">
                    <a:lumMod val="75000"/>
                  </a:schemeClr>
                </a:solidFill>
                <a:latin typeface="Garamond" panose="02020404030301010803" pitchFamily="18" charset="0"/>
              </a:rPr>
              <a:t>September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5255491" y="2669684"/>
            <a:ext cx="6373091" cy="3556728"/>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just"/>
            <a:r>
              <a:rPr lang="en-US" sz="2400" b="0" i="0" dirty="0">
                <a:solidFill>
                  <a:srgbClr val="333333"/>
                </a:solidFill>
                <a:effectLst/>
                <a:latin typeface="Garamond" panose="02020404030301010803" pitchFamily="18" charset="0"/>
              </a:rPr>
              <a:t>We pray that all pupils and students know they are beloved children of God. May they journey through school, supporting one another through life’s joys and hardships. At the beginning of this academic year, may they be filled with courage and hope to face the new, exciting and challenging experiences ahead of them.</a:t>
            </a:r>
            <a:endParaRPr lang="en-US" sz="1200" b="0" i="0" dirty="0">
              <a:solidFill>
                <a:srgbClr val="333333"/>
              </a:solidFill>
              <a:effectLst/>
              <a:latin typeface="Garamond" panose="02020404030301010803" pitchFamily="18" charset="0"/>
            </a:endParaRPr>
          </a:p>
          <a:p>
            <a:pPr algn="just"/>
            <a:endParaRPr lang="en-US" sz="1200" b="0" i="0" dirty="0">
              <a:solidFill>
                <a:srgbClr val="333333"/>
              </a:solidFill>
              <a:effectLst/>
              <a:latin typeface="Garamond" panose="02020404030301010803" pitchFamily="18" charset="0"/>
            </a:endParaRPr>
          </a:p>
          <a:p>
            <a:pPr algn="l"/>
            <a:r>
              <a:rPr lang="en-US" sz="2400" b="0" i="1" dirty="0">
                <a:solidFill>
                  <a:srgbClr val="333333"/>
                </a:solidFill>
                <a:effectLst/>
                <a:latin typeface="Garamond" panose="02020404030301010803" pitchFamily="18" charset="0"/>
              </a:rPr>
              <a:t>- Catholic Bishops of England and Wales</a:t>
            </a:r>
            <a:br>
              <a:rPr lang="en-US" sz="2400" b="0" i="1" dirty="0">
                <a:solidFill>
                  <a:srgbClr val="333333"/>
                </a:solidFill>
                <a:effectLst/>
                <a:latin typeface="Garamond" panose="02020404030301010803" pitchFamily="18" charset="0"/>
              </a:rPr>
            </a:br>
            <a:endParaRPr lang="en-US" sz="2400" b="0" i="0" dirty="0">
              <a:solidFill>
                <a:srgbClr val="333333"/>
              </a:solidFill>
              <a:effectLst/>
              <a:latin typeface="Garamond" panose="02020404030301010803" pitchFamily="18" charset="0"/>
            </a:endParaRPr>
          </a:p>
        </p:txBody>
      </p:sp>
      <p:pic>
        <p:nvPicPr>
          <p:cNvPr id="4098" name="Picture 2" descr="Education Sunday: A Word in Season? | LICC">
            <a:extLst>
              <a:ext uri="{FF2B5EF4-FFF2-40B4-BE49-F238E27FC236}">
                <a16:creationId xmlns:a16="http://schemas.microsoft.com/office/drawing/2014/main" id="{AF950499-0D72-DF37-1747-9D786BB66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410"/>
          <a:stretch/>
        </p:blipFill>
        <p:spPr bwMode="auto">
          <a:xfrm>
            <a:off x="376238" y="298360"/>
            <a:ext cx="4576618" cy="64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8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58571" y="2419095"/>
            <a:ext cx="7389181" cy="2914772"/>
          </a:xfrm>
          <a:prstGeom prst="rect">
            <a:avLst/>
          </a:prstGeom>
          <a:noFill/>
        </p:spPr>
        <p:txBody>
          <a:bodyPr wrap="square" rtlCol="0">
            <a:spAutoFit/>
          </a:bodyPr>
          <a:lstStyle/>
          <a:p>
            <a:pPr lvl="0" algn="ctr">
              <a:lnSpc>
                <a:spcPct val="107000"/>
              </a:lnSpc>
              <a:spcAft>
                <a:spcPts val="800"/>
              </a:spcAft>
              <a:buClr>
                <a:srgbClr val="212121"/>
              </a:buClr>
            </a:pPr>
            <a:r>
              <a:rPr lang="en-GB" sz="66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66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Let us never lose hope!</a:t>
            </a:r>
            <a:r>
              <a:rPr lang="en-GB" sz="66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endParaRPr lang="en-GB" sz="6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World Youth 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8720" y="278671"/>
            <a:ext cx="6693725" cy="251779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John Chrysostom</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13</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September</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180295" y="2933064"/>
            <a:ext cx="6637480" cy="2308324"/>
          </a:xfrm>
          <a:prstGeom prst="rect">
            <a:avLst/>
          </a:prstGeom>
          <a:noFill/>
        </p:spPr>
        <p:txBody>
          <a:bodyPr wrap="square" rtlCol="0">
            <a:spAutoFit/>
          </a:bodyPr>
          <a:lstStyle/>
          <a:p>
            <a:pPr algn="just"/>
            <a:r>
              <a:rPr lang="en-GB" sz="2400" dirty="0">
                <a:latin typeface="Garamond" panose="02020404030301010803" pitchFamily="18" charset="0"/>
              </a:rPr>
              <a:t>St John, who lived 347-407 AD in Antioch, was known as </a:t>
            </a:r>
            <a:r>
              <a:rPr lang="en-GB" sz="2400" i="1" dirty="0" err="1">
                <a:latin typeface="Garamond" panose="02020404030301010803" pitchFamily="18" charset="0"/>
              </a:rPr>
              <a:t>Chrysostomos</a:t>
            </a:r>
            <a:r>
              <a:rPr lang="en-GB" sz="2400" dirty="0">
                <a:latin typeface="Garamond" panose="02020404030301010803" pitchFamily="18" charset="0"/>
              </a:rPr>
              <a:t> (“Golden Mouth”) on account of his gift of eloquence.  He was a gifted public speaker at the Golden Church of Antioch, interpreting Scripture and preaching compassion for the poor.  He became Archbishop of Constantinople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4" name="TextBox 3">
            <a:extLst>
              <a:ext uri="{FF2B5EF4-FFF2-40B4-BE49-F238E27FC236}">
                <a16:creationId xmlns:a16="http://schemas.microsoft.com/office/drawing/2014/main" id="{E8D86204-F77F-A728-1839-54A4BF5E063E}"/>
              </a:ext>
            </a:extLst>
          </p:cNvPr>
          <p:cNvSpPr txBox="1"/>
          <p:nvPr/>
        </p:nvSpPr>
        <p:spPr>
          <a:xfrm>
            <a:off x="180295" y="5162982"/>
            <a:ext cx="11156489" cy="1200329"/>
          </a:xfrm>
          <a:prstGeom prst="rect">
            <a:avLst/>
          </a:prstGeom>
          <a:noFill/>
        </p:spPr>
        <p:txBody>
          <a:bodyPr wrap="square" rtlCol="0">
            <a:spAutoFit/>
          </a:bodyPr>
          <a:lstStyle/>
          <a:p>
            <a:pPr algn="just"/>
            <a:r>
              <a:rPr lang="en-GB" sz="2400" dirty="0">
                <a:latin typeface="Garamond" panose="02020404030301010803" pitchFamily="18" charset="0"/>
              </a:rPr>
              <a:t>in 397, reformed the clergy and founded several hospitals.  He lived a simple life but made political enemies on account of his preaching and was banished.  One of his celebrated teachings is that “prayer without almsgiving is unfruitful.”</a:t>
            </a:r>
            <a:endParaRPr lang="en-GB" sz="2400" i="1" dirty="0">
              <a:latin typeface="Garamond" panose="02020404030301010803" pitchFamily="18" charset="0"/>
            </a:endParaRPr>
          </a:p>
        </p:txBody>
      </p:sp>
      <p:pic>
        <p:nvPicPr>
          <p:cNvPr id="5122" name="Picture 2" descr="Society of St John Chrysostom - Home | Facebook">
            <a:extLst>
              <a:ext uri="{FF2B5EF4-FFF2-40B4-BE49-F238E27FC236}">
                <a16:creationId xmlns:a16="http://schemas.microsoft.com/office/drawing/2014/main" id="{A58C4616-5664-3585-70FB-1CFF5A328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608" y="321303"/>
            <a:ext cx="4398672" cy="439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35 </a:t>
            </a:r>
            <a:r>
              <a:rPr lang="en-GB" altLang="en-US" sz="4600" dirty="0">
                <a:solidFill>
                  <a:schemeClr val="accent4">
                    <a:lumMod val="75000"/>
                  </a:schemeClr>
                </a:solidFill>
                <a:latin typeface="Garamond" panose="02020404030301010803" pitchFamily="18" charset="0"/>
              </a:rPr>
              <a:t>: St Thomas More</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5579731" y="1740519"/>
            <a:ext cx="5946919" cy="3816429"/>
          </a:xfrm>
          <a:prstGeom prst="rect">
            <a:avLst/>
          </a:prstGeom>
        </p:spPr>
        <p:txBody>
          <a:bodyPr wrap="square">
            <a:spAutoFit/>
          </a:bodyPr>
          <a:lstStyle/>
          <a:p>
            <a:pPr algn="just"/>
            <a:r>
              <a:rPr lang="en-GB" sz="2200" b="1" dirty="0">
                <a:latin typeface="Garamond" panose="02020404030301010803" pitchFamily="18" charset="0"/>
              </a:rPr>
              <a:t>St Thomas More </a:t>
            </a:r>
            <a:r>
              <a:rPr lang="en-GB" sz="2200" dirty="0">
                <a:latin typeface="Garamond" panose="02020404030301010803" pitchFamily="18" charset="0"/>
              </a:rPr>
              <a:t>was put to death on the orders of Henry VIII for refusing to accept Henry as Supreme Head of the Church in England. </a:t>
            </a:r>
          </a:p>
          <a:p>
            <a:pPr algn="just"/>
            <a:r>
              <a:rPr lang="en-GB" sz="2200" dirty="0">
                <a:latin typeface="Garamond" panose="02020404030301010803" pitchFamily="18" charset="0"/>
              </a:rPr>
              <a:t>He was executed in the Tower of London and buried in the church of St Peter ad Vincula inside the walls of the Tower.  </a:t>
            </a:r>
          </a:p>
          <a:p>
            <a:pPr algn="just"/>
            <a:r>
              <a:rPr lang="en-GB" sz="2200" dirty="0">
                <a:latin typeface="Garamond" panose="02020404030301010803" pitchFamily="18" charset="0"/>
              </a:rPr>
              <a:t>St Thomas was made a saint in 1935 and his feast was fixed on 22</a:t>
            </a:r>
            <a:r>
              <a:rPr lang="en-GB" sz="2200" baseline="30000" dirty="0">
                <a:latin typeface="Garamond" panose="02020404030301010803" pitchFamily="18" charset="0"/>
              </a:rPr>
              <a:t>nd</a:t>
            </a:r>
            <a:r>
              <a:rPr lang="en-GB" sz="2200" dirty="0">
                <a:latin typeface="Garamond" panose="02020404030301010803" pitchFamily="18" charset="0"/>
              </a:rPr>
              <a:t> June.</a:t>
            </a:r>
          </a:p>
          <a:p>
            <a:pPr algn="just"/>
            <a:r>
              <a:rPr lang="en-GB" sz="2200" dirty="0">
                <a:latin typeface="Garamond" panose="02020404030301010803" pitchFamily="18" charset="0"/>
              </a:rPr>
              <a:t>Before he was martyred, More is reported to have said “I die the King’s good servant, but God’s first”.</a:t>
            </a: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sp>
        <p:nvSpPr>
          <p:cNvPr id="11" name="Rectangle 10">
            <a:extLst>
              <a:ext uri="{FF2B5EF4-FFF2-40B4-BE49-F238E27FC236}">
                <a16:creationId xmlns:a16="http://schemas.microsoft.com/office/drawing/2014/main" id="{8C0819C2-B585-49A3-99B9-0C1B726A5F5D}"/>
              </a:ext>
            </a:extLst>
          </p:cNvPr>
          <p:cNvSpPr/>
          <p:nvPr/>
        </p:nvSpPr>
        <p:spPr>
          <a:xfrm>
            <a:off x="5579731" y="5137884"/>
            <a:ext cx="6159831" cy="1107996"/>
          </a:xfrm>
          <a:prstGeom prst="rect">
            <a:avLst/>
          </a:prstGeom>
        </p:spPr>
        <p:txBody>
          <a:bodyPr wrap="square">
            <a:spAutoFit/>
          </a:bodyPr>
          <a:lstStyle/>
          <a:p>
            <a:pPr algn="just">
              <a:defRPr/>
            </a:pPr>
            <a:r>
              <a:rPr lang="en-US" sz="2200" b="1" dirty="0">
                <a:latin typeface="Garamond" panose="02020404030301010803" pitchFamily="18" charset="0"/>
              </a:rPr>
              <a:t>The Diocese of Brentwood has three schools named after St Thoma</a:t>
            </a:r>
            <a:r>
              <a:rPr lang="en-US" sz="2200" b="1" i="0" dirty="0">
                <a:effectLst/>
                <a:latin typeface="Garamond" panose="02020404030301010803" pitchFamily="18" charset="0"/>
              </a:rPr>
              <a:t>s More, in Colchester, Saffron Walden and </a:t>
            </a:r>
            <a:r>
              <a:rPr lang="en-US" sz="2200" b="1" i="0" dirty="0" err="1">
                <a:effectLst/>
                <a:latin typeface="Garamond" panose="02020404030301010803" pitchFamily="18" charset="0"/>
              </a:rPr>
              <a:t>Southend</a:t>
            </a:r>
            <a:r>
              <a:rPr lang="en-US" sz="2200" b="1" dirty="0">
                <a:latin typeface="Garamond" panose="02020404030301010803" pitchFamily="18" charset="0"/>
              </a:rPr>
              <a:t>.</a:t>
            </a:r>
            <a:endParaRPr lang="en-GB" sz="2200" b="1" dirty="0">
              <a:latin typeface="Garamond" panose="02020404030301010803" pitchFamily="18" charset="0"/>
            </a:endParaRPr>
          </a:p>
        </p:txBody>
      </p:sp>
      <p:pic>
        <p:nvPicPr>
          <p:cNvPr id="6146" name="Picture 2" descr="Sir Thomas More in New York! - The Diocese of Rockville Centre">
            <a:extLst>
              <a:ext uri="{FF2B5EF4-FFF2-40B4-BE49-F238E27FC236}">
                <a16:creationId xmlns:a16="http://schemas.microsoft.com/office/drawing/2014/main" id="{4A50706D-EBDF-E9E2-7035-3709816A01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17" b="6112"/>
          <a:stretch/>
        </p:blipFill>
        <p:spPr bwMode="auto">
          <a:xfrm>
            <a:off x="601188" y="1597980"/>
            <a:ext cx="4707281" cy="51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12</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Hope ~</a:t>
            </a:r>
          </a:p>
        </p:txBody>
      </p:sp>
      <p:pic>
        <p:nvPicPr>
          <p:cNvPr id="1026" name="Picture 2" descr="The Two Sides Of Hope">
            <a:extLst>
              <a:ext uri="{FF2B5EF4-FFF2-40B4-BE49-F238E27FC236}">
                <a16:creationId xmlns:a16="http://schemas.microsoft.com/office/drawing/2014/main" id="{D07A011F-F00C-8211-3A4D-9D87D095A9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 t="3087" b="2648"/>
          <a:stretch/>
        </p:blipFill>
        <p:spPr bwMode="auto">
          <a:xfrm>
            <a:off x="1523997" y="1808924"/>
            <a:ext cx="9134478" cy="324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8166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6560</TotalTime>
  <Words>483</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237</cp:revision>
  <dcterms:created xsi:type="dcterms:W3CDTF">2019-09-06T14:56:38Z</dcterms:created>
  <dcterms:modified xsi:type="dcterms:W3CDTF">2022-09-07T13:55:36Z</dcterms:modified>
</cp:coreProperties>
</file>