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36" r:id="rId7"/>
    <p:sldId id="297" r:id="rId8"/>
    <p:sldId id="333" r:id="rId9"/>
    <p:sldId id="258" r:id="rId10"/>
    <p:sldId id="272" r:id="rId11"/>
    <p:sldId id="321" r:id="rId12"/>
    <p:sldId id="3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0640C-9529-4647-B4A2-DDB4BA84A623}" v="6" dt="2022-09-13T08:43:43.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B7F0640C-9529-4647-B4A2-DDB4BA84A623}"/>
    <pc:docChg chg="undo custSel addSld modSld">
      <pc:chgData name="John Adams" userId="1143faee-bb16-416e-8056-0ed4c730fe93" providerId="ADAL" clId="{B7F0640C-9529-4647-B4A2-DDB4BA84A623}" dt="2022-09-13T08:44:11.069" v="200" actId="1076"/>
      <pc:docMkLst>
        <pc:docMk/>
      </pc:docMkLst>
      <pc:sldChg chg="addSp delSp modSp add mod">
        <pc:chgData name="John Adams" userId="1143faee-bb16-416e-8056-0ed4c730fe93" providerId="ADAL" clId="{B7F0640C-9529-4647-B4A2-DDB4BA84A623}" dt="2022-09-13T08:44:11.069" v="200" actId="1076"/>
        <pc:sldMkLst>
          <pc:docMk/>
          <pc:sldMk cId="3337497569" sldId="336"/>
        </pc:sldMkLst>
        <pc:spChg chg="add mod">
          <ac:chgData name="John Adams" userId="1143faee-bb16-416e-8056-0ed4c730fe93" providerId="ADAL" clId="{B7F0640C-9529-4647-B4A2-DDB4BA84A623}" dt="2022-09-13T08:44:11.069" v="200" actId="1076"/>
          <ac:spMkLst>
            <pc:docMk/>
            <pc:sldMk cId="3337497569" sldId="336"/>
            <ac:spMk id="2" creationId="{5A92935D-0760-997D-B55D-E113829EB7D3}"/>
          </ac:spMkLst>
        </pc:spChg>
        <pc:spChg chg="mod">
          <ac:chgData name="John Adams" userId="1143faee-bb16-416e-8056-0ed4c730fe93" providerId="ADAL" clId="{B7F0640C-9529-4647-B4A2-DDB4BA84A623}" dt="2022-09-13T08:41:51.466" v="56" actId="207"/>
          <ac:spMkLst>
            <pc:docMk/>
            <pc:sldMk cId="3337497569" sldId="336"/>
            <ac:spMk id="5" creationId="{B1D6D902-36D1-4CF9-BDFA-75FE237F5371}"/>
          </ac:spMkLst>
        </pc:spChg>
        <pc:spChg chg="mod">
          <ac:chgData name="John Adams" userId="1143faee-bb16-416e-8056-0ed4c730fe93" providerId="ADAL" clId="{B7F0640C-9529-4647-B4A2-DDB4BA84A623}" dt="2022-09-13T08:43:41.171" v="155" actId="1076"/>
          <ac:spMkLst>
            <pc:docMk/>
            <pc:sldMk cId="3337497569" sldId="336"/>
            <ac:spMk id="10" creationId="{00000000-0000-0000-0000-000000000000}"/>
          </ac:spMkLst>
        </pc:spChg>
        <pc:spChg chg="del mod">
          <ac:chgData name="John Adams" userId="1143faee-bb16-416e-8056-0ed4c730fe93" providerId="ADAL" clId="{B7F0640C-9529-4647-B4A2-DDB4BA84A623}" dt="2022-09-13T08:42:17.286" v="60" actId="478"/>
          <ac:spMkLst>
            <pc:docMk/>
            <pc:sldMk cId="3337497569" sldId="336"/>
            <ac:spMk id="11" creationId="{00000000-0000-0000-0000-000000000000}"/>
          </ac:spMkLst>
        </pc:spChg>
        <pc:picChg chg="mod ord">
          <ac:chgData name="John Adams" userId="1143faee-bb16-416e-8056-0ed4c730fe93" providerId="ADAL" clId="{B7F0640C-9529-4647-B4A2-DDB4BA84A623}" dt="2022-09-13T08:41:57.366" v="57" actId="166"/>
          <ac:picMkLst>
            <pc:docMk/>
            <pc:sldMk cId="3337497569" sldId="336"/>
            <ac:picMk id="7" creationId="{00000000-0000-0000-0000-000000000000}"/>
          </ac:picMkLst>
        </pc:picChg>
        <pc:picChg chg="add mod">
          <ac:chgData name="John Adams" userId="1143faee-bb16-416e-8056-0ed4c730fe93" providerId="ADAL" clId="{B7F0640C-9529-4647-B4A2-DDB4BA84A623}" dt="2022-09-13T08:41:26.167" v="53" actId="167"/>
          <ac:picMkLst>
            <pc:docMk/>
            <pc:sldMk cId="3337497569" sldId="336"/>
            <ac:picMk id="1026" creationId="{F7E26B27-258D-2ED4-1A98-6DA03BBAEE8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13/09/2022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20993" y="1869311"/>
            <a:ext cx="6661230"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As  we move through the year we are looking forward in hope.</a:t>
            </a:r>
          </a:p>
          <a:p>
            <a:pPr algn="ctr"/>
            <a:endParaRPr lang="en-GB" sz="2800" dirty="0">
              <a:latin typeface="Garamond" panose="02020404030301010803" pitchFamily="18" charset="0"/>
            </a:endParaRPr>
          </a:p>
          <a:p>
            <a:pPr algn="ctr"/>
            <a:r>
              <a:rPr lang="en-GB" sz="2800" dirty="0">
                <a:latin typeface="Garamond" panose="02020404030301010803" pitchFamily="18" charset="0"/>
              </a:rPr>
              <a:t>We ask Our Lady of Walsingham, whose shrine is in Norfolk to :</a:t>
            </a:r>
          </a:p>
          <a:p>
            <a:pPr algn="ctr"/>
            <a:endParaRPr lang="en-GB" sz="2800" dirty="0">
              <a:latin typeface="Garamond" panose="02020404030301010803" pitchFamily="18" charset="0"/>
            </a:endParaRPr>
          </a:p>
          <a:p>
            <a:pPr algn="ctr"/>
            <a:r>
              <a:rPr lang="en-GB" sz="2800" dirty="0">
                <a:latin typeface="Garamond" panose="02020404030301010803" pitchFamily="18" charset="0"/>
              </a:rPr>
              <a:t>Remember we are your children</a:t>
            </a:r>
          </a:p>
          <a:p>
            <a:pPr algn="ctr"/>
            <a:r>
              <a:rPr lang="en-GB" sz="2800" dirty="0">
                <a:latin typeface="Garamond" panose="02020404030301010803" pitchFamily="18" charset="0"/>
              </a:rPr>
              <a:t>Called to wholeness</a:t>
            </a:r>
          </a:p>
          <a:p>
            <a:pPr algn="ctr"/>
            <a:r>
              <a:rPr lang="en-GB" sz="2800" dirty="0">
                <a:latin typeface="Garamond" panose="02020404030301010803" pitchFamily="18" charset="0"/>
              </a:rPr>
              <a:t>Called to the fullness of joy</a:t>
            </a:r>
          </a:p>
          <a:p>
            <a:pPr algn="ctr"/>
            <a:r>
              <a:rPr lang="en-GB" sz="2800" dirty="0">
                <a:latin typeface="Garamond" panose="02020404030301010803" pitchFamily="18" charset="0"/>
              </a:rPr>
              <a:t>Called to realise our heart’s deepest desires,</a:t>
            </a:r>
          </a:p>
          <a:p>
            <a:pPr algn="ctr"/>
            <a:r>
              <a:rPr lang="en-GB" sz="2800" dirty="0">
                <a:latin typeface="Garamond" panose="02020404030301010803" pitchFamily="18" charset="0"/>
              </a:rPr>
              <a:t>God’s dream for us.</a:t>
            </a:r>
          </a:p>
          <a:p>
            <a:pPr algn="ctr"/>
            <a:endParaRPr lang="en-GB" sz="2800" dirty="0">
              <a:latin typeface="Garamond" panose="02020404030301010803" pitchFamily="18" charset="0"/>
            </a:endParaRPr>
          </a:p>
          <a:p>
            <a:pPr algn="ctr"/>
            <a:r>
              <a:rPr lang="en-GB" sz="2800" dirty="0">
                <a:latin typeface="Garamond" panose="02020404030301010803" pitchFamily="18" charset="0"/>
              </a:rPr>
              <a:t> </a:t>
            </a:r>
          </a:p>
          <a:p>
            <a:pPr algn="ctr"/>
            <a:endParaRPr lang="en-GB" sz="1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Hope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 Queen Elizabeth II">
            <a:extLst>
              <a:ext uri="{FF2B5EF4-FFF2-40B4-BE49-F238E27FC236}">
                <a16:creationId xmlns:a16="http://schemas.microsoft.com/office/drawing/2014/main" id="{F7E26B27-258D-2ED4-1A98-6DA03BBAE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p:cNvSpPr txBox="1">
            <a:spLocks noChangeArrowheads="1"/>
          </p:cNvSpPr>
          <p:nvPr/>
        </p:nvSpPr>
        <p:spPr bwMode="auto">
          <a:xfrm>
            <a:off x="-653903" y="4307467"/>
            <a:ext cx="6084885" cy="41866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solidFill>
                  <a:schemeClr val="bg1"/>
                </a:solidFill>
                <a:latin typeface="Garamond" panose="02020404030301010803" pitchFamily="18" charset="0"/>
              </a:rPr>
              <a:t>Eternal Rest, grant unto her, </a:t>
            </a:r>
          </a:p>
          <a:p>
            <a:pPr algn="ctr"/>
            <a:r>
              <a:rPr lang="en-GB" sz="2800" dirty="0">
                <a:solidFill>
                  <a:schemeClr val="bg1"/>
                </a:solidFill>
                <a:latin typeface="Garamond" panose="02020404030301010803" pitchFamily="18" charset="0"/>
              </a:rPr>
              <a:t>O Lord,</a:t>
            </a:r>
          </a:p>
          <a:p>
            <a:pPr algn="ctr"/>
            <a:r>
              <a:rPr lang="en-GB" sz="2800" dirty="0">
                <a:solidFill>
                  <a:schemeClr val="bg1"/>
                </a:solidFill>
                <a:latin typeface="Garamond" panose="02020404030301010803" pitchFamily="18" charset="0"/>
              </a:rPr>
              <a:t>And let perpetual light </a:t>
            </a:r>
          </a:p>
          <a:p>
            <a:pPr algn="ctr"/>
            <a:r>
              <a:rPr lang="en-GB" sz="2800" dirty="0">
                <a:solidFill>
                  <a:schemeClr val="bg1"/>
                </a:solidFill>
                <a:latin typeface="Garamond" panose="02020404030301010803" pitchFamily="18" charset="0"/>
              </a:rPr>
              <a:t>shine upon her. </a:t>
            </a:r>
          </a:p>
          <a:p>
            <a:pPr algn="ctr"/>
            <a:endParaRPr lang="en-GB" sz="2800" dirty="0">
              <a:solidFill>
                <a:schemeClr val="bg1"/>
              </a:solidFill>
              <a:latin typeface="Garamond" panose="02020404030301010803" pitchFamily="18" charset="0"/>
            </a:endParaRPr>
          </a:p>
          <a:p>
            <a:pPr algn="ctr"/>
            <a:endParaRPr lang="en-GB" sz="2800" dirty="0">
              <a:latin typeface="Garamond" panose="02020404030301010803" pitchFamily="18" charset="0"/>
            </a:endParaRPr>
          </a:p>
          <a:p>
            <a:pPr algn="ctr"/>
            <a:endParaRPr lang="en-GB" sz="2800" dirty="0">
              <a:latin typeface="Garamond" panose="02020404030301010803" pitchFamily="18" charset="0"/>
            </a:endParaRPr>
          </a:p>
          <a:p>
            <a:pPr algn="ctr"/>
            <a:r>
              <a:rPr lang="en-GB" sz="2800" dirty="0">
                <a:latin typeface="Garamond" panose="02020404030301010803" pitchFamily="18" charset="0"/>
              </a:rPr>
              <a:t> </a:t>
            </a:r>
          </a:p>
          <a:p>
            <a:pPr algn="ctr"/>
            <a:endParaRPr lang="en-GB" sz="1000" dirty="0">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10425546" y="6352218"/>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475" y="5943600"/>
            <a:ext cx="771525" cy="914400"/>
          </a:xfrm>
          <a:prstGeom prst="rect">
            <a:avLst/>
          </a:prstGeom>
        </p:spPr>
      </p:pic>
      <p:sp>
        <p:nvSpPr>
          <p:cNvPr id="2" name="Text Box 2">
            <a:extLst>
              <a:ext uri="{FF2B5EF4-FFF2-40B4-BE49-F238E27FC236}">
                <a16:creationId xmlns:a16="http://schemas.microsoft.com/office/drawing/2014/main" id="{5A92935D-0760-997D-B55D-E113829EB7D3}"/>
              </a:ext>
            </a:extLst>
          </p:cNvPr>
          <p:cNvSpPr txBox="1">
            <a:spLocks noChangeArrowheads="1"/>
          </p:cNvSpPr>
          <p:nvPr/>
        </p:nvSpPr>
        <p:spPr bwMode="auto">
          <a:xfrm>
            <a:off x="6841407" y="3245024"/>
            <a:ext cx="6084885" cy="41866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solidFill>
                  <a:schemeClr val="bg1"/>
                </a:solidFill>
                <a:latin typeface="Garamond" panose="02020404030301010803" pitchFamily="18" charset="0"/>
              </a:rPr>
              <a:t>May she rest in peace </a:t>
            </a:r>
          </a:p>
          <a:p>
            <a:pPr algn="ctr"/>
            <a:r>
              <a:rPr lang="en-GB" sz="2800" dirty="0">
                <a:solidFill>
                  <a:schemeClr val="bg1"/>
                </a:solidFill>
                <a:latin typeface="Garamond" panose="02020404030301010803" pitchFamily="18" charset="0"/>
              </a:rPr>
              <a:t>and rise in glory</a:t>
            </a:r>
          </a:p>
          <a:p>
            <a:pPr algn="ctr"/>
            <a:endParaRPr lang="en-GB" sz="2800" dirty="0">
              <a:solidFill>
                <a:schemeClr val="bg1"/>
              </a:solidFill>
              <a:latin typeface="Garamond" panose="02020404030301010803" pitchFamily="18" charset="0"/>
            </a:endParaRPr>
          </a:p>
          <a:p>
            <a:pPr algn="ctr"/>
            <a:endParaRPr lang="en-GB" sz="2800" dirty="0">
              <a:latin typeface="Garamond" panose="02020404030301010803" pitchFamily="18" charset="0"/>
            </a:endParaRPr>
          </a:p>
          <a:p>
            <a:pPr algn="ctr"/>
            <a:endParaRPr lang="en-GB" sz="2800" dirty="0">
              <a:latin typeface="Garamond" panose="02020404030301010803" pitchFamily="18" charset="0"/>
            </a:endParaRPr>
          </a:p>
          <a:p>
            <a:pPr algn="ctr"/>
            <a:r>
              <a:rPr lang="en-GB" sz="2800" dirty="0">
                <a:latin typeface="Garamond" panose="02020404030301010803" pitchFamily="18" charset="0"/>
              </a:rPr>
              <a:t> </a:t>
            </a:r>
          </a:p>
          <a:p>
            <a:pPr algn="ctr"/>
            <a:endParaRPr lang="en-GB" sz="1000" dirty="0">
              <a:latin typeface="Garamond" panose="02020404030301010803" pitchFamily="18" charset="0"/>
            </a:endParaRPr>
          </a:p>
        </p:txBody>
      </p:sp>
    </p:spTree>
    <p:extLst>
      <p:ext uri="{BB962C8B-B14F-4D97-AF65-F5344CB8AC3E}">
        <p14:creationId xmlns:p14="http://schemas.microsoft.com/office/powerpoint/2010/main" val="33374975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436448" y="2638619"/>
            <a:ext cx="5450194" cy="3016210"/>
          </a:xfrm>
          <a:prstGeom prst="rect">
            <a:avLst/>
          </a:prstGeom>
        </p:spPr>
        <p:txBody>
          <a:bodyPr wrap="square">
            <a:spAutoFit/>
          </a:bodyPr>
          <a:lstStyle/>
          <a:p>
            <a:pPr algn="ctr"/>
            <a:r>
              <a:rPr lang="en-GB" sz="2600" b="1" dirty="0">
                <a:latin typeface="Garamond" panose="02020404030301010803" pitchFamily="18" charset="0"/>
              </a:rPr>
              <a:t>Sunday 18</a:t>
            </a:r>
            <a:r>
              <a:rPr lang="en-GB" sz="2600" b="1" baseline="30000" dirty="0">
                <a:latin typeface="Garamond" panose="02020404030301010803" pitchFamily="18" charset="0"/>
              </a:rPr>
              <a:t>th</a:t>
            </a:r>
            <a:r>
              <a:rPr lang="en-GB" sz="2600" b="1" dirty="0">
                <a:latin typeface="Garamond" panose="02020404030301010803" pitchFamily="18" charset="0"/>
              </a:rPr>
              <a:t> September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Luke,                    Jesus teaches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“No one can serve two masters</a:t>
            </a:r>
            <a:r>
              <a:rPr lang="en-GB" sz="40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Newness” in John's Gospel and the Year 2022 » Barnabas Today">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341898"/>
            <a:ext cx="6150264" cy="410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8050192" y="2346198"/>
            <a:ext cx="3779135" cy="3372062"/>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3600" dirty="0">
                <a:latin typeface="Garamond" panose="02020404030301010803" pitchFamily="18" charset="0"/>
              </a:rPr>
              <a:t>I believe in one Lord, Jesus Christ, God from God, Light from Light, true God from true God</a:t>
            </a:r>
            <a:r>
              <a:rPr lang="en-GB" dirty="0"/>
              <a:t>.</a:t>
            </a:r>
            <a:endParaRPr kumimoji="0" lang="en-US" altLang="en-US" sz="2800" b="0" i="0" u="none" strike="noStrike" cap="none" normalizeH="0" baseline="0" dirty="0">
              <a:ln>
                <a:noFill/>
              </a:ln>
              <a:solidFill>
                <a:schemeClr val="tx1"/>
              </a:solidFill>
              <a:effectLst/>
              <a:latin typeface="Garamond" panose="02020404030301010803" pitchFamily="18" charset="0"/>
            </a:endParaRPr>
          </a:p>
        </p:txBody>
      </p:sp>
      <p:pic>
        <p:nvPicPr>
          <p:cNvPr id="1026" name="Picture 2">
            <a:extLst>
              <a:ext uri="{FF2B5EF4-FFF2-40B4-BE49-F238E27FC236}">
                <a16:creationId xmlns:a16="http://schemas.microsoft.com/office/drawing/2014/main" id="{34BF8FAA-323B-2105-1DB2-AB8013369F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3440" y="2172708"/>
            <a:ext cx="7126751" cy="4465354"/>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468585" y="2671126"/>
            <a:ext cx="6793681" cy="2585323"/>
          </a:xfrm>
          <a:prstGeom prst="rect">
            <a:avLst/>
          </a:prstGeom>
          <a:noFill/>
        </p:spPr>
        <p:txBody>
          <a:bodyPr wrap="square" rtlCol="0">
            <a:spAutoFit/>
          </a:bodyPr>
          <a:lstStyle/>
          <a:p>
            <a:pPr algn="ctr"/>
            <a:r>
              <a:rPr lang="en-GB" sz="6000" dirty="0">
                <a:latin typeface="Garamond" panose="02020404030301010803" pitchFamily="18" charset="0"/>
              </a:rPr>
              <a:t>“</a:t>
            </a:r>
            <a:r>
              <a:rPr lang="en-GB" sz="4400" dirty="0">
                <a:latin typeface="Garamond" panose="02020404030301010803" pitchFamily="18" charset="0"/>
              </a:rPr>
              <a:t>Let us never allow hope to die in our hearts!</a:t>
            </a:r>
            <a:r>
              <a:rPr lang="en-GB" sz="6000" dirty="0">
                <a:latin typeface="Garamond" panose="02020404030301010803" pitchFamily="18" charset="0"/>
              </a:rPr>
              <a:t>”</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World Youth 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Saint Pius of </a:t>
            </a:r>
            <a:r>
              <a:rPr lang="en-GB" sz="5400" dirty="0" err="1">
                <a:solidFill>
                  <a:schemeClr val="accent4">
                    <a:lumMod val="75000"/>
                  </a:schemeClr>
                </a:solidFill>
                <a:latin typeface="Garamond" panose="02020404030301010803" pitchFamily="18" charset="0"/>
              </a:rPr>
              <a:t>Pietrelcina</a:t>
            </a:r>
            <a:r>
              <a:rPr lang="en-GB" sz="5400" dirty="0">
                <a:solidFill>
                  <a:schemeClr val="accent4">
                    <a:lumMod val="75000"/>
                  </a:schemeClr>
                </a:solidFill>
                <a:latin typeface="Garamond" panose="02020404030301010803" pitchFamily="18" charset="0"/>
              </a:rPr>
              <a:t> (Padre Pio) 23</a:t>
            </a:r>
            <a:r>
              <a:rPr lang="en-GB" sz="5400" baseline="30000" dirty="0">
                <a:solidFill>
                  <a:schemeClr val="accent4">
                    <a:lumMod val="75000"/>
                  </a:schemeClr>
                </a:solidFill>
                <a:latin typeface="Garamond" panose="02020404030301010803" pitchFamily="18" charset="0"/>
              </a:rPr>
              <a:t>rd</a:t>
            </a:r>
            <a:r>
              <a:rPr lang="en-GB" sz="5400" dirty="0">
                <a:solidFill>
                  <a:schemeClr val="accent4">
                    <a:lumMod val="75000"/>
                  </a:schemeClr>
                </a:solidFill>
                <a:latin typeface="Garamond" panose="02020404030301010803" pitchFamily="18" charset="0"/>
              </a:rPr>
              <a:t>  September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576" y="2024790"/>
            <a:ext cx="3977196" cy="4950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4770537"/>
          </a:xfrm>
          <a:prstGeom prst="rect">
            <a:avLst/>
          </a:prstGeom>
          <a:noFill/>
        </p:spPr>
        <p:txBody>
          <a:bodyPr wrap="square" rtlCol="0">
            <a:spAutoFit/>
          </a:bodyPr>
          <a:lstStyle/>
          <a:p>
            <a:pPr algn="just"/>
            <a:r>
              <a:rPr lang="en-GB" sz="2200" b="1" dirty="0">
                <a:latin typeface="Garamond" panose="02020404030301010803" pitchFamily="18" charset="0"/>
              </a:rPr>
              <a:t>Francesco </a:t>
            </a:r>
            <a:r>
              <a:rPr lang="en-GB" sz="2200" b="1" dirty="0" err="1">
                <a:latin typeface="Garamond" panose="02020404030301010803" pitchFamily="18" charset="0"/>
              </a:rPr>
              <a:t>Forgione</a:t>
            </a:r>
            <a:r>
              <a:rPr lang="en-GB" sz="2200" dirty="0">
                <a:latin typeface="Garamond" panose="02020404030301010803" pitchFamily="18" charset="0"/>
              </a:rPr>
              <a:t>, better known as </a:t>
            </a:r>
            <a:r>
              <a:rPr lang="en-GB" sz="2200" b="1" dirty="0">
                <a:latin typeface="Garamond" panose="02020404030301010803" pitchFamily="18" charset="0"/>
              </a:rPr>
              <a:t>Padre Pio</a:t>
            </a:r>
            <a:r>
              <a:rPr lang="en-GB" sz="2200" dirty="0">
                <a:latin typeface="Garamond" panose="02020404030301010803" pitchFamily="18" charset="0"/>
              </a:rPr>
              <a:t> and also </a:t>
            </a:r>
            <a:r>
              <a:rPr lang="en-GB" sz="2200" b="1" dirty="0">
                <a:latin typeface="Garamond" panose="02020404030301010803" pitchFamily="18" charset="0"/>
              </a:rPr>
              <a:t>Saint Pius of </a:t>
            </a:r>
            <a:r>
              <a:rPr lang="en-GB" sz="2200" b="1" dirty="0" err="1">
                <a:latin typeface="Garamond" panose="02020404030301010803" pitchFamily="18" charset="0"/>
              </a:rPr>
              <a:t>Pietrelcina</a:t>
            </a:r>
            <a:r>
              <a:rPr lang="en-GB" sz="2200" dirty="0">
                <a:latin typeface="Garamond" panose="02020404030301010803" pitchFamily="18" charset="0"/>
              </a:rPr>
              <a:t>  was born on 25 May 1887 and died on 23</a:t>
            </a:r>
            <a:r>
              <a:rPr lang="en-GB" sz="2200" baseline="30000" dirty="0">
                <a:latin typeface="Garamond" panose="02020404030301010803" pitchFamily="18" charset="0"/>
              </a:rPr>
              <a:t>rd</a:t>
            </a:r>
            <a:r>
              <a:rPr lang="en-GB" sz="2200" dirty="0">
                <a:latin typeface="Garamond" panose="02020404030301010803" pitchFamily="18" charset="0"/>
              </a:rPr>
              <a:t>  September 1968. He was a member of the Italian Franciscan Capuchin order.</a:t>
            </a:r>
          </a:p>
          <a:p>
            <a:pPr algn="just"/>
            <a:r>
              <a:rPr lang="en-GB" sz="2200" dirty="0">
                <a:latin typeface="Garamond" panose="02020404030301010803" pitchFamily="18" charset="0"/>
              </a:rPr>
              <a:t>Padre </a:t>
            </a:r>
            <a:r>
              <a:rPr lang="en-GB" sz="2200" dirty="0" err="1">
                <a:latin typeface="Garamond" panose="02020404030301010803" pitchFamily="18" charset="0"/>
              </a:rPr>
              <a:t>Pio</a:t>
            </a:r>
            <a:r>
              <a:rPr lang="en-GB" sz="2200" dirty="0">
                <a:latin typeface="Garamond" panose="02020404030301010803" pitchFamily="18" charset="0"/>
              </a:rPr>
              <a:t> became famous for exhibiting stigmata for most of his life, thereby generating much interest and controversy.  This means that he experienced bodily marks, pain, and bleeding in locations corresponding to the crucifixion wounds of Jesus.</a:t>
            </a:r>
          </a:p>
          <a:p>
            <a:pPr algn="just"/>
            <a:r>
              <a:rPr lang="en-GB" sz="2200" dirty="0">
                <a:latin typeface="Garamond" panose="02020404030301010803" pitchFamily="18" charset="0"/>
              </a:rPr>
              <a:t>He was beatified (made Blessed) in 1999. After consideration of Padre Pio's virtues and ability to do good even after his death, including discussion of healings attributed to his intercession, John Paul II declared Padre Pio a saint on 16</a:t>
            </a:r>
            <a:r>
              <a:rPr lang="en-GB" sz="2200" baseline="30000" dirty="0">
                <a:latin typeface="Garamond" panose="02020404030301010803" pitchFamily="18" charset="0"/>
              </a:rPr>
              <a:t>th</a:t>
            </a:r>
            <a:r>
              <a:rPr lang="en-GB" sz="2200" dirty="0">
                <a:latin typeface="Garamond" panose="02020404030301010803" pitchFamily="18" charset="0"/>
              </a:rPr>
              <a:t> June 2002. An estimated 300,000 people attended the canonization ceremony in Rome</a:t>
            </a:r>
            <a:r>
              <a:rPr lang="en-GB" dirty="0"/>
              <a:t>.</a:t>
            </a:r>
          </a:p>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36 </a:t>
            </a:r>
            <a:r>
              <a:rPr lang="en-GB" altLang="en-US" sz="4000" dirty="0">
                <a:solidFill>
                  <a:schemeClr val="accent4">
                    <a:lumMod val="75000"/>
                  </a:schemeClr>
                </a:solidFill>
                <a:latin typeface="Garamond" panose="02020404030301010803" pitchFamily="18" charset="0"/>
              </a:rPr>
              <a:t>: St Peter and SS Peter and Paul</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336876"/>
            <a:ext cx="7379998" cy="4832092"/>
          </a:xfrm>
          <a:prstGeom prst="rect">
            <a:avLst/>
          </a:prstGeom>
          <a:noFill/>
          <a:ln w="15875">
            <a:solidFill>
              <a:schemeClr val="bg1"/>
            </a:solidFill>
          </a:ln>
        </p:spPr>
        <p:txBody>
          <a:bodyPr wrap="square" rtlCol="0">
            <a:spAutoFit/>
          </a:bodyPr>
          <a:lstStyle/>
          <a:p>
            <a:pPr algn="just"/>
            <a:r>
              <a:rPr lang="en-GB" sz="2400" dirty="0">
                <a:latin typeface="Garamond" panose="02020404030301010803" pitchFamily="18" charset="0"/>
              </a:rPr>
              <a:t>St Peter was the first leader of the church and was frequently mentioned in the Gospels. The Pope is the successor of Peter as the Bishop of Rome and leader of the Roman Catholic Church.</a:t>
            </a:r>
          </a:p>
          <a:p>
            <a:pPr algn="just"/>
            <a:r>
              <a:rPr lang="en-GB" sz="2400" dirty="0">
                <a:latin typeface="Garamond" panose="02020404030301010803" pitchFamily="18" charset="0"/>
              </a:rPr>
              <a:t>St Paul was the apostle to the Gentiles as he travelled widely throughout the Roman empire. His letters form a large part of the New Testament.</a:t>
            </a:r>
          </a:p>
          <a:p>
            <a:pPr algn="just"/>
            <a:r>
              <a:rPr lang="en-GB" sz="2400" dirty="0">
                <a:latin typeface="Garamond" panose="02020404030301010803" pitchFamily="18" charset="0"/>
              </a:rPr>
              <a:t>Both Peter and Paul were martyred in Rome. </a:t>
            </a:r>
          </a:p>
          <a:p>
            <a:pPr algn="just"/>
            <a:endParaRPr lang="en-GB" sz="2400" dirty="0">
              <a:latin typeface="Garamond" panose="02020404030301010803" pitchFamily="18" charset="0"/>
            </a:endParaRPr>
          </a:p>
          <a:p>
            <a:pPr algn="just"/>
            <a:r>
              <a:rPr lang="en-GB" sz="2400" dirty="0">
                <a:latin typeface="Garamond" panose="02020404030301010803" pitchFamily="18" charset="0"/>
              </a:rPr>
              <a:t>There are 3 schools in the Diocese of Brentwood named after St Peter (Billericay, Dagenham and Romford) and one after SS Peter and Paul (Ilford).  </a:t>
            </a:r>
          </a:p>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a:extLst>
              <a:ext uri="{FF2B5EF4-FFF2-40B4-BE49-F238E27FC236}">
                <a16:creationId xmlns:a16="http://schemas.microsoft.com/office/drawing/2014/main" id="{FC33337F-7B24-0156-76B4-0D63D666EE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164" y="1269006"/>
            <a:ext cx="3739368" cy="538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20993" y="1869311"/>
            <a:ext cx="6661230"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960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66f78821-969e-443f-8b7e-99ce487fda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6522</TotalTime>
  <Words>499</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389</cp:revision>
  <dcterms:created xsi:type="dcterms:W3CDTF">2019-09-06T14:56:38Z</dcterms:created>
  <dcterms:modified xsi:type="dcterms:W3CDTF">2022-09-13T08:52:18Z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