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4" r:id="rId2"/>
    <p:sldId id="289" r:id="rId3"/>
    <p:sldId id="362" r:id="rId4"/>
    <p:sldId id="297" r:id="rId5"/>
    <p:sldId id="368" r:id="rId6"/>
    <p:sldId id="258" r:id="rId7"/>
    <p:sldId id="272" r:id="rId8"/>
    <p:sldId id="321" r:id="rId9"/>
    <p:sldId id="37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EBD576-6C59-4450-8892-D2FBFF343A8F}" v="73" dt="2022-09-14T12:52:47.6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28" autoAdjust="0"/>
    <p:restoredTop sz="94660"/>
  </p:normalViewPr>
  <p:slideViewPr>
    <p:cSldViewPr snapToGrid="0">
      <p:cViewPr varScale="1">
        <p:scale>
          <a:sx n="66" d="100"/>
          <a:sy n="66" d="100"/>
        </p:scale>
        <p:origin x="470"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1EEBD576-6C59-4450-8892-D2FBFF343A8F}"/>
    <pc:docChg chg="undo custSel addSld delSld modSld">
      <pc:chgData name="John Adams" userId="1143faee-bb16-416e-8056-0ed4c730fe93" providerId="ADAL" clId="{1EEBD576-6C59-4450-8892-D2FBFF343A8F}" dt="2022-09-14T13:13:33.474" v="2033" actId="20577"/>
      <pc:docMkLst>
        <pc:docMk/>
      </pc:docMkLst>
      <pc:sldChg chg="modSp mod">
        <pc:chgData name="John Adams" userId="1143faee-bb16-416e-8056-0ed4c730fe93" providerId="ADAL" clId="{1EEBD576-6C59-4450-8892-D2FBFF343A8F}" dt="2022-09-05T14:23:33.810" v="226" actId="20577"/>
        <pc:sldMkLst>
          <pc:docMk/>
          <pc:sldMk cId="2656554078" sldId="258"/>
        </pc:sldMkLst>
        <pc:spChg chg="mod">
          <ac:chgData name="John Adams" userId="1143faee-bb16-416e-8056-0ed4c730fe93" providerId="ADAL" clId="{1EEBD576-6C59-4450-8892-D2FBFF343A8F}" dt="2022-09-05T14:23:33.810" v="226" actId="20577"/>
          <ac:spMkLst>
            <pc:docMk/>
            <pc:sldMk cId="2656554078" sldId="258"/>
            <ac:spMk id="4" creationId="{00000000-0000-0000-0000-000000000000}"/>
          </ac:spMkLst>
        </pc:spChg>
      </pc:sldChg>
      <pc:sldChg chg="addSp delSp modSp mod setBg">
        <pc:chgData name="John Adams" userId="1143faee-bb16-416e-8056-0ed4c730fe93" providerId="ADAL" clId="{1EEBD576-6C59-4450-8892-D2FBFF343A8F}" dt="2022-09-14T13:13:33.474" v="2033" actId="20577"/>
        <pc:sldMkLst>
          <pc:docMk/>
          <pc:sldMk cId="2339235338" sldId="272"/>
        </pc:sldMkLst>
        <pc:spChg chg="add del">
          <ac:chgData name="John Adams" userId="1143faee-bb16-416e-8056-0ed4c730fe93" providerId="ADAL" clId="{1EEBD576-6C59-4450-8892-D2FBFF343A8F}" dt="2022-09-14T12:50:49.778" v="1740" actId="478"/>
          <ac:spMkLst>
            <pc:docMk/>
            <pc:sldMk cId="2339235338" sldId="272"/>
            <ac:spMk id="2" creationId="{683DB4DF-5FC9-B717-BC78-EAF224F5B2E2}"/>
          </ac:spMkLst>
        </pc:spChg>
        <pc:spChg chg="mod">
          <ac:chgData name="John Adams" userId="1143faee-bb16-416e-8056-0ed4c730fe93" providerId="ADAL" clId="{1EEBD576-6C59-4450-8892-D2FBFF343A8F}" dt="2022-09-14T13:13:14.829" v="2027"/>
          <ac:spMkLst>
            <pc:docMk/>
            <pc:sldMk cId="2339235338" sldId="272"/>
            <ac:spMk id="3" creationId="{00000000-0000-0000-0000-000000000000}"/>
          </ac:spMkLst>
        </pc:spChg>
        <pc:spChg chg="mod">
          <ac:chgData name="John Adams" userId="1143faee-bb16-416e-8056-0ed4c730fe93" providerId="ADAL" clId="{1EEBD576-6C59-4450-8892-D2FBFF343A8F}" dt="2022-09-14T13:13:33.474" v="2033" actId="20577"/>
          <ac:spMkLst>
            <pc:docMk/>
            <pc:sldMk cId="2339235338" sldId="272"/>
            <ac:spMk id="4" creationId="{E8D86204-F77F-A728-1839-54A4BF5E063E}"/>
          </ac:spMkLst>
        </pc:spChg>
        <pc:spChg chg="mod">
          <ac:chgData name="John Adams" userId="1143faee-bb16-416e-8056-0ed4c730fe93" providerId="ADAL" clId="{1EEBD576-6C59-4450-8892-D2FBFF343A8F}" dt="2022-09-14T13:04:00.049" v="2021" actId="1076"/>
          <ac:spMkLst>
            <pc:docMk/>
            <pc:sldMk cId="2339235338" sldId="272"/>
            <ac:spMk id="6" creationId="{00000000-0000-0000-0000-000000000000}"/>
          </ac:spMkLst>
        </pc:spChg>
        <pc:spChg chg="mod">
          <ac:chgData name="John Adams" userId="1143faee-bb16-416e-8056-0ed4c730fe93" providerId="ADAL" clId="{1EEBD576-6C59-4450-8892-D2FBFF343A8F}" dt="2022-09-14T12:26:25.599" v="1281" actId="6549"/>
          <ac:spMkLst>
            <pc:docMk/>
            <pc:sldMk cId="2339235338" sldId="272"/>
            <ac:spMk id="8" creationId="{00000000-0000-0000-0000-000000000000}"/>
          </ac:spMkLst>
        </pc:spChg>
        <pc:picChg chg="ord">
          <ac:chgData name="John Adams" userId="1143faee-bb16-416e-8056-0ed4c730fe93" providerId="ADAL" clId="{1EEBD576-6C59-4450-8892-D2FBFF343A8F}" dt="2022-09-14T13:03:47.939" v="2019" actId="166"/>
          <ac:picMkLst>
            <pc:docMk/>
            <pc:sldMk cId="2339235338" sldId="272"/>
            <ac:picMk id="7" creationId="{00000000-0000-0000-0000-000000000000}"/>
          </ac:picMkLst>
        </pc:picChg>
        <pc:picChg chg="add mod">
          <ac:chgData name="John Adams" userId="1143faee-bb16-416e-8056-0ed4c730fe93" providerId="ADAL" clId="{1EEBD576-6C59-4450-8892-D2FBFF343A8F}" dt="2022-09-14T12:52:47.671" v="1748" actId="732"/>
          <ac:picMkLst>
            <pc:docMk/>
            <pc:sldMk cId="2339235338" sldId="272"/>
            <ac:picMk id="1028" creationId="{91F63FA8-2D44-0614-855B-12C166BD5EF4}"/>
          </ac:picMkLst>
        </pc:picChg>
        <pc:picChg chg="del">
          <ac:chgData name="John Adams" userId="1143faee-bb16-416e-8056-0ed4c730fe93" providerId="ADAL" clId="{1EEBD576-6C59-4450-8892-D2FBFF343A8F}" dt="2022-09-05T14:35:46.732" v="404" actId="478"/>
          <ac:picMkLst>
            <pc:docMk/>
            <pc:sldMk cId="2339235338" sldId="272"/>
            <ac:picMk id="5122" creationId="{A58C4616-5664-3585-70FB-1CFF5A328E43}"/>
          </ac:picMkLst>
        </pc:picChg>
        <pc:picChg chg="add del mod">
          <ac:chgData name="John Adams" userId="1143faee-bb16-416e-8056-0ed4c730fe93" providerId="ADAL" clId="{1EEBD576-6C59-4450-8892-D2FBFF343A8F}" dt="2022-09-14T12:52:16.433" v="1742" actId="478"/>
          <ac:picMkLst>
            <pc:docMk/>
            <pc:sldMk cId="2339235338" sldId="272"/>
            <ac:picMk id="7170" creationId="{E8277948-83E8-7C78-29BF-2C8F4D0017BA}"/>
          </ac:picMkLst>
        </pc:picChg>
      </pc:sldChg>
      <pc:sldChg chg="modSp mod">
        <pc:chgData name="John Adams" userId="1143faee-bb16-416e-8056-0ed4c730fe93" providerId="ADAL" clId="{1EEBD576-6C59-4450-8892-D2FBFF343A8F}" dt="2022-09-05T14:55:45.593" v="1222" actId="20577"/>
        <pc:sldMkLst>
          <pc:docMk/>
          <pc:sldMk cId="835714311" sldId="289"/>
        </pc:sldMkLst>
        <pc:spChg chg="mod">
          <ac:chgData name="John Adams" userId="1143faee-bb16-416e-8056-0ed4c730fe93" providerId="ADAL" clId="{1EEBD576-6C59-4450-8892-D2FBFF343A8F}" dt="2022-09-05T14:55:45.593" v="1222" actId="20577"/>
          <ac:spMkLst>
            <pc:docMk/>
            <pc:sldMk cId="835714311" sldId="289"/>
            <ac:spMk id="10" creationId="{00000000-0000-0000-0000-000000000000}"/>
          </ac:spMkLst>
        </pc:spChg>
        <pc:spChg chg="mod">
          <ac:chgData name="John Adams" userId="1143faee-bb16-416e-8056-0ed4c730fe93" providerId="ADAL" clId="{1EEBD576-6C59-4450-8892-D2FBFF343A8F}" dt="2022-09-05T14:02:55.980" v="52" actId="1076"/>
          <ac:spMkLst>
            <pc:docMk/>
            <pc:sldMk cId="835714311" sldId="289"/>
            <ac:spMk id="11" creationId="{00000000-0000-0000-0000-000000000000}"/>
          </ac:spMkLst>
        </pc:spChg>
      </pc:sldChg>
      <pc:sldChg chg="addSp delSp modSp mod">
        <pc:chgData name="John Adams" userId="1143faee-bb16-416e-8056-0ed4c730fe93" providerId="ADAL" clId="{1EEBD576-6C59-4450-8892-D2FBFF343A8F}" dt="2022-09-05T14:12:05.918" v="110" actId="14100"/>
        <pc:sldMkLst>
          <pc:docMk/>
          <pc:sldMk cId="2058881387" sldId="297"/>
        </pc:sldMkLst>
        <pc:spChg chg="mod">
          <ac:chgData name="John Adams" userId="1143faee-bb16-416e-8056-0ed4c730fe93" providerId="ADAL" clId="{1EEBD576-6C59-4450-8892-D2FBFF343A8F}" dt="2022-09-05T14:10:41.138" v="100" actId="1076"/>
          <ac:spMkLst>
            <pc:docMk/>
            <pc:sldMk cId="2058881387" sldId="297"/>
            <ac:spMk id="3" creationId="{00000000-0000-0000-0000-000000000000}"/>
          </ac:spMkLst>
        </pc:spChg>
        <pc:picChg chg="del">
          <ac:chgData name="John Adams" userId="1143faee-bb16-416e-8056-0ed4c730fe93" providerId="ADAL" clId="{1EEBD576-6C59-4450-8892-D2FBFF343A8F}" dt="2022-09-05T14:10:44.029" v="101" actId="478"/>
          <ac:picMkLst>
            <pc:docMk/>
            <pc:sldMk cId="2058881387" sldId="297"/>
            <ac:picMk id="3074" creationId="{65EADA00-CCDF-6D1B-77A2-7C6994CD7BAE}"/>
          </ac:picMkLst>
        </pc:picChg>
        <pc:picChg chg="add mod">
          <ac:chgData name="John Adams" userId="1143faee-bb16-416e-8056-0ed4c730fe93" providerId="ADAL" clId="{1EEBD576-6C59-4450-8892-D2FBFF343A8F}" dt="2022-09-05T14:12:05.918" v="110" actId="14100"/>
          <ac:picMkLst>
            <pc:docMk/>
            <pc:sldMk cId="2058881387" sldId="297"/>
            <ac:picMk id="4098" creationId="{E233E8CC-412F-7CB6-5AFF-DAF04D11E451}"/>
          </ac:picMkLst>
        </pc:picChg>
      </pc:sldChg>
      <pc:sldChg chg="addSp delSp modSp mod">
        <pc:chgData name="John Adams" userId="1143faee-bb16-416e-8056-0ed4c730fe93" providerId="ADAL" clId="{1EEBD576-6C59-4450-8892-D2FBFF343A8F}" dt="2022-09-05T14:34:07.899" v="388" actId="6549"/>
        <pc:sldMkLst>
          <pc:docMk/>
          <pc:sldMk cId="2734715491" sldId="321"/>
        </pc:sldMkLst>
        <pc:spChg chg="mod">
          <ac:chgData name="John Adams" userId="1143faee-bb16-416e-8056-0ed4c730fe93" providerId="ADAL" clId="{1EEBD576-6C59-4450-8892-D2FBFF343A8F}" dt="2022-09-05T14:31:59.473" v="381" actId="1076"/>
          <ac:spMkLst>
            <pc:docMk/>
            <pc:sldMk cId="2734715491" sldId="321"/>
            <ac:spMk id="9" creationId="{86DF3ECD-1A94-4E29-B9CC-75D7B04FE216}"/>
          </ac:spMkLst>
        </pc:spChg>
        <pc:spChg chg="mod">
          <ac:chgData name="John Adams" userId="1143faee-bb16-416e-8056-0ed4c730fe93" providerId="ADAL" clId="{1EEBD576-6C59-4450-8892-D2FBFF343A8F}" dt="2022-09-05T14:34:07.899" v="388" actId="6549"/>
          <ac:spMkLst>
            <pc:docMk/>
            <pc:sldMk cId="2734715491" sldId="321"/>
            <ac:spMk id="10" creationId="{00000000-0000-0000-0000-000000000000}"/>
          </ac:spMkLst>
        </pc:spChg>
        <pc:spChg chg="mod ord">
          <ac:chgData name="John Adams" userId="1143faee-bb16-416e-8056-0ed4c730fe93" providerId="ADAL" clId="{1EEBD576-6C59-4450-8892-D2FBFF343A8F}" dt="2022-09-05T14:32:06.930" v="382" actId="1076"/>
          <ac:spMkLst>
            <pc:docMk/>
            <pc:sldMk cId="2734715491" sldId="321"/>
            <ac:spMk id="11" creationId="{8C0819C2-B585-49A3-99B9-0C1B726A5F5D}"/>
          </ac:spMkLst>
        </pc:spChg>
        <pc:picChg chg="add del mod">
          <ac:chgData name="John Adams" userId="1143faee-bb16-416e-8056-0ed4c730fe93" providerId="ADAL" clId="{1EEBD576-6C59-4450-8892-D2FBFF343A8F}" dt="2022-09-05T14:32:29.390" v="383" actId="478"/>
          <ac:picMkLst>
            <pc:docMk/>
            <pc:sldMk cId="2734715491" sldId="321"/>
            <ac:picMk id="2" creationId="{F8198333-1385-7393-7653-81AD7DF09440}"/>
          </ac:picMkLst>
        </pc:picChg>
        <pc:picChg chg="del">
          <ac:chgData name="John Adams" userId="1143faee-bb16-416e-8056-0ed4c730fe93" providerId="ADAL" clId="{1EEBD576-6C59-4450-8892-D2FBFF343A8F}" dt="2022-09-05T14:30:13.031" v="376" actId="478"/>
          <ac:picMkLst>
            <pc:docMk/>
            <pc:sldMk cId="2734715491" sldId="321"/>
            <ac:picMk id="6146" creationId="{4A50706D-EBDF-E9E2-7035-3709816A012E}"/>
          </ac:picMkLst>
        </pc:picChg>
        <pc:picChg chg="add mod">
          <ac:chgData name="John Adams" userId="1143faee-bb16-416e-8056-0ed4c730fe93" providerId="ADAL" clId="{1EEBD576-6C59-4450-8892-D2FBFF343A8F}" dt="2022-09-05T14:33:39.701" v="386" actId="14100"/>
          <ac:picMkLst>
            <pc:docMk/>
            <pc:sldMk cId="2734715491" sldId="321"/>
            <ac:picMk id="6148" creationId="{6A74FC81-EE7F-6335-09D5-368CE01E64E7}"/>
          </ac:picMkLst>
        </pc:picChg>
      </pc:sldChg>
      <pc:sldChg chg="addSp delSp modSp mod">
        <pc:chgData name="John Adams" userId="1143faee-bb16-416e-8056-0ed4c730fe93" providerId="ADAL" clId="{1EEBD576-6C59-4450-8892-D2FBFF343A8F}" dt="2022-09-05T13:54:22.826" v="8" actId="732"/>
        <pc:sldMkLst>
          <pc:docMk/>
          <pc:sldMk cId="2413920719" sldId="334"/>
        </pc:sldMkLst>
        <pc:spChg chg="mod">
          <ac:chgData name="John Adams" userId="1143faee-bb16-416e-8056-0ed4c730fe93" providerId="ADAL" clId="{1EEBD576-6C59-4450-8892-D2FBFF343A8F}" dt="2022-09-05T13:53:11.936" v="1" actId="20577"/>
          <ac:spMkLst>
            <pc:docMk/>
            <pc:sldMk cId="2413920719" sldId="334"/>
            <ac:spMk id="3" creationId="{00000000-0000-0000-0000-000000000000}"/>
          </ac:spMkLst>
        </pc:spChg>
        <pc:picChg chg="add mod">
          <ac:chgData name="John Adams" userId="1143faee-bb16-416e-8056-0ed4c730fe93" providerId="ADAL" clId="{1EEBD576-6C59-4450-8892-D2FBFF343A8F}" dt="2022-09-05T13:54:22.826" v="8" actId="732"/>
          <ac:picMkLst>
            <pc:docMk/>
            <pc:sldMk cId="2413920719" sldId="334"/>
            <ac:picMk id="2" creationId="{792DAD5F-5336-FC06-81A5-ED506EF86AB1}"/>
          </ac:picMkLst>
        </pc:picChg>
        <pc:picChg chg="del">
          <ac:chgData name="John Adams" userId="1143faee-bb16-416e-8056-0ed4c730fe93" providerId="ADAL" clId="{1EEBD576-6C59-4450-8892-D2FBFF343A8F}" dt="2022-09-05T13:53:50.352" v="2" actId="478"/>
          <ac:picMkLst>
            <pc:docMk/>
            <pc:sldMk cId="2413920719" sldId="334"/>
            <ac:picMk id="1026" creationId="{D07A011F-F00C-8211-3A4D-9D87D095A9E8}"/>
          </ac:picMkLst>
        </pc:picChg>
      </pc:sldChg>
      <pc:sldChg chg="addSp delSp modSp mod">
        <pc:chgData name="John Adams" userId="1143faee-bb16-416e-8056-0ed4c730fe93" providerId="ADAL" clId="{1EEBD576-6C59-4450-8892-D2FBFF343A8F}" dt="2022-09-05T14:08:49.698" v="87" actId="1076"/>
        <pc:sldMkLst>
          <pc:docMk/>
          <pc:sldMk cId="3177330860" sldId="362"/>
        </pc:sldMkLst>
        <pc:spChg chg="mod">
          <ac:chgData name="John Adams" userId="1143faee-bb16-416e-8056-0ed4c730fe93" providerId="ADAL" clId="{1EEBD576-6C59-4450-8892-D2FBFF343A8F}" dt="2022-09-05T14:08:49.698" v="87" actId="1076"/>
          <ac:spMkLst>
            <pc:docMk/>
            <pc:sldMk cId="3177330860" sldId="362"/>
            <ac:spMk id="4" creationId="{00000000-0000-0000-0000-000000000000}"/>
          </ac:spMkLst>
        </pc:spChg>
        <pc:picChg chg="add mod">
          <ac:chgData name="John Adams" userId="1143faee-bb16-416e-8056-0ed4c730fe93" providerId="ADAL" clId="{1EEBD576-6C59-4450-8892-D2FBFF343A8F}" dt="2022-09-05T14:08:33.902" v="86" actId="1076"/>
          <ac:picMkLst>
            <pc:docMk/>
            <pc:sldMk cId="3177330860" sldId="362"/>
            <ac:picMk id="2" creationId="{ACEAF358-6E29-67D8-E7A7-979337BE6BAB}"/>
          </ac:picMkLst>
        </pc:picChg>
        <pc:picChg chg="del">
          <ac:chgData name="John Adams" userId="1143faee-bb16-416e-8056-0ed4c730fe93" providerId="ADAL" clId="{1EEBD576-6C59-4450-8892-D2FBFF343A8F}" dt="2022-09-05T14:05:59.232" v="81" actId="478"/>
          <ac:picMkLst>
            <pc:docMk/>
            <pc:sldMk cId="3177330860" sldId="362"/>
            <ac:picMk id="2050" creationId="{209E667E-71AB-739C-0798-0AE6CB9EBF65}"/>
          </ac:picMkLst>
        </pc:picChg>
      </pc:sldChg>
      <pc:sldChg chg="addSp delSp modSp mod">
        <pc:chgData name="John Adams" userId="1143faee-bb16-416e-8056-0ed4c730fe93" providerId="ADAL" clId="{1EEBD576-6C59-4450-8892-D2FBFF343A8F}" dt="2022-09-05T14:22:39.301" v="221" actId="1076"/>
        <pc:sldMkLst>
          <pc:docMk/>
          <pc:sldMk cId="11207855" sldId="368"/>
        </pc:sldMkLst>
        <pc:spChg chg="add del">
          <ac:chgData name="John Adams" userId="1143faee-bb16-416e-8056-0ed4c730fe93" providerId="ADAL" clId="{1EEBD576-6C59-4450-8892-D2FBFF343A8F}" dt="2022-09-05T14:16:19.539" v="137"/>
          <ac:spMkLst>
            <pc:docMk/>
            <pc:sldMk cId="11207855" sldId="368"/>
            <ac:spMk id="2" creationId="{D49721FB-3A85-5848-7F77-70E2C6EC5B3E}"/>
          </ac:spMkLst>
        </pc:spChg>
        <pc:spChg chg="mod">
          <ac:chgData name="John Adams" userId="1143faee-bb16-416e-8056-0ed4c730fe93" providerId="ADAL" clId="{1EEBD576-6C59-4450-8892-D2FBFF343A8F}" dt="2022-09-05T14:22:29.437" v="219" actId="1076"/>
          <ac:spMkLst>
            <pc:docMk/>
            <pc:sldMk cId="11207855" sldId="368"/>
            <ac:spMk id="4" creationId="{00000000-0000-0000-0000-000000000000}"/>
          </ac:spMkLst>
        </pc:spChg>
        <pc:spChg chg="mod ord">
          <ac:chgData name="John Adams" userId="1143faee-bb16-416e-8056-0ed4c730fe93" providerId="ADAL" clId="{1EEBD576-6C59-4450-8892-D2FBFF343A8F}" dt="2022-09-05T14:22:21.388" v="218" actId="166"/>
          <ac:spMkLst>
            <pc:docMk/>
            <pc:sldMk cId="11207855" sldId="368"/>
            <ac:spMk id="8" creationId="{00000000-0000-0000-0000-000000000000}"/>
          </ac:spMkLst>
        </pc:spChg>
        <pc:picChg chg="del">
          <ac:chgData name="John Adams" userId="1143faee-bb16-416e-8056-0ed4c730fe93" providerId="ADAL" clId="{1EEBD576-6C59-4450-8892-D2FBFF343A8F}" dt="2022-09-05T14:16:12.127" v="135" actId="478"/>
          <ac:picMkLst>
            <pc:docMk/>
            <pc:sldMk cId="11207855" sldId="368"/>
            <ac:picMk id="4098" creationId="{AF950499-0D72-DF37-1747-9D786BB66E21}"/>
          </ac:picMkLst>
        </pc:picChg>
        <pc:picChg chg="add mod">
          <ac:chgData name="John Adams" userId="1143faee-bb16-416e-8056-0ed4c730fe93" providerId="ADAL" clId="{1EEBD576-6C59-4450-8892-D2FBFF343A8F}" dt="2022-09-05T14:22:39.301" v="221" actId="1076"/>
          <ac:picMkLst>
            <pc:docMk/>
            <pc:sldMk cId="11207855" sldId="368"/>
            <ac:picMk id="5123" creationId="{51764C93-3DE4-7347-B545-A5CB48C8D5DD}"/>
          </ac:picMkLst>
        </pc:picChg>
        <pc:picChg chg="add del mod">
          <ac:chgData name="John Adams" userId="1143faee-bb16-416e-8056-0ed4c730fe93" providerId="ADAL" clId="{1EEBD576-6C59-4450-8892-D2FBFF343A8F}" dt="2022-09-05T14:21:22.582" v="208" actId="478"/>
          <ac:picMkLst>
            <pc:docMk/>
            <pc:sldMk cId="11207855" sldId="368"/>
            <ac:picMk id="5125" creationId="{4CBC18F7-6641-AAA5-FBAB-A599F3E2C16A}"/>
          </ac:picMkLst>
        </pc:picChg>
        <pc:picChg chg="add mod">
          <ac:chgData name="John Adams" userId="1143faee-bb16-416e-8056-0ed4c730fe93" providerId="ADAL" clId="{1EEBD576-6C59-4450-8892-D2FBFF343A8F}" dt="2022-09-05T14:22:09.859" v="216" actId="167"/>
          <ac:picMkLst>
            <pc:docMk/>
            <pc:sldMk cId="11207855" sldId="368"/>
            <ac:picMk id="5127" creationId="{0B65F8BC-F209-3CF6-2041-31BC2964ABA0}"/>
          </ac:picMkLst>
        </pc:picChg>
      </pc:sldChg>
      <pc:sldChg chg="del">
        <pc:chgData name="John Adams" userId="1143faee-bb16-416e-8056-0ed4c730fe93" providerId="ADAL" clId="{1EEBD576-6C59-4450-8892-D2FBFF343A8F}" dt="2022-09-05T13:54:35.650" v="10" actId="47"/>
        <pc:sldMkLst>
          <pc:docMk/>
          <pc:sldMk cId="349581667" sldId="369"/>
        </pc:sldMkLst>
      </pc:sldChg>
      <pc:sldChg chg="add">
        <pc:chgData name="John Adams" userId="1143faee-bb16-416e-8056-0ed4c730fe93" providerId="ADAL" clId="{1EEBD576-6C59-4450-8892-D2FBFF343A8F}" dt="2022-09-05T13:54:32.848" v="9"/>
        <pc:sldMkLst>
          <pc:docMk/>
          <pc:sldMk cId="384077064" sldId="37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15/09/2022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15/09/2022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15/09/2022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15/09/2022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15/09/2022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15/09/2022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15/09/2022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15/09/2022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15/09/2022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15/09/2022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15/09/2022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15/09/2022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jpeg"/><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26</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September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145175" y="5057007"/>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in Hope ~</a:t>
            </a:r>
          </a:p>
        </p:txBody>
      </p:sp>
      <p:pic>
        <p:nvPicPr>
          <p:cNvPr id="2" name="Picture 2" descr="Note from 10Best: We're here to offer hope and inspiration for the future">
            <a:extLst>
              <a:ext uri="{FF2B5EF4-FFF2-40B4-BE49-F238E27FC236}">
                <a16:creationId xmlns:a16="http://schemas.microsoft.com/office/drawing/2014/main" id="{792DAD5F-5336-FC06-81A5-ED506EF86AB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030" t="37396" r="-1" b="13869"/>
          <a:stretch/>
        </p:blipFill>
        <p:spPr bwMode="auto">
          <a:xfrm>
            <a:off x="1523995" y="1873524"/>
            <a:ext cx="9144001" cy="3063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92071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65414" y="1932760"/>
            <a:ext cx="10406740" cy="4523048"/>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24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2400" dirty="0">
              <a:latin typeface="Garamond" panose="02020404030301010803" pitchFamily="18" charset="0"/>
              <a:ea typeface="Calibri" panose="020F0502020204030204" pitchFamily="34" charset="0"/>
              <a:cs typeface="Times New Roman" panose="02020603050405020304" pitchFamily="18" charset="0"/>
            </a:endParaRPr>
          </a:p>
          <a:p>
            <a:pPr algn="ctr"/>
            <a:r>
              <a:rPr lang="en-US" sz="2000" b="0" dirty="0">
                <a:solidFill>
                  <a:srgbClr val="333333"/>
                </a:solidFill>
                <a:effectLst/>
                <a:latin typeface="Garamond" panose="02020404030301010803" pitchFamily="18" charset="0"/>
              </a:rPr>
              <a:t>May the blessing of light be upon you,</a:t>
            </a:r>
          </a:p>
          <a:p>
            <a:pPr algn="ctr"/>
            <a:r>
              <a:rPr lang="en-US" sz="2000" b="0" dirty="0">
                <a:solidFill>
                  <a:srgbClr val="333333"/>
                </a:solidFill>
                <a:effectLst/>
                <a:latin typeface="Garamond" panose="02020404030301010803" pitchFamily="18" charset="0"/>
              </a:rPr>
              <a:t> light on the outside and light on the inside. </a:t>
            </a:r>
          </a:p>
          <a:p>
            <a:pPr algn="ctr"/>
            <a:endParaRPr lang="en-US" sz="1000" b="0" dirty="0">
              <a:solidFill>
                <a:srgbClr val="333333"/>
              </a:solidFill>
              <a:effectLst/>
              <a:latin typeface="Garamond" panose="02020404030301010803" pitchFamily="18" charset="0"/>
            </a:endParaRPr>
          </a:p>
          <a:p>
            <a:pPr algn="ctr"/>
            <a:r>
              <a:rPr lang="en-US" sz="2000" b="0" dirty="0">
                <a:solidFill>
                  <a:srgbClr val="333333"/>
                </a:solidFill>
                <a:effectLst/>
                <a:latin typeface="Garamond" panose="02020404030301010803" pitchFamily="18" charset="0"/>
              </a:rPr>
              <a:t>With God's sunlight shining on you, may your heart glow with warmth.</a:t>
            </a:r>
          </a:p>
          <a:p>
            <a:pPr algn="ctr"/>
            <a:endParaRPr lang="en-US" sz="1000" b="0" dirty="0">
              <a:solidFill>
                <a:srgbClr val="333333"/>
              </a:solidFill>
              <a:effectLst/>
              <a:latin typeface="Garamond" panose="02020404030301010803" pitchFamily="18" charset="0"/>
            </a:endParaRPr>
          </a:p>
          <a:p>
            <a:pPr algn="ctr"/>
            <a:r>
              <a:rPr lang="en-US" sz="2000" b="0" dirty="0">
                <a:solidFill>
                  <a:srgbClr val="333333"/>
                </a:solidFill>
                <a:effectLst/>
                <a:latin typeface="Garamond" panose="02020404030301010803" pitchFamily="18" charset="0"/>
              </a:rPr>
              <a:t>May the light of the Lord shine from your eyes like a candle in the window.</a:t>
            </a:r>
            <a:endParaRPr lang="en-US" sz="1000" b="0" dirty="0">
              <a:solidFill>
                <a:srgbClr val="333333"/>
              </a:solidFill>
              <a:effectLst/>
              <a:latin typeface="Garamond" panose="02020404030301010803" pitchFamily="18" charset="0"/>
            </a:endParaRPr>
          </a:p>
          <a:p>
            <a:pPr algn="ctr"/>
            <a:r>
              <a:rPr lang="en-US" sz="1000" b="0" dirty="0">
                <a:solidFill>
                  <a:srgbClr val="333333"/>
                </a:solidFill>
                <a:effectLst/>
                <a:latin typeface="Garamond" panose="02020404030301010803" pitchFamily="18" charset="0"/>
              </a:rPr>
              <a:t/>
            </a:r>
            <a:br>
              <a:rPr lang="en-US" sz="1000" b="0" dirty="0">
                <a:solidFill>
                  <a:srgbClr val="333333"/>
                </a:solidFill>
                <a:effectLst/>
                <a:latin typeface="Garamond" panose="02020404030301010803" pitchFamily="18" charset="0"/>
              </a:rPr>
            </a:br>
            <a:r>
              <a:rPr lang="en-US" sz="2000" b="0" dirty="0">
                <a:solidFill>
                  <a:srgbClr val="333333"/>
                </a:solidFill>
                <a:effectLst/>
                <a:latin typeface="Garamond" panose="02020404030301010803" pitchFamily="18" charset="0"/>
              </a:rPr>
              <a:t>May the blessing of God's earth be on you and as you </a:t>
            </a:r>
            <a:r>
              <a:rPr lang="en-US" sz="2000" b="0">
                <a:solidFill>
                  <a:srgbClr val="333333"/>
                </a:solidFill>
                <a:effectLst/>
                <a:latin typeface="Garamond" panose="02020404030301010803" pitchFamily="18" charset="0"/>
              </a:rPr>
              <a:t>walk its paths, </a:t>
            </a:r>
            <a:endParaRPr lang="en-US" sz="2000" b="0" dirty="0">
              <a:solidFill>
                <a:srgbClr val="333333"/>
              </a:solidFill>
              <a:effectLst/>
              <a:latin typeface="Garamond" panose="02020404030301010803" pitchFamily="18" charset="0"/>
            </a:endParaRPr>
          </a:p>
          <a:p>
            <a:pPr algn="ctr"/>
            <a:r>
              <a:rPr lang="en-US" sz="2000" b="0" dirty="0">
                <a:solidFill>
                  <a:srgbClr val="333333"/>
                </a:solidFill>
                <a:effectLst/>
                <a:latin typeface="Garamond" panose="02020404030301010803" pitchFamily="18" charset="0"/>
              </a:rPr>
              <a:t>may you always have a kind word for those you meet.</a:t>
            </a:r>
            <a:endParaRPr lang="en-US" sz="1000" b="0" dirty="0">
              <a:solidFill>
                <a:srgbClr val="333333"/>
              </a:solidFill>
              <a:effectLst/>
              <a:latin typeface="Garamond" panose="02020404030301010803" pitchFamily="18" charset="0"/>
            </a:endParaRPr>
          </a:p>
          <a:p>
            <a:pPr algn="ctr"/>
            <a:endParaRPr lang="en-US" sz="1000" b="0" dirty="0">
              <a:solidFill>
                <a:srgbClr val="333333"/>
              </a:solidFill>
              <a:effectLst/>
              <a:latin typeface="Garamond" panose="02020404030301010803" pitchFamily="18" charset="0"/>
            </a:endParaRPr>
          </a:p>
          <a:p>
            <a:pPr algn="ctr"/>
            <a:r>
              <a:rPr lang="en-US" sz="2000" b="0" dirty="0">
                <a:solidFill>
                  <a:srgbClr val="333333"/>
                </a:solidFill>
                <a:effectLst/>
                <a:latin typeface="Garamond" panose="02020404030301010803" pitchFamily="18" charset="0"/>
              </a:rPr>
              <a:t>May you understand the strength and power of God in the quiet beauty of creation.</a:t>
            </a:r>
            <a:endParaRPr lang="en-US" sz="1000" b="0" dirty="0">
              <a:solidFill>
                <a:srgbClr val="333333"/>
              </a:solidFill>
              <a:effectLst/>
              <a:latin typeface="Garamond" panose="02020404030301010803" pitchFamily="18" charset="0"/>
            </a:endParaRPr>
          </a:p>
          <a:p>
            <a:pPr algn="ctr"/>
            <a:r>
              <a:rPr lang="en-US" sz="1000" b="0" dirty="0">
                <a:solidFill>
                  <a:srgbClr val="333333"/>
                </a:solidFill>
                <a:effectLst/>
                <a:latin typeface="Garamond" panose="02020404030301010803" pitchFamily="18" charset="0"/>
              </a:rPr>
              <a:t> </a:t>
            </a:r>
          </a:p>
          <a:p>
            <a:pPr algn="ctr"/>
            <a:r>
              <a:rPr lang="en-US" sz="2000" b="0" dirty="0">
                <a:solidFill>
                  <a:srgbClr val="333333"/>
                </a:solidFill>
                <a:effectLst/>
                <a:latin typeface="Garamond" panose="02020404030301010803" pitchFamily="18" charset="0"/>
              </a:rPr>
              <a:t>May you come to realize that you are an important part of God's plan.</a:t>
            </a:r>
            <a:endParaRPr lang="en-US" sz="1000" b="0" dirty="0">
              <a:solidFill>
                <a:srgbClr val="333333"/>
              </a:solidFill>
              <a:effectLst/>
              <a:latin typeface="Garamond" panose="02020404030301010803" pitchFamily="18" charset="0"/>
            </a:endParaRPr>
          </a:p>
          <a:p>
            <a:pPr algn="ctr"/>
            <a:endParaRPr lang="en-US" sz="1000" b="0" dirty="0">
              <a:solidFill>
                <a:srgbClr val="333333"/>
              </a:solidFill>
              <a:effectLst/>
              <a:latin typeface="Garamond" panose="02020404030301010803" pitchFamily="18" charset="0"/>
            </a:endParaRPr>
          </a:p>
          <a:p>
            <a:pPr algn="ctr"/>
            <a:r>
              <a:rPr lang="en-US" sz="2000" b="0" dirty="0">
                <a:solidFill>
                  <a:srgbClr val="333333"/>
                </a:solidFill>
                <a:effectLst/>
                <a:latin typeface="Garamond" panose="02020404030301010803" pitchFamily="18" charset="0"/>
              </a:rPr>
              <a:t>May He watch over you and keep you safe from harm.</a:t>
            </a:r>
          </a:p>
          <a:p>
            <a:pPr algn="ctr">
              <a:lnSpc>
                <a:spcPct val="107000"/>
              </a:lnSpc>
              <a:spcAft>
                <a:spcPts val="0"/>
              </a:spcAft>
            </a:pPr>
            <a:endParaRPr lang="en-GB" sz="23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391312"/>
            <a:ext cx="10461171" cy="1610754"/>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endParaRPr lang="en-GB" dirty="0">
              <a:effectLst/>
              <a:latin typeface="Garamond" panose="02020404030301010803"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n-GB" sz="6000" dirty="0">
                <a:effectLst/>
                <a:latin typeface="Garamond" panose="02020404030301010803" pitchFamily="18" charset="0"/>
                <a:ea typeface="Calibri" panose="020F0502020204030204" pitchFamily="34" charset="0"/>
                <a:cs typeface="Times New Roman" panose="02020603050405020304" pitchFamily="18" charset="0"/>
              </a:rPr>
              <a:t>Looking Forward in Hope</a:t>
            </a:r>
            <a:endParaRPr lang="en-GB" sz="6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353148" y="298360"/>
            <a:ext cx="11358561"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Reflection on the Creed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4" name="Rectangle 3"/>
          <p:cNvSpPr>
            <a:spLocks noChangeArrowheads="1"/>
          </p:cNvSpPr>
          <p:nvPr/>
        </p:nvSpPr>
        <p:spPr bwMode="auto">
          <a:xfrm>
            <a:off x="4773257" y="2286506"/>
            <a:ext cx="6566487" cy="3856810"/>
          </a:xfrm>
          <a:prstGeom prst="rect">
            <a:avLst/>
          </a:prstGeom>
          <a:noFill/>
          <a:ln>
            <a:noFill/>
          </a:ln>
          <a:effectLst/>
        </p:spPr>
        <p:txBody>
          <a:bodyPr vert="horz" wrap="square" lIns="253920" tIns="31740" rIns="0" bIns="15870" numCol="1" anchor="ctr" anchorCtr="0" compatLnSpc="1">
            <a:prstTxWarp prst="textNoShape">
              <a:avLst/>
            </a:prstTxWarp>
            <a:spAutoFit/>
          </a:bodyPr>
          <a:lstStyle/>
          <a:p>
            <a:pPr algn="ctr">
              <a:spcAft>
                <a:spcPts val="300"/>
              </a:spcAft>
            </a:pPr>
            <a:r>
              <a:rPr lang="en-GB" sz="4000" dirty="0">
                <a:solidFill>
                  <a:srgbClr val="202124"/>
                </a:solidFill>
                <a:effectLst/>
                <a:latin typeface="Garamond" panose="02020404030301010803" pitchFamily="18" charset="0"/>
                <a:ea typeface="Calibri" panose="020F0502020204030204" pitchFamily="34" charset="0"/>
                <a:cs typeface="Arial" panose="020B0604020202020204" pitchFamily="34" charset="0"/>
              </a:rPr>
              <a:t>I believe in one Lord, </a:t>
            </a:r>
          </a:p>
          <a:p>
            <a:pPr algn="ctr">
              <a:spcAft>
                <a:spcPts val="300"/>
              </a:spcAft>
            </a:pPr>
            <a:r>
              <a:rPr lang="en-GB" sz="4000" dirty="0">
                <a:solidFill>
                  <a:srgbClr val="202124"/>
                </a:solidFill>
                <a:effectLst/>
                <a:latin typeface="Garamond" panose="02020404030301010803" pitchFamily="18" charset="0"/>
                <a:ea typeface="Calibri" panose="020F0502020204030204" pitchFamily="34" charset="0"/>
                <a:cs typeface="Arial" panose="020B0604020202020204" pitchFamily="34" charset="0"/>
              </a:rPr>
              <a:t>Jesus Christ, </a:t>
            </a:r>
          </a:p>
          <a:p>
            <a:pPr algn="ctr">
              <a:spcAft>
                <a:spcPts val="300"/>
              </a:spcAft>
            </a:pPr>
            <a:r>
              <a:rPr lang="en-GB" sz="4000" dirty="0">
                <a:solidFill>
                  <a:srgbClr val="202124"/>
                </a:solidFill>
                <a:effectLst/>
                <a:latin typeface="Garamond" panose="02020404030301010803" pitchFamily="18" charset="0"/>
                <a:ea typeface="Calibri" panose="020F0502020204030204" pitchFamily="34" charset="0"/>
                <a:cs typeface="Arial" panose="020B0604020202020204" pitchFamily="34" charset="0"/>
              </a:rPr>
              <a:t>begotten, not made, consubstantial with the Father; through Him  </a:t>
            </a:r>
          </a:p>
          <a:p>
            <a:pPr algn="ctr">
              <a:spcAft>
                <a:spcPts val="300"/>
              </a:spcAft>
            </a:pPr>
            <a:r>
              <a:rPr lang="en-GB" sz="4000" dirty="0">
                <a:solidFill>
                  <a:srgbClr val="202124"/>
                </a:solidFill>
                <a:effectLst/>
                <a:latin typeface="Garamond" panose="02020404030301010803" pitchFamily="18" charset="0"/>
                <a:ea typeface="Calibri" panose="020F0502020204030204" pitchFamily="34" charset="0"/>
                <a:cs typeface="Arial" panose="020B0604020202020204" pitchFamily="34" charset="0"/>
              </a:rPr>
              <a:t>all things were made.</a:t>
            </a:r>
            <a:endParaRPr lang="en-GB" sz="4000" dirty="0">
              <a:effectLst/>
              <a:latin typeface="Times New Roman" panose="02020603050405020304" pitchFamily="18" charset="0"/>
              <a:ea typeface="Times New Roman" panose="02020603050405020304" pitchFamily="18" charset="0"/>
            </a:endParaRPr>
          </a:p>
        </p:txBody>
      </p:sp>
      <p:pic>
        <p:nvPicPr>
          <p:cNvPr id="2" name="Picture 2">
            <a:extLst>
              <a:ext uri="{FF2B5EF4-FFF2-40B4-BE49-F238E27FC236}">
                <a16:creationId xmlns:a16="http://schemas.microsoft.com/office/drawing/2014/main" id="{ACEAF358-6E29-67D8-E7A7-979337BE6B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148" y="2196666"/>
            <a:ext cx="4043011" cy="43515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7330860"/>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dirty="0">
                <a:ln>
                  <a:noFill/>
                </a:ln>
              </a:rPr>
              <a:t>The Synoptic Problem</a:t>
            </a:r>
          </a:p>
        </p:txBody>
      </p:sp>
      <p:sp>
        <p:nvSpPr>
          <p:cNvPr id="8" name="Title 1"/>
          <p:cNvSpPr txBox="1">
            <a:spLocks/>
          </p:cNvSpPr>
          <p:nvPr/>
        </p:nvSpPr>
        <p:spPr>
          <a:xfrm>
            <a:off x="653143" y="370437"/>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3" name="Rectangle 2"/>
          <p:cNvSpPr/>
          <p:nvPr/>
        </p:nvSpPr>
        <p:spPr>
          <a:xfrm>
            <a:off x="7790008" y="2355974"/>
            <a:ext cx="3419183" cy="3400931"/>
          </a:xfrm>
          <a:prstGeom prst="rect">
            <a:avLst/>
          </a:prstGeom>
          <a:solidFill>
            <a:schemeClr val="bg1"/>
          </a:solidFill>
          <a:effectLst>
            <a:softEdge rad="635000"/>
          </a:effectLst>
        </p:spPr>
        <p:txBody>
          <a:bodyPr wrap="square">
            <a:spAutoFit/>
          </a:bodyPr>
          <a:lstStyle/>
          <a:p>
            <a:pPr algn="ctr"/>
            <a:r>
              <a:rPr lang="en-GB" sz="2600" b="1" dirty="0">
                <a:latin typeface="Garamond" panose="02020404030301010803" pitchFamily="18" charset="0"/>
              </a:rPr>
              <a:t>25</a:t>
            </a:r>
            <a:r>
              <a:rPr lang="en-GB" sz="2600" b="1" baseline="30000" dirty="0">
                <a:latin typeface="Garamond" panose="02020404030301010803" pitchFamily="18" charset="0"/>
              </a:rPr>
              <a:t>th</a:t>
            </a:r>
            <a:r>
              <a:rPr lang="en-GB" sz="2600" b="1" dirty="0">
                <a:latin typeface="Garamond" panose="02020404030301010803" pitchFamily="18" charset="0"/>
              </a:rPr>
              <a:t> September 2022</a:t>
            </a:r>
            <a:r>
              <a:rPr lang="en-GB" sz="2600" dirty="0">
                <a:latin typeface="Garamond" panose="02020404030301010803" pitchFamily="18" charset="0"/>
              </a:rPr>
              <a:t> </a:t>
            </a:r>
            <a:r>
              <a:rPr lang="en-GB" dirty="0">
                <a:latin typeface="Garamond" panose="02020404030301010803" pitchFamily="18" charset="0"/>
              </a:rPr>
              <a:t> </a:t>
            </a:r>
          </a:p>
          <a:p>
            <a:pPr algn="ctr"/>
            <a:endParaRPr lang="en-GB" sz="1600" dirty="0">
              <a:latin typeface="Garamond" panose="02020404030301010803" pitchFamily="18" charset="0"/>
            </a:endParaRPr>
          </a:p>
          <a:p>
            <a:pPr algn="ctr"/>
            <a:endParaRPr lang="en-GB" sz="100" dirty="0">
              <a:latin typeface="Garamond" panose="02020404030301010803" pitchFamily="18" charset="0"/>
            </a:endParaRPr>
          </a:p>
          <a:p>
            <a:pPr algn="ctr"/>
            <a:endParaRPr lang="en-GB" sz="100" dirty="0">
              <a:latin typeface="Garamond" panose="02020404030301010803" pitchFamily="18" charset="0"/>
            </a:endParaRPr>
          </a:p>
          <a:p>
            <a:pPr algn="ctr"/>
            <a:endParaRPr lang="en-GB" sz="100" dirty="0">
              <a:latin typeface="Garamond" panose="02020404030301010803" pitchFamily="18" charset="0"/>
            </a:endParaRPr>
          </a:p>
          <a:p>
            <a:pPr algn="ctr"/>
            <a:endParaRPr lang="en-GB" sz="100" dirty="0">
              <a:latin typeface="Garamond" panose="02020404030301010803" pitchFamily="18" charset="0"/>
            </a:endParaRPr>
          </a:p>
          <a:p>
            <a:pPr algn="ctr"/>
            <a:r>
              <a:rPr lang="en-GB" sz="100" dirty="0">
                <a:latin typeface="Garamond" panose="02020404030301010803" pitchFamily="18" charset="0"/>
              </a:rPr>
              <a:t>    </a:t>
            </a:r>
          </a:p>
          <a:p>
            <a:pPr algn="ctr"/>
            <a:r>
              <a:rPr lang="en-GB" sz="2800" dirty="0">
                <a:latin typeface="Garamond" panose="02020404030301010803" pitchFamily="18" charset="0"/>
              </a:rPr>
              <a:t>In the Gospel of Luke, we hear </a:t>
            </a:r>
            <a:r>
              <a:rPr lang="en-GB" sz="1600" dirty="0">
                <a:latin typeface="Garamond" panose="02020404030301010803" pitchFamily="18" charset="0"/>
              </a:rPr>
              <a:t>:  </a:t>
            </a:r>
            <a:endParaRPr lang="en-GB" sz="1100" dirty="0">
              <a:latin typeface="Garamond" panose="02020404030301010803" pitchFamily="18" charset="0"/>
            </a:endParaRPr>
          </a:p>
          <a:p>
            <a:pPr algn="ctr"/>
            <a:r>
              <a:rPr lang="en-GB" sz="1100" dirty="0">
                <a:latin typeface="Garamond" panose="02020404030301010803" pitchFamily="18" charset="0"/>
              </a:rPr>
              <a:t>                                                                                      </a:t>
            </a:r>
          </a:p>
          <a:p>
            <a:pPr algn="ctr"/>
            <a:r>
              <a:rPr lang="en-GB" sz="3200" dirty="0">
                <a:latin typeface="Garamond" panose="02020404030301010803" pitchFamily="18" charset="0"/>
              </a:rPr>
              <a:t>“</a:t>
            </a:r>
            <a:r>
              <a:rPr lang="en-GB" sz="3200" dirty="0">
                <a:solidFill>
                  <a:srgbClr val="000000"/>
                </a:solidFill>
                <a:effectLst/>
                <a:latin typeface="Garamond" panose="02020404030301010803" pitchFamily="18" charset="0"/>
                <a:ea typeface="Calibri" panose="020F0502020204030204" pitchFamily="34" charset="0"/>
                <a:cs typeface="Open Sans" panose="020B0606030504020204" pitchFamily="34" charset="0"/>
              </a:rPr>
              <a:t>Remember that you received what was good.</a:t>
            </a:r>
            <a:r>
              <a:rPr lang="en-GB" sz="3200" dirty="0">
                <a:latin typeface="Garamond" panose="02020404030301010803" pitchFamily="18" charset="0"/>
              </a:rPr>
              <a:t>”</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4098" name="Picture 2" descr="Gratitude Muscle">
            <a:extLst>
              <a:ext uri="{FF2B5EF4-FFF2-40B4-BE49-F238E27FC236}">
                <a16:creationId xmlns:a16="http://schemas.microsoft.com/office/drawing/2014/main" id="{E233E8CC-412F-7CB6-5AFF-DAF04D11E4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7773" y="2062556"/>
            <a:ext cx="7064231" cy="4706544"/>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7" name="Picture 7" descr="Fix the food system">
            <a:extLst>
              <a:ext uri="{FF2B5EF4-FFF2-40B4-BE49-F238E27FC236}">
                <a16:creationId xmlns:a16="http://schemas.microsoft.com/office/drawing/2014/main" id="{0B65F8BC-F209-3CF6-2041-31BC2964ABA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5873"/>
          <a:stretch/>
        </p:blipFill>
        <p:spPr bwMode="auto">
          <a:xfrm>
            <a:off x="3870036" y="0"/>
            <a:ext cx="8321964" cy="309129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4" name="Rectangle 3"/>
          <p:cNvSpPr>
            <a:spLocks noChangeArrowheads="1"/>
          </p:cNvSpPr>
          <p:nvPr/>
        </p:nvSpPr>
        <p:spPr bwMode="auto">
          <a:xfrm>
            <a:off x="77209" y="-57524"/>
            <a:ext cx="6964218" cy="6973048"/>
          </a:xfrm>
          <a:prstGeom prst="rect">
            <a:avLst/>
          </a:prstGeom>
          <a:noFill/>
          <a:ln>
            <a:noFill/>
          </a:ln>
          <a:effectLst/>
        </p:spPr>
        <p:txBody>
          <a:bodyPr vert="horz" wrap="square" lIns="253920" tIns="31740" rIns="0" bIns="15870" numCol="1" anchor="ctr" anchorCtr="0" compatLnSpc="1">
            <a:prstTxWarp prst="textNoShape">
              <a:avLst/>
            </a:prstTxWarp>
            <a:spAutoFit/>
          </a:bodyPr>
          <a:lstStyle/>
          <a:p>
            <a:pPr algn="l"/>
            <a:r>
              <a:rPr lang="en-US" b="1" i="0" dirty="0">
                <a:solidFill>
                  <a:srgbClr val="212644"/>
                </a:solidFill>
                <a:effectLst/>
                <a:latin typeface="Garamond" panose="02020404030301010803" pitchFamily="18" charset="0"/>
              </a:rPr>
              <a:t>MAY WE REACH OUT IN LOVE</a:t>
            </a:r>
          </a:p>
          <a:p>
            <a:pPr algn="l"/>
            <a:endParaRPr lang="en-US" sz="800" b="1" i="0" dirty="0">
              <a:solidFill>
                <a:srgbClr val="212644"/>
              </a:solidFill>
              <a:effectLst/>
              <a:latin typeface="Garamond" panose="02020404030301010803" pitchFamily="18" charset="0"/>
            </a:endParaRPr>
          </a:p>
          <a:p>
            <a:pPr algn="l"/>
            <a:r>
              <a:rPr lang="en-US" b="0" i="0" dirty="0">
                <a:solidFill>
                  <a:srgbClr val="000000"/>
                </a:solidFill>
                <a:effectLst/>
                <a:latin typeface="Garamond" panose="02020404030301010803" pitchFamily="18" charset="0"/>
              </a:rPr>
              <a:t>God of abundance,</a:t>
            </a:r>
            <a:br>
              <a:rPr lang="en-US" b="0" i="0" dirty="0">
                <a:solidFill>
                  <a:srgbClr val="000000"/>
                </a:solidFill>
                <a:effectLst/>
                <a:latin typeface="Garamond" panose="02020404030301010803" pitchFamily="18" charset="0"/>
              </a:rPr>
            </a:br>
            <a:r>
              <a:rPr lang="en-US" b="0" i="0" dirty="0">
                <a:solidFill>
                  <a:srgbClr val="000000"/>
                </a:solidFill>
                <a:effectLst/>
                <a:latin typeface="Garamond" panose="02020404030301010803" pitchFamily="18" charset="0"/>
              </a:rPr>
              <a:t>you entrust to our care</a:t>
            </a:r>
            <a:br>
              <a:rPr lang="en-US" b="0" i="0" dirty="0">
                <a:solidFill>
                  <a:srgbClr val="000000"/>
                </a:solidFill>
                <a:effectLst/>
                <a:latin typeface="Garamond" panose="02020404030301010803" pitchFamily="18" charset="0"/>
              </a:rPr>
            </a:br>
            <a:r>
              <a:rPr lang="en-US" b="0" i="0" dirty="0">
                <a:solidFill>
                  <a:srgbClr val="000000"/>
                </a:solidFill>
                <a:effectLst/>
                <a:latin typeface="Garamond" panose="02020404030301010803" pitchFamily="18" charset="0"/>
              </a:rPr>
              <a:t>your gift of creation,</a:t>
            </a:r>
            <a:br>
              <a:rPr lang="en-US" b="0" i="0" dirty="0">
                <a:solidFill>
                  <a:srgbClr val="000000"/>
                </a:solidFill>
                <a:effectLst/>
                <a:latin typeface="Garamond" panose="02020404030301010803" pitchFamily="18" charset="0"/>
              </a:rPr>
            </a:br>
            <a:r>
              <a:rPr lang="en-US" b="0" i="0" dirty="0">
                <a:solidFill>
                  <a:srgbClr val="000000"/>
                </a:solidFill>
                <a:effectLst/>
                <a:latin typeface="Garamond" panose="02020404030301010803" pitchFamily="18" charset="0"/>
              </a:rPr>
              <a:t>our common home.</a:t>
            </a:r>
          </a:p>
          <a:p>
            <a:pPr algn="l"/>
            <a:r>
              <a:rPr lang="en-US" b="0" i="0" dirty="0">
                <a:solidFill>
                  <a:srgbClr val="000000"/>
                </a:solidFill>
                <a:effectLst/>
                <a:latin typeface="Garamond" panose="02020404030301010803" pitchFamily="18" charset="0"/>
              </a:rPr>
              <a:t>Open our ears to hear</a:t>
            </a:r>
            <a:br>
              <a:rPr lang="en-US" b="0" i="0" dirty="0">
                <a:solidFill>
                  <a:srgbClr val="000000"/>
                </a:solidFill>
                <a:effectLst/>
                <a:latin typeface="Garamond" panose="02020404030301010803" pitchFamily="18" charset="0"/>
              </a:rPr>
            </a:br>
            <a:r>
              <a:rPr lang="en-US" b="0" i="0" dirty="0">
                <a:solidFill>
                  <a:srgbClr val="000000"/>
                </a:solidFill>
                <a:effectLst/>
                <a:latin typeface="Garamond" panose="02020404030301010803" pitchFamily="18" charset="0"/>
              </a:rPr>
              <a:t>the cry of the earth</a:t>
            </a:r>
            <a:br>
              <a:rPr lang="en-US" b="0" i="0" dirty="0">
                <a:solidFill>
                  <a:srgbClr val="000000"/>
                </a:solidFill>
                <a:effectLst/>
                <a:latin typeface="Garamond" panose="02020404030301010803" pitchFamily="18" charset="0"/>
              </a:rPr>
            </a:br>
            <a:r>
              <a:rPr lang="en-US" b="0" i="0" dirty="0">
                <a:solidFill>
                  <a:srgbClr val="000000"/>
                </a:solidFill>
                <a:effectLst/>
                <a:latin typeface="Garamond" panose="02020404030301010803" pitchFamily="18" charset="0"/>
              </a:rPr>
              <a:t>and the cry of the poor.</a:t>
            </a:r>
          </a:p>
          <a:p>
            <a:pPr algn="l"/>
            <a:endParaRPr lang="en-US" sz="800" b="0" i="0" dirty="0">
              <a:solidFill>
                <a:srgbClr val="000000"/>
              </a:solidFill>
              <a:effectLst/>
              <a:latin typeface="Garamond" panose="02020404030301010803" pitchFamily="18" charset="0"/>
            </a:endParaRPr>
          </a:p>
          <a:p>
            <a:pPr algn="l"/>
            <a:r>
              <a:rPr lang="en-US" b="0" i="0" dirty="0">
                <a:solidFill>
                  <a:srgbClr val="000000"/>
                </a:solidFill>
                <a:effectLst/>
                <a:latin typeface="Garamond" panose="02020404030301010803" pitchFamily="18" charset="0"/>
              </a:rPr>
              <a:t>God of justice,</a:t>
            </a:r>
            <a:br>
              <a:rPr lang="en-US" b="0" i="0" dirty="0">
                <a:solidFill>
                  <a:srgbClr val="000000"/>
                </a:solidFill>
                <a:effectLst/>
                <a:latin typeface="Garamond" panose="02020404030301010803" pitchFamily="18" charset="0"/>
              </a:rPr>
            </a:br>
            <a:r>
              <a:rPr lang="en-US" b="0" i="0" dirty="0">
                <a:solidFill>
                  <a:srgbClr val="000000"/>
                </a:solidFill>
                <a:effectLst/>
                <a:latin typeface="Garamond" panose="02020404030301010803" pitchFamily="18" charset="0"/>
              </a:rPr>
              <a:t>you show us how to live in</a:t>
            </a:r>
            <a:br>
              <a:rPr lang="en-US" b="0" i="0" dirty="0">
                <a:solidFill>
                  <a:srgbClr val="000000"/>
                </a:solidFill>
                <a:effectLst/>
                <a:latin typeface="Garamond" panose="02020404030301010803" pitchFamily="18" charset="0"/>
              </a:rPr>
            </a:br>
            <a:r>
              <a:rPr lang="en-US" b="0" i="0" dirty="0">
                <a:solidFill>
                  <a:srgbClr val="000000"/>
                </a:solidFill>
                <a:effectLst/>
                <a:latin typeface="Garamond" panose="02020404030301010803" pitchFamily="18" charset="0"/>
              </a:rPr>
              <a:t>gratitude and solidarity.</a:t>
            </a:r>
            <a:br>
              <a:rPr lang="en-US" b="0" i="0" dirty="0">
                <a:solidFill>
                  <a:srgbClr val="000000"/>
                </a:solidFill>
                <a:effectLst/>
                <a:latin typeface="Garamond" panose="02020404030301010803" pitchFamily="18" charset="0"/>
              </a:rPr>
            </a:br>
            <a:r>
              <a:rPr lang="en-US" b="0" i="0" dirty="0">
                <a:solidFill>
                  <a:srgbClr val="000000"/>
                </a:solidFill>
                <a:effectLst/>
                <a:latin typeface="Garamond" panose="02020404030301010803" pitchFamily="18" charset="0"/>
              </a:rPr>
              <a:t>Open our mouths to speak out,</a:t>
            </a:r>
            <a:br>
              <a:rPr lang="en-US" b="0" i="0" dirty="0">
                <a:solidFill>
                  <a:srgbClr val="000000"/>
                </a:solidFill>
                <a:effectLst/>
                <a:latin typeface="Garamond" panose="02020404030301010803" pitchFamily="18" charset="0"/>
              </a:rPr>
            </a:br>
            <a:r>
              <a:rPr lang="en-US" b="0" i="0" dirty="0">
                <a:solidFill>
                  <a:srgbClr val="000000"/>
                </a:solidFill>
                <a:effectLst/>
                <a:latin typeface="Garamond" panose="02020404030301010803" pitchFamily="18" charset="0"/>
              </a:rPr>
              <a:t>challenging greed and inequality,</a:t>
            </a:r>
            <a:br>
              <a:rPr lang="en-US" b="0" i="0" dirty="0">
                <a:solidFill>
                  <a:srgbClr val="000000"/>
                </a:solidFill>
                <a:effectLst/>
                <a:latin typeface="Garamond" panose="02020404030301010803" pitchFamily="18" charset="0"/>
              </a:rPr>
            </a:br>
            <a:r>
              <a:rPr lang="en-US" b="0" i="0" dirty="0">
                <a:solidFill>
                  <a:srgbClr val="000000"/>
                </a:solidFill>
                <a:effectLst/>
                <a:latin typeface="Garamond" panose="02020404030301010803" pitchFamily="18" charset="0"/>
              </a:rPr>
              <a:t>and standing up for all among us</a:t>
            </a:r>
            <a:br>
              <a:rPr lang="en-US" b="0" i="0" dirty="0">
                <a:solidFill>
                  <a:srgbClr val="000000"/>
                </a:solidFill>
                <a:effectLst/>
                <a:latin typeface="Garamond" panose="02020404030301010803" pitchFamily="18" charset="0"/>
              </a:rPr>
            </a:br>
            <a:r>
              <a:rPr lang="en-US" b="0" i="0" dirty="0">
                <a:solidFill>
                  <a:srgbClr val="000000"/>
                </a:solidFill>
                <a:effectLst/>
                <a:latin typeface="Garamond" panose="02020404030301010803" pitchFamily="18" charset="0"/>
              </a:rPr>
              <a:t>in desperate need of food.</a:t>
            </a:r>
          </a:p>
          <a:p>
            <a:pPr algn="l"/>
            <a:endParaRPr lang="en-US" sz="800" b="0" i="0" dirty="0">
              <a:solidFill>
                <a:srgbClr val="000000"/>
              </a:solidFill>
              <a:effectLst/>
              <a:latin typeface="Garamond" panose="02020404030301010803" pitchFamily="18" charset="0"/>
            </a:endParaRPr>
          </a:p>
          <a:p>
            <a:pPr algn="l"/>
            <a:r>
              <a:rPr lang="en-US" b="0" i="0" dirty="0">
                <a:solidFill>
                  <a:srgbClr val="000000"/>
                </a:solidFill>
                <a:effectLst/>
                <a:latin typeface="Garamond" panose="02020404030301010803" pitchFamily="18" charset="0"/>
              </a:rPr>
              <a:t>God of hope,</a:t>
            </a:r>
            <a:br>
              <a:rPr lang="en-US" b="0" i="0" dirty="0">
                <a:solidFill>
                  <a:srgbClr val="000000"/>
                </a:solidFill>
                <a:effectLst/>
                <a:latin typeface="Garamond" panose="02020404030301010803" pitchFamily="18" charset="0"/>
              </a:rPr>
            </a:br>
            <a:r>
              <a:rPr lang="en-US" b="0" i="0" dirty="0">
                <a:solidFill>
                  <a:srgbClr val="000000"/>
                </a:solidFill>
                <a:effectLst/>
                <a:latin typeface="Garamond" panose="02020404030301010803" pitchFamily="18" charset="0"/>
              </a:rPr>
              <a:t>you share with us your vision</a:t>
            </a:r>
            <a:br>
              <a:rPr lang="en-US" b="0" i="0" dirty="0">
                <a:solidFill>
                  <a:srgbClr val="000000"/>
                </a:solidFill>
                <a:effectLst/>
                <a:latin typeface="Garamond" panose="02020404030301010803" pitchFamily="18" charset="0"/>
              </a:rPr>
            </a:br>
            <a:r>
              <a:rPr lang="en-US" b="0" i="0" dirty="0">
                <a:solidFill>
                  <a:srgbClr val="000000"/>
                </a:solidFill>
                <a:effectLst/>
                <a:latin typeface="Garamond" panose="02020404030301010803" pitchFamily="18" charset="0"/>
              </a:rPr>
              <a:t>of a world renewed.</a:t>
            </a:r>
            <a:br>
              <a:rPr lang="en-US" b="0" i="0" dirty="0">
                <a:solidFill>
                  <a:srgbClr val="000000"/>
                </a:solidFill>
                <a:effectLst/>
                <a:latin typeface="Garamond" panose="02020404030301010803" pitchFamily="18" charset="0"/>
              </a:rPr>
            </a:br>
            <a:r>
              <a:rPr lang="en-US" b="0" i="0" dirty="0">
                <a:solidFill>
                  <a:srgbClr val="000000"/>
                </a:solidFill>
                <a:effectLst/>
                <a:latin typeface="Garamond" panose="02020404030301010803" pitchFamily="18" charset="0"/>
              </a:rPr>
              <a:t>Open our hearts to compassion.</a:t>
            </a:r>
            <a:br>
              <a:rPr lang="en-US" b="0" i="0" dirty="0">
                <a:solidFill>
                  <a:srgbClr val="000000"/>
                </a:solidFill>
                <a:effectLst/>
                <a:latin typeface="Garamond" panose="02020404030301010803" pitchFamily="18" charset="0"/>
              </a:rPr>
            </a:br>
            <a:r>
              <a:rPr lang="en-US" b="0" i="0" dirty="0">
                <a:solidFill>
                  <a:srgbClr val="000000"/>
                </a:solidFill>
                <a:effectLst/>
                <a:latin typeface="Garamond" panose="02020404030301010803" pitchFamily="18" charset="0"/>
              </a:rPr>
              <a:t>As we hold before you</a:t>
            </a:r>
            <a:br>
              <a:rPr lang="en-US" b="0" i="0" dirty="0">
                <a:solidFill>
                  <a:srgbClr val="000000"/>
                </a:solidFill>
                <a:effectLst/>
                <a:latin typeface="Garamond" panose="02020404030301010803" pitchFamily="18" charset="0"/>
              </a:rPr>
            </a:br>
            <a:r>
              <a:rPr lang="en-US" b="0" i="0" dirty="0">
                <a:solidFill>
                  <a:srgbClr val="000000"/>
                </a:solidFill>
                <a:effectLst/>
                <a:latin typeface="Garamond" panose="02020404030301010803" pitchFamily="18" charset="0"/>
              </a:rPr>
              <a:t>the hungry of the world,</a:t>
            </a:r>
            <a:br>
              <a:rPr lang="en-US" b="0" i="0" dirty="0">
                <a:solidFill>
                  <a:srgbClr val="000000"/>
                </a:solidFill>
                <a:effectLst/>
                <a:latin typeface="Garamond" panose="02020404030301010803" pitchFamily="18" charset="0"/>
              </a:rPr>
            </a:br>
            <a:r>
              <a:rPr lang="en-US" b="0" i="0" dirty="0">
                <a:solidFill>
                  <a:srgbClr val="000000"/>
                </a:solidFill>
                <a:effectLst/>
                <a:latin typeface="Garamond" panose="02020404030301010803" pitchFamily="18" charset="0"/>
              </a:rPr>
              <a:t>may we reach out in love.</a:t>
            </a:r>
          </a:p>
          <a:p>
            <a:pPr algn="l"/>
            <a:r>
              <a:rPr lang="en-US" b="0" i="0" dirty="0">
                <a:solidFill>
                  <a:srgbClr val="000000"/>
                </a:solidFill>
                <a:effectLst/>
                <a:latin typeface="Garamond" panose="02020404030301010803" pitchFamily="18" charset="0"/>
              </a:rPr>
              <a:t>Amen.</a:t>
            </a:r>
            <a:endParaRPr lang="en-US" sz="2400" b="0" i="0" dirty="0">
              <a:solidFill>
                <a:srgbClr val="333333"/>
              </a:solidFill>
              <a:effectLst/>
              <a:latin typeface="Garamond" panose="02020404030301010803" pitchFamily="18" charset="0"/>
            </a:endParaRPr>
          </a:p>
        </p:txBody>
      </p:sp>
      <p:pic>
        <p:nvPicPr>
          <p:cNvPr id="5123" name="Picture 3" descr="CAFOD logo for my example post">
            <a:extLst>
              <a:ext uri="{FF2B5EF4-FFF2-40B4-BE49-F238E27FC236}">
                <a16:creationId xmlns:a16="http://schemas.microsoft.com/office/drawing/2014/main" id="{51764C93-3DE4-7347-B545-A5CB48C8D5D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9318" y="4501439"/>
            <a:ext cx="5250873" cy="2953616"/>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txBox="1">
            <a:spLocks/>
          </p:cNvSpPr>
          <p:nvPr/>
        </p:nvSpPr>
        <p:spPr>
          <a:xfrm>
            <a:off x="5735782" y="3091295"/>
            <a:ext cx="6456218" cy="1949674"/>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Harvest Festivals                               25</a:t>
            </a:r>
            <a:r>
              <a:rPr lang="en-GB" sz="6000" baseline="30000" dirty="0">
                <a:solidFill>
                  <a:schemeClr val="accent4">
                    <a:lumMod val="75000"/>
                  </a:schemeClr>
                </a:solidFill>
                <a:latin typeface="Garamond" panose="02020404030301010803" pitchFamily="18" charset="0"/>
              </a:rPr>
              <a:t>th</a:t>
            </a:r>
            <a:r>
              <a:rPr lang="en-GB" sz="6000" dirty="0">
                <a:solidFill>
                  <a:schemeClr val="accent4">
                    <a:lumMod val="75000"/>
                  </a:schemeClr>
                </a:solidFill>
                <a:latin typeface="Garamond" panose="02020404030301010803" pitchFamily="18" charset="0"/>
              </a:rPr>
              <a:t> September</a:t>
            </a:r>
          </a:p>
        </p:txBody>
      </p:sp>
    </p:spTree>
    <p:extLst>
      <p:ext uri="{BB962C8B-B14F-4D97-AF65-F5344CB8AC3E}">
        <p14:creationId xmlns:p14="http://schemas.microsoft.com/office/powerpoint/2010/main" val="11207855"/>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29343" y="254646"/>
            <a:ext cx="1101022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5400" dirty="0">
                <a:solidFill>
                  <a:schemeClr val="accent4">
                    <a:lumMod val="75000"/>
                  </a:schemeClr>
                </a:solidFill>
                <a:latin typeface="Garamond" panose="02020404030301010803" pitchFamily="18" charset="0"/>
              </a:rPr>
              <a:t>Preparing for World Youth Day 2023</a:t>
            </a:r>
            <a:endParaRPr lang="en-GB" sz="5400"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516226" y="200903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3758571" y="2419095"/>
            <a:ext cx="7389181" cy="2914772"/>
          </a:xfrm>
          <a:prstGeom prst="rect">
            <a:avLst/>
          </a:prstGeom>
          <a:noFill/>
        </p:spPr>
        <p:txBody>
          <a:bodyPr wrap="square" rtlCol="0">
            <a:spAutoFit/>
          </a:bodyPr>
          <a:lstStyle/>
          <a:p>
            <a:pPr algn="ctr">
              <a:lnSpc>
                <a:spcPct val="107000"/>
              </a:lnSpc>
              <a:spcAft>
                <a:spcPts val="800"/>
              </a:spcAft>
              <a:buClr>
                <a:srgbClr val="212121"/>
              </a:buClr>
            </a:pPr>
            <a:r>
              <a:rPr lang="en-GB" sz="6600" dirty="0">
                <a:solidFill>
                  <a:srgbClr val="373737"/>
                </a:solidFill>
                <a:effectLst/>
                <a:latin typeface="Garamond" panose="02020404030301010803" pitchFamily="18" charset="0"/>
                <a:ea typeface="Calibri" panose="020F0502020204030204" pitchFamily="34" charset="0"/>
                <a:cs typeface="Times New Roman" panose="02020603050405020304" pitchFamily="18" charset="0"/>
              </a:rPr>
              <a:t>“</a:t>
            </a:r>
            <a:r>
              <a:rPr lang="en-GB" sz="6600" dirty="0">
                <a:solidFill>
                  <a:srgbClr val="212121"/>
                </a:solidFill>
                <a:effectLst/>
                <a:latin typeface="Garamond" panose="02020404030301010803" pitchFamily="18" charset="0"/>
                <a:ea typeface="Calibri" panose="020F0502020204030204" pitchFamily="34" charset="0"/>
                <a:cs typeface="Times New Roman" panose="02020603050405020304" pitchFamily="18" charset="0"/>
              </a:rPr>
              <a:t>Let us be lights of hope!</a:t>
            </a:r>
            <a:r>
              <a:rPr lang="en-GB" sz="6600" dirty="0">
                <a:solidFill>
                  <a:srgbClr val="333333"/>
                </a:solidFill>
                <a:effectLst/>
                <a:latin typeface="Garamond" panose="02020404030301010803" pitchFamily="18" charset="0"/>
                <a:ea typeface="Calibri" panose="020F0502020204030204" pitchFamily="34" charset="0"/>
                <a:cs typeface="Times New Roman" panose="02020603050405020304" pitchFamily="18" charset="0"/>
              </a:rPr>
              <a:t>”</a:t>
            </a:r>
            <a:endParaRPr lang="en-GB" sz="66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GB" sz="1050" dirty="0">
              <a:latin typeface="Garamond" panose="02020404030301010803" pitchFamily="18" charset="0"/>
            </a:endParaRPr>
          </a:p>
          <a:p>
            <a:pPr algn="r"/>
            <a:endParaRPr lang="en-GB" sz="100" dirty="0">
              <a:latin typeface="Garamond" panose="02020404030301010803" pitchFamily="18" charset="0"/>
            </a:endParaRPr>
          </a:p>
          <a:p>
            <a:r>
              <a:rPr lang="en-GB" sz="2400" dirty="0">
                <a:latin typeface="Garamond" panose="02020404030301010803" pitchFamily="18" charset="0"/>
              </a:rPr>
              <a:t>                              - Pope Francis, World Youth Day 2013</a:t>
            </a:r>
          </a:p>
        </p:txBody>
      </p:sp>
    </p:spTree>
    <p:extLst>
      <p:ext uri="{BB962C8B-B14F-4D97-AF65-F5344CB8AC3E}">
        <p14:creationId xmlns:p14="http://schemas.microsoft.com/office/powerpoint/2010/main" val="265655407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6" name="TextBox 5"/>
          <p:cNvSpPr txBox="1"/>
          <p:nvPr/>
        </p:nvSpPr>
        <p:spPr>
          <a:xfrm>
            <a:off x="10195718" y="6362293"/>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5046630" y="271331"/>
            <a:ext cx="6693725" cy="251779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6600" dirty="0">
                <a:solidFill>
                  <a:schemeClr val="accent4">
                    <a:lumMod val="75000"/>
                  </a:schemeClr>
                </a:solidFill>
                <a:latin typeface="Garamond" panose="02020404030301010803" pitchFamily="18" charset="0"/>
              </a:rPr>
              <a:t>Saint Th</a:t>
            </a:r>
            <a:r>
              <a:rPr lang="en-GB" sz="6600" b="0" i="0" dirty="0">
                <a:solidFill>
                  <a:schemeClr val="accent4">
                    <a:lumMod val="75000"/>
                  </a:schemeClr>
                </a:solidFill>
                <a:effectLst/>
                <a:latin typeface="Garamond" panose="02020404030301010803" pitchFamily="18" charset="0"/>
              </a:rPr>
              <a:t>é</a:t>
            </a:r>
            <a:r>
              <a:rPr lang="en-GB" altLang="en-US" sz="6600" dirty="0">
                <a:solidFill>
                  <a:schemeClr val="accent4">
                    <a:lumMod val="75000"/>
                  </a:schemeClr>
                </a:solidFill>
                <a:latin typeface="Garamond" panose="02020404030301010803" pitchFamily="18" charset="0"/>
              </a:rPr>
              <a:t>r</a:t>
            </a:r>
            <a:r>
              <a:rPr lang="en-GB" sz="6600" b="0" i="0" dirty="0">
                <a:solidFill>
                  <a:schemeClr val="accent4">
                    <a:lumMod val="75000"/>
                  </a:schemeClr>
                </a:solidFill>
                <a:effectLst/>
                <a:latin typeface="Garamond" panose="02020404030301010803" pitchFamily="18" charset="0"/>
              </a:rPr>
              <a:t>è</a:t>
            </a:r>
            <a:r>
              <a:rPr lang="en-GB" altLang="en-US" sz="6600" dirty="0">
                <a:solidFill>
                  <a:schemeClr val="accent4">
                    <a:lumMod val="75000"/>
                  </a:schemeClr>
                </a:solidFill>
                <a:latin typeface="Garamond" panose="02020404030301010803" pitchFamily="18" charset="0"/>
              </a:rPr>
              <a:t>se of Lisieux</a:t>
            </a:r>
            <a:endParaRPr lang="en-GB" altLang="en-US" sz="700" dirty="0">
              <a:solidFill>
                <a:schemeClr val="accent4">
                  <a:lumMod val="75000"/>
                </a:schemeClr>
              </a:solidFill>
              <a:latin typeface="Garamond" panose="02020404030301010803" pitchFamily="18" charset="0"/>
            </a:endParaRPr>
          </a:p>
          <a:p>
            <a:pPr algn="ctr"/>
            <a:r>
              <a:rPr lang="en-GB" altLang="en-US" sz="6600" dirty="0">
                <a:solidFill>
                  <a:schemeClr val="accent4">
                    <a:lumMod val="75000"/>
                  </a:schemeClr>
                </a:solidFill>
                <a:latin typeface="Garamond" panose="02020404030301010803" pitchFamily="18" charset="0"/>
              </a:rPr>
              <a:t>1</a:t>
            </a:r>
            <a:r>
              <a:rPr lang="en-GB" altLang="en-US" sz="6600" baseline="30000" dirty="0">
                <a:solidFill>
                  <a:schemeClr val="accent4">
                    <a:lumMod val="75000"/>
                  </a:schemeClr>
                </a:solidFill>
                <a:latin typeface="Garamond" panose="02020404030301010803" pitchFamily="18" charset="0"/>
              </a:rPr>
              <a:t>st</a:t>
            </a:r>
            <a:r>
              <a:rPr lang="en-GB" altLang="en-US" sz="6600" dirty="0">
                <a:solidFill>
                  <a:schemeClr val="accent4">
                    <a:lumMod val="75000"/>
                  </a:schemeClr>
                </a:solidFill>
                <a:latin typeface="Garamond" panose="02020404030301010803" pitchFamily="18" charset="0"/>
              </a:rPr>
              <a:t> October</a:t>
            </a:r>
            <a:endParaRPr lang="en-GB" sz="6600" dirty="0">
              <a:solidFill>
                <a:schemeClr val="accent4">
                  <a:lumMod val="75000"/>
                </a:schemeClr>
              </a:solidFill>
              <a:latin typeface="Garamond" panose="02020404030301010803" pitchFamily="18" charset="0"/>
            </a:endParaRPr>
          </a:p>
        </p:txBody>
      </p:sp>
      <p:sp>
        <p:nvSpPr>
          <p:cNvPr id="3" name="TextBox 2"/>
          <p:cNvSpPr txBox="1"/>
          <p:nvPr/>
        </p:nvSpPr>
        <p:spPr>
          <a:xfrm>
            <a:off x="4988462" y="2821892"/>
            <a:ext cx="6637480" cy="1938992"/>
          </a:xfrm>
          <a:prstGeom prst="rect">
            <a:avLst/>
          </a:prstGeom>
          <a:noFill/>
        </p:spPr>
        <p:txBody>
          <a:bodyPr wrap="square" rtlCol="0">
            <a:spAutoFit/>
          </a:bodyPr>
          <a:lstStyle/>
          <a:p>
            <a:pPr algn="just"/>
            <a:r>
              <a:rPr lang="en-GB" sz="2400" dirty="0">
                <a:latin typeface="Garamond" panose="02020404030301010803" pitchFamily="18" charset="0"/>
              </a:rPr>
              <a:t>St Th</a:t>
            </a:r>
            <a:r>
              <a:rPr lang="en-GB" sz="2400" dirty="0">
                <a:effectLst/>
                <a:latin typeface="Garamond" panose="02020404030301010803" pitchFamily="18" charset="0"/>
                <a:ea typeface="Calibri" panose="020F0502020204030204" pitchFamily="34" charset="0"/>
                <a:cs typeface="Times New Roman" panose="02020603050405020304" pitchFamily="18" charset="0"/>
              </a:rPr>
              <a:t>érè</a:t>
            </a:r>
            <a:r>
              <a:rPr lang="en-GB" sz="2400" dirty="0">
                <a:latin typeface="Garamond" panose="02020404030301010803" pitchFamily="18" charset="0"/>
              </a:rPr>
              <a:t>se (1873-1897) is also known as Saint Th</a:t>
            </a:r>
            <a:r>
              <a:rPr lang="en-GB" sz="2400" dirty="0">
                <a:effectLst/>
                <a:latin typeface="Garamond" panose="02020404030301010803" pitchFamily="18" charset="0"/>
                <a:ea typeface="Calibri" panose="020F0502020204030204" pitchFamily="34" charset="0"/>
                <a:cs typeface="Times New Roman" panose="02020603050405020304" pitchFamily="18" charset="0"/>
              </a:rPr>
              <a:t>érè</a:t>
            </a:r>
            <a:r>
              <a:rPr lang="en-GB" sz="2400" dirty="0">
                <a:latin typeface="Garamond" panose="02020404030301010803" pitchFamily="18" charset="0"/>
              </a:rPr>
              <a:t>se of the Child Jesus and the Holy Face, and is one of the most popular Catholic saints in the history of the Church.  In the Diocese of Brentwood , we have no fewer than four schools named after her, in </a:t>
            </a:r>
            <a:r>
              <a:rPr lang="en-GB" sz="2400" b="1" dirty="0">
                <a:latin typeface="Garamond" panose="02020404030301010803" pitchFamily="18" charset="0"/>
              </a:rPr>
              <a:t>Basildon</a:t>
            </a:r>
            <a:r>
              <a:rPr lang="en-GB" sz="2400" dirty="0">
                <a:latin typeface="Garamond" panose="02020404030301010803" pitchFamily="18" charset="0"/>
              </a:rPr>
              <a:t>,</a:t>
            </a:r>
          </a:p>
        </p:txBody>
      </p:sp>
      <p:sp>
        <p:nvSpPr>
          <p:cNvPr id="4" name="TextBox 3">
            <a:extLst>
              <a:ext uri="{FF2B5EF4-FFF2-40B4-BE49-F238E27FC236}">
                <a16:creationId xmlns:a16="http://schemas.microsoft.com/office/drawing/2014/main" id="{E8D86204-F77F-A728-1839-54A4BF5E063E}"/>
              </a:ext>
            </a:extLst>
          </p:cNvPr>
          <p:cNvSpPr txBox="1"/>
          <p:nvPr/>
        </p:nvSpPr>
        <p:spPr>
          <a:xfrm>
            <a:off x="180295" y="4684911"/>
            <a:ext cx="11560060" cy="1908215"/>
          </a:xfrm>
          <a:prstGeom prst="rect">
            <a:avLst/>
          </a:prstGeom>
          <a:noFill/>
        </p:spPr>
        <p:txBody>
          <a:bodyPr wrap="square" rtlCol="0">
            <a:spAutoFit/>
          </a:bodyPr>
          <a:lstStyle/>
          <a:p>
            <a:pPr algn="just"/>
            <a:r>
              <a:rPr lang="en-GB" sz="2400" b="1" dirty="0">
                <a:latin typeface="Garamond" panose="02020404030301010803" pitchFamily="18" charset="0"/>
              </a:rPr>
              <a:t>Dagenham</a:t>
            </a:r>
            <a:r>
              <a:rPr lang="en-GB" sz="2400" dirty="0">
                <a:latin typeface="Garamond" panose="02020404030301010803" pitchFamily="18" charset="0"/>
              </a:rPr>
              <a:t>, </a:t>
            </a:r>
            <a:r>
              <a:rPr lang="en-GB" sz="2400" b="1" dirty="0" err="1">
                <a:latin typeface="Garamond" panose="02020404030301010803" pitchFamily="18" charset="0"/>
              </a:rPr>
              <a:t>Lexden</a:t>
            </a:r>
            <a:r>
              <a:rPr lang="en-GB" sz="2400" dirty="0">
                <a:latin typeface="Garamond" panose="02020404030301010803" pitchFamily="18" charset="0"/>
              </a:rPr>
              <a:t> and </a:t>
            </a:r>
            <a:r>
              <a:rPr lang="en-GB" sz="2400" b="1" dirty="0">
                <a:latin typeface="Garamond" panose="02020404030301010803" pitchFamily="18" charset="0"/>
              </a:rPr>
              <a:t>Rochford</a:t>
            </a:r>
            <a:r>
              <a:rPr lang="en-GB" sz="2400" dirty="0">
                <a:latin typeface="Garamond" panose="02020404030301010803" pitchFamily="18" charset="0"/>
              </a:rPr>
              <a:t>.   She died when she was only 24 years old, but left a spiritual legacy of simplicity</a:t>
            </a:r>
            <a:r>
              <a:rPr lang="en-GB" sz="2400">
                <a:latin typeface="Garamond" panose="02020404030301010803" pitchFamily="18" charset="0"/>
              </a:rPr>
              <a:t>, practicality and  </a:t>
            </a:r>
            <a:r>
              <a:rPr lang="en-GB" sz="2400" dirty="0">
                <a:latin typeface="Garamond" panose="02020404030301010803" pitchFamily="18" charset="0"/>
              </a:rPr>
              <a:t>common sense expressed in her “Little Way” : </a:t>
            </a:r>
          </a:p>
          <a:p>
            <a:pPr algn="just"/>
            <a:endParaRPr lang="en-GB" sz="700" dirty="0">
              <a:latin typeface="Garamond" panose="02020404030301010803" pitchFamily="18" charset="0"/>
            </a:endParaRPr>
          </a:p>
          <a:p>
            <a:pPr algn="just"/>
            <a:r>
              <a:rPr lang="en-GB" sz="2100" dirty="0">
                <a:latin typeface="Garamond" panose="02020404030301010803" pitchFamily="18" charset="0"/>
              </a:rPr>
              <a:t>“</a:t>
            </a:r>
            <a:r>
              <a:rPr lang="en-US" sz="2100" b="0" i="0" dirty="0">
                <a:solidFill>
                  <a:srgbClr val="202122"/>
                </a:solidFill>
                <a:effectLst/>
                <a:latin typeface="Garamond" panose="02020404030301010803" pitchFamily="18" charset="0"/>
              </a:rPr>
              <a:t>I will seek a means of getting to Heaven by a little way – a very short and very straight little way that is wholly new. I mean to try and find a lift by which I may be raised to God, for I am too tiny to climb the </a:t>
            </a:r>
            <a:r>
              <a:rPr lang="en-US" sz="2100" b="0" i="0" dirty="0">
                <a:solidFill>
                  <a:schemeClr val="bg1"/>
                </a:solidFill>
                <a:effectLst/>
                <a:latin typeface="Garamond" panose="02020404030301010803" pitchFamily="18" charset="0"/>
              </a:rPr>
              <a:t>xxx</a:t>
            </a:r>
            <a:r>
              <a:rPr lang="en-US" sz="2100" b="0" i="0" dirty="0">
                <a:solidFill>
                  <a:srgbClr val="202122"/>
                </a:solidFill>
                <a:effectLst/>
                <a:latin typeface="Garamond" panose="02020404030301010803" pitchFamily="18" charset="0"/>
              </a:rPr>
              <a:t> steep stairway of perfection.  Your arms, then, Jesus, are the lift which will raise me up to Heaven.”</a:t>
            </a:r>
            <a:r>
              <a:rPr lang="en-GB" sz="2100" dirty="0">
                <a:latin typeface="Garamond" panose="02020404030301010803" pitchFamily="18" charset="0"/>
              </a:rPr>
              <a:t>  </a:t>
            </a:r>
          </a:p>
        </p:txBody>
      </p:sp>
      <p:pic>
        <p:nvPicPr>
          <p:cNvPr id="1028" name="Picture 4">
            <a:extLst>
              <a:ext uri="{FF2B5EF4-FFF2-40B4-BE49-F238E27FC236}">
                <a16:creationId xmlns:a16="http://schemas.microsoft.com/office/drawing/2014/main" id="{91F63FA8-2D44-0614-855B-12C166BD5EF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21" t="6472" r="950" b="20944"/>
          <a:stretch/>
        </p:blipFill>
        <p:spPr bwMode="auto">
          <a:xfrm>
            <a:off x="180295" y="271331"/>
            <a:ext cx="4572000" cy="4345057"/>
          </a:xfrm>
          <a:prstGeom prst="rect">
            <a:avLst/>
          </a:prstGeom>
          <a:noFill/>
          <a:extLst>
            <a:ext uri="{909E8E84-426E-40DD-AFC4-6F175D3DCCD1}">
              <a14:hiddenFill xmlns:a14="http://schemas.microsoft.com/office/drawing/2010/main">
                <a:solidFill>
                  <a:srgbClr val="FFFFFF"/>
                </a:solidFill>
              </a14:hiddenFill>
            </a:ext>
          </a:extLst>
        </p:spPr>
      </p:pic>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40180" y="5849091"/>
            <a:ext cx="771525" cy="914400"/>
          </a:xfrm>
          <a:prstGeom prst="rect">
            <a:avLst/>
          </a:prstGeom>
        </p:spPr>
      </p:pic>
    </p:spTree>
    <p:extLst>
      <p:ext uri="{BB962C8B-B14F-4D97-AF65-F5344CB8AC3E}">
        <p14:creationId xmlns:p14="http://schemas.microsoft.com/office/powerpoint/2010/main" val="2339235338"/>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C0819C2-B585-49A3-99B9-0C1B726A5F5D}"/>
              </a:ext>
            </a:extLst>
          </p:cNvPr>
          <p:cNvSpPr/>
          <p:nvPr/>
        </p:nvSpPr>
        <p:spPr>
          <a:xfrm>
            <a:off x="5328906" y="5381414"/>
            <a:ext cx="6159831" cy="1107996"/>
          </a:xfrm>
          <a:prstGeom prst="rect">
            <a:avLst/>
          </a:prstGeom>
        </p:spPr>
        <p:txBody>
          <a:bodyPr wrap="square">
            <a:spAutoFit/>
          </a:bodyPr>
          <a:lstStyle/>
          <a:p>
            <a:pPr algn="just">
              <a:defRPr/>
            </a:pPr>
            <a:r>
              <a:rPr lang="en-US" sz="2200" b="1" dirty="0">
                <a:latin typeface="Garamond" panose="02020404030301010803" pitchFamily="18" charset="0"/>
              </a:rPr>
              <a:t>In the Diocese of Brentwood we are proud to have St Vincent’s Catholic Primary School </a:t>
            </a:r>
            <a:r>
              <a:rPr lang="en-US" sz="2200" b="1" dirty="0">
                <a:solidFill>
                  <a:schemeClr val="bg1"/>
                </a:solidFill>
                <a:latin typeface="Garamond" panose="02020404030301010803" pitchFamily="18" charset="0"/>
              </a:rPr>
              <a:t>xxxxxxx</a:t>
            </a:r>
            <a:r>
              <a:rPr lang="en-US" sz="2200" b="1" dirty="0">
                <a:latin typeface="Garamond" panose="02020404030301010803" pitchFamily="18" charset="0"/>
              </a:rPr>
              <a:t>                    in Dagenham.</a:t>
            </a:r>
            <a:endParaRPr lang="en-GB" sz="2200" b="1" dirty="0">
              <a:latin typeface="Garamond" panose="02020404030301010803" pitchFamily="18" charset="0"/>
            </a:endParaRPr>
          </a:p>
        </p:txBody>
      </p:sp>
      <p:sp>
        <p:nvSpPr>
          <p:cNvPr id="6" name="TextBox 5"/>
          <p:cNvSpPr txBox="1"/>
          <p:nvPr/>
        </p:nvSpPr>
        <p:spPr>
          <a:xfrm>
            <a:off x="9944100" y="624588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0" name="Title 1"/>
          <p:cNvSpPr txBox="1">
            <a:spLocks/>
          </p:cNvSpPr>
          <p:nvPr/>
        </p:nvSpPr>
        <p:spPr>
          <a:xfrm>
            <a:off x="601188" y="368590"/>
            <a:ext cx="10989624" cy="1155729"/>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4600" i="1" dirty="0">
                <a:solidFill>
                  <a:schemeClr val="accent4">
                    <a:lumMod val="75000"/>
                  </a:schemeClr>
                </a:solidFill>
                <a:latin typeface="Garamond" panose="02020404030301010803" pitchFamily="18" charset="0"/>
              </a:rPr>
              <a:t>Saints and schools # 37 </a:t>
            </a:r>
            <a:r>
              <a:rPr lang="en-GB" altLang="en-US" sz="4600" dirty="0">
                <a:solidFill>
                  <a:schemeClr val="accent4">
                    <a:lumMod val="75000"/>
                  </a:schemeClr>
                </a:solidFill>
                <a:latin typeface="Garamond" panose="02020404030301010803" pitchFamily="18" charset="0"/>
              </a:rPr>
              <a:t>: St Vincent de Paul</a:t>
            </a:r>
            <a:endParaRPr lang="en-GB" sz="46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943600"/>
            <a:ext cx="771525" cy="914400"/>
          </a:xfrm>
          <a:prstGeom prst="rect">
            <a:avLst/>
          </a:prstGeom>
        </p:spPr>
      </p:pic>
      <p:sp>
        <p:nvSpPr>
          <p:cNvPr id="9" name="Rectangle 8">
            <a:extLst>
              <a:ext uri="{FF2B5EF4-FFF2-40B4-BE49-F238E27FC236}">
                <a16:creationId xmlns:a16="http://schemas.microsoft.com/office/drawing/2014/main" id="{86DF3ECD-1A94-4E29-B9CC-75D7B04FE216}"/>
              </a:ext>
            </a:extLst>
          </p:cNvPr>
          <p:cNvSpPr/>
          <p:nvPr/>
        </p:nvSpPr>
        <p:spPr>
          <a:xfrm>
            <a:off x="4991269" y="1720430"/>
            <a:ext cx="6599543" cy="3816429"/>
          </a:xfrm>
          <a:prstGeom prst="rect">
            <a:avLst/>
          </a:prstGeom>
        </p:spPr>
        <p:txBody>
          <a:bodyPr wrap="square">
            <a:spAutoFit/>
          </a:bodyPr>
          <a:lstStyle/>
          <a:p>
            <a:pPr algn="just"/>
            <a:r>
              <a:rPr lang="en-US" sz="2200" b="0" i="0" dirty="0">
                <a:solidFill>
                  <a:srgbClr val="202122"/>
                </a:solidFill>
                <a:effectLst/>
                <a:latin typeface="Garamond" panose="02020404030301010803" pitchFamily="18" charset="0"/>
              </a:rPr>
              <a:t>Vincent was born in Gascony, France in 1581 and was ordained a priest in 1600.  He dedicated his life to serving the poor and in 1622 was appointed as chaplain to the galley slaves imprisoned in Paris.  He became the superior of a new order which we now call the Vincentians. Priests of the order take vows of poverty and devote themselves to care for the poor.  Vincent conducted retreats for priests to help them develop spiritually, established seminaries to train them and also founded the Daughters of Charity.  He died in 1660 and was </a:t>
            </a:r>
            <a:r>
              <a:rPr lang="en-US" sz="2200" b="0" i="0" dirty="0" err="1">
                <a:solidFill>
                  <a:srgbClr val="202122"/>
                </a:solidFill>
                <a:effectLst/>
                <a:latin typeface="Garamond" panose="02020404030301010803" pitchFamily="18" charset="0"/>
              </a:rPr>
              <a:t>canonised</a:t>
            </a:r>
            <a:r>
              <a:rPr lang="en-US" sz="2200" b="0" i="0" dirty="0">
                <a:solidFill>
                  <a:srgbClr val="202122"/>
                </a:solidFill>
                <a:effectLst/>
                <a:latin typeface="Garamond" panose="02020404030301010803" pitchFamily="18" charset="0"/>
              </a:rPr>
              <a:t> in 1737.</a:t>
            </a:r>
          </a:p>
          <a:p>
            <a:pPr algn="just">
              <a:defRPr/>
            </a:pPr>
            <a:r>
              <a:rPr lang="en-US" sz="2200" dirty="0">
                <a:solidFill>
                  <a:srgbClr val="000000"/>
                </a:solidFill>
                <a:latin typeface="Garamond" panose="02020404030301010803" pitchFamily="18" charset="0"/>
              </a:rPr>
              <a:t>                                  </a:t>
            </a:r>
            <a:endParaRPr lang="en-US" sz="2200" i="1" dirty="0">
              <a:solidFill>
                <a:srgbClr val="202122"/>
              </a:solidFill>
              <a:latin typeface="Garamond" panose="02020404030301010803" pitchFamily="18" charset="0"/>
            </a:endParaRPr>
          </a:p>
        </p:txBody>
      </p:sp>
      <p:pic>
        <p:nvPicPr>
          <p:cNvPr id="6148" name="Picture 4" descr="Image result for image of st vincent de paul">
            <a:extLst>
              <a:ext uri="{FF2B5EF4-FFF2-40B4-BE49-F238E27FC236}">
                <a16:creationId xmlns:a16="http://schemas.microsoft.com/office/drawing/2014/main" id="{6A74FC81-EE7F-6335-09D5-368CE01E64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188" y="1720430"/>
            <a:ext cx="3935301" cy="49513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4715491"/>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26</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September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145175" y="5057007"/>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in Hope ~</a:t>
            </a:r>
          </a:p>
        </p:txBody>
      </p:sp>
      <p:pic>
        <p:nvPicPr>
          <p:cNvPr id="2" name="Picture 2" descr="Note from 10Best: We're here to offer hope and inspiration for the future">
            <a:extLst>
              <a:ext uri="{FF2B5EF4-FFF2-40B4-BE49-F238E27FC236}">
                <a16:creationId xmlns:a16="http://schemas.microsoft.com/office/drawing/2014/main" id="{792DAD5F-5336-FC06-81A5-ED506EF86AB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030" t="37396" r="-1" b="13869"/>
          <a:stretch/>
        </p:blipFill>
        <p:spPr bwMode="auto">
          <a:xfrm>
            <a:off x="1523995" y="1873524"/>
            <a:ext cx="9144001" cy="3063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077064"/>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6675</TotalTime>
  <Words>708</Words>
  <Application>Microsoft Office PowerPoint</Application>
  <PresentationFormat>Widescreen</PresentationFormat>
  <Paragraphs>74</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Garamond</vt:lpstr>
      <vt:lpstr>Open Sans</vt:lpstr>
      <vt:lpstr>Times New Roman</vt:lpstr>
      <vt:lpstr>Office Theme</vt:lpstr>
      <vt:lpstr>PowerPoint Presentation</vt:lpstr>
      <vt:lpstr>PowerPoint Presentation</vt:lpstr>
      <vt:lpstr>PowerPoint Presentation</vt:lpstr>
      <vt:lpstr>The Synoptic Problem</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238</cp:revision>
  <dcterms:created xsi:type="dcterms:W3CDTF">2019-09-06T14:56:38Z</dcterms:created>
  <dcterms:modified xsi:type="dcterms:W3CDTF">2022-09-15T08:38:54Z</dcterms:modified>
</cp:coreProperties>
</file>