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89" r:id="rId3"/>
    <p:sldId id="362" r:id="rId4"/>
    <p:sldId id="297" r:id="rId5"/>
    <p:sldId id="368" r:id="rId6"/>
    <p:sldId id="258" r:id="rId7"/>
    <p:sldId id="272" r:id="rId8"/>
    <p:sldId id="321" r:id="rId9"/>
    <p:sldId id="3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338CA-C0C8-4BBF-A002-BD0B08F7B900}" v="78" dt="2022-09-07T14:25:43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DD7338CA-C0C8-4BBF-A002-BD0B08F7B900}"/>
    <pc:docChg chg="undo custSel addSld delSld modSld">
      <pc:chgData name="John Adams" userId="1143faee-bb16-416e-8056-0ed4c730fe93" providerId="ADAL" clId="{DD7338CA-C0C8-4BBF-A002-BD0B08F7B900}" dt="2022-09-14T12:22:23.173" v="1443" actId="6549"/>
      <pc:docMkLst>
        <pc:docMk/>
      </pc:docMkLst>
      <pc:sldChg chg="modSp mod">
        <pc:chgData name="John Adams" userId="1143faee-bb16-416e-8056-0ed4c730fe93" providerId="ADAL" clId="{DD7338CA-C0C8-4BBF-A002-BD0B08F7B900}" dt="2022-09-07T13:37:53.413" v="194" actId="1076"/>
        <pc:sldMkLst>
          <pc:docMk/>
          <pc:sldMk cId="2656554078" sldId="258"/>
        </pc:sldMkLst>
        <pc:spChg chg="mod">
          <ac:chgData name="John Adams" userId="1143faee-bb16-416e-8056-0ed4c730fe93" providerId="ADAL" clId="{DD7338CA-C0C8-4BBF-A002-BD0B08F7B900}" dt="2022-09-07T13:37:53.413" v="194" actId="1076"/>
          <ac:spMkLst>
            <pc:docMk/>
            <pc:sldMk cId="2656554078" sldId="258"/>
            <ac:spMk id="4" creationId="{00000000-0000-0000-0000-000000000000}"/>
          </ac:spMkLst>
        </pc:spChg>
      </pc:sldChg>
      <pc:sldChg chg="addSp delSp modSp mod">
        <pc:chgData name="John Adams" userId="1143faee-bb16-416e-8056-0ed4c730fe93" providerId="ADAL" clId="{DD7338CA-C0C8-4BBF-A002-BD0B08F7B900}" dt="2022-09-14T12:22:23.173" v="1443" actId="6549"/>
        <pc:sldMkLst>
          <pc:docMk/>
          <pc:sldMk cId="2339235338" sldId="272"/>
        </pc:sldMkLst>
        <pc:spChg chg="mod">
          <ac:chgData name="John Adams" userId="1143faee-bb16-416e-8056-0ed4c730fe93" providerId="ADAL" clId="{DD7338CA-C0C8-4BBF-A002-BD0B08F7B900}" dt="2022-09-14T12:22:23.173" v="1443" actId="6549"/>
          <ac:spMkLst>
            <pc:docMk/>
            <pc:sldMk cId="2339235338" sldId="272"/>
            <ac:spMk id="3" creationId="{00000000-0000-0000-0000-000000000000}"/>
          </ac:spMkLst>
        </pc:spChg>
        <pc:spChg chg="del">
          <ac:chgData name="John Adams" userId="1143faee-bb16-416e-8056-0ed4c730fe93" providerId="ADAL" clId="{DD7338CA-C0C8-4BBF-A002-BD0B08F7B900}" dt="2022-09-07T13:45:08.255" v="258" actId="478"/>
          <ac:spMkLst>
            <pc:docMk/>
            <pc:sldMk cId="2339235338" sldId="272"/>
            <ac:spMk id="4" creationId="{E8D86204-F77F-A728-1839-54A4BF5E063E}"/>
          </ac:spMkLst>
        </pc:spChg>
        <pc:spChg chg="mod">
          <ac:chgData name="John Adams" userId="1143faee-bb16-416e-8056-0ed4c730fe93" providerId="ADAL" clId="{DD7338CA-C0C8-4BBF-A002-BD0B08F7B900}" dt="2022-09-07T14:11:44.830" v="871" actId="14100"/>
          <ac:spMkLst>
            <pc:docMk/>
            <pc:sldMk cId="2339235338" sldId="272"/>
            <ac:spMk id="8" creationId="{00000000-0000-0000-0000-000000000000}"/>
          </ac:spMkLst>
        </pc:spChg>
        <pc:picChg chg="add mod">
          <ac:chgData name="John Adams" userId="1143faee-bb16-416e-8056-0ed4c730fe93" providerId="ADAL" clId="{DD7338CA-C0C8-4BBF-A002-BD0B08F7B900}" dt="2022-09-07T13:45:41.072" v="261" actId="732"/>
          <ac:picMkLst>
            <pc:docMk/>
            <pc:sldMk cId="2339235338" sldId="272"/>
            <ac:picMk id="5122" creationId="{431FB740-5963-9F33-CDE0-EC4BFBF55968}"/>
          </ac:picMkLst>
        </pc:picChg>
        <pc:picChg chg="del">
          <ac:chgData name="John Adams" userId="1143faee-bb16-416e-8056-0ed4c730fe93" providerId="ADAL" clId="{DD7338CA-C0C8-4BBF-A002-BD0B08F7B900}" dt="2022-09-07T13:44:58.166" v="255" actId="478"/>
          <ac:picMkLst>
            <pc:docMk/>
            <pc:sldMk cId="2339235338" sldId="272"/>
            <ac:picMk id="7170" creationId="{E8277948-83E8-7C78-29BF-2C8F4D0017BA}"/>
          </ac:picMkLst>
        </pc:picChg>
      </pc:sldChg>
      <pc:sldChg chg="addSp modSp mod">
        <pc:chgData name="John Adams" userId="1143faee-bb16-416e-8056-0ed4c730fe93" providerId="ADAL" clId="{DD7338CA-C0C8-4BBF-A002-BD0B08F7B900}" dt="2022-09-07T13:44:17.964" v="254" actId="1076"/>
        <pc:sldMkLst>
          <pc:docMk/>
          <pc:sldMk cId="835714311" sldId="289"/>
        </pc:sldMkLst>
        <pc:spChg chg="mod">
          <ac:chgData name="John Adams" userId="1143faee-bb16-416e-8056-0ed4c730fe93" providerId="ADAL" clId="{DD7338CA-C0C8-4BBF-A002-BD0B08F7B900}" dt="2022-09-07T13:19:36.935" v="62" actId="20577"/>
          <ac:spMkLst>
            <pc:docMk/>
            <pc:sldMk cId="835714311" sldId="289"/>
            <ac:spMk id="10" creationId="{00000000-0000-0000-0000-000000000000}"/>
          </ac:spMkLst>
        </pc:spChg>
        <pc:picChg chg="add mod modCrop">
          <ac:chgData name="John Adams" userId="1143faee-bb16-416e-8056-0ed4c730fe93" providerId="ADAL" clId="{DD7338CA-C0C8-4BBF-A002-BD0B08F7B900}" dt="2022-09-07T13:44:11.370" v="252" actId="1076"/>
          <ac:picMkLst>
            <pc:docMk/>
            <pc:sldMk cId="835714311" sldId="289"/>
            <ac:picMk id="3" creationId="{A1D5C4AA-BF0A-3D04-49D0-0BCA7954535E}"/>
          </ac:picMkLst>
        </pc:picChg>
        <pc:picChg chg="add mod">
          <ac:chgData name="John Adams" userId="1143faee-bb16-416e-8056-0ed4c730fe93" providerId="ADAL" clId="{DD7338CA-C0C8-4BBF-A002-BD0B08F7B900}" dt="2022-09-07T13:44:17.964" v="254" actId="1076"/>
          <ac:picMkLst>
            <pc:docMk/>
            <pc:sldMk cId="835714311" sldId="289"/>
            <ac:picMk id="4" creationId="{E034CB84-41B7-A7EA-FCEF-49E008A7BEF5}"/>
          </ac:picMkLst>
        </pc:picChg>
      </pc:sldChg>
      <pc:sldChg chg="addSp delSp modSp mod">
        <pc:chgData name="John Adams" userId="1143faee-bb16-416e-8056-0ed4c730fe93" providerId="ADAL" clId="{DD7338CA-C0C8-4BBF-A002-BD0B08F7B900}" dt="2022-09-07T13:25:36.047" v="102" actId="14100"/>
        <pc:sldMkLst>
          <pc:docMk/>
          <pc:sldMk cId="2058881387" sldId="297"/>
        </pc:sldMkLst>
        <pc:spChg chg="mod">
          <ac:chgData name="John Adams" userId="1143faee-bb16-416e-8056-0ed4c730fe93" providerId="ADAL" clId="{DD7338CA-C0C8-4BBF-A002-BD0B08F7B900}" dt="2022-09-07T13:22:37.683" v="94" actId="313"/>
          <ac:spMkLst>
            <pc:docMk/>
            <pc:sldMk cId="2058881387" sldId="297"/>
            <ac:spMk id="3" creationId="{00000000-0000-0000-0000-000000000000}"/>
          </ac:spMkLst>
        </pc:spChg>
        <pc:picChg chg="add mod">
          <ac:chgData name="John Adams" userId="1143faee-bb16-416e-8056-0ed4c730fe93" providerId="ADAL" clId="{DD7338CA-C0C8-4BBF-A002-BD0B08F7B900}" dt="2022-09-07T13:25:36.047" v="102" actId="14100"/>
          <ac:picMkLst>
            <pc:docMk/>
            <pc:sldMk cId="2058881387" sldId="297"/>
            <ac:picMk id="2050" creationId="{08D061BB-A03A-6F0E-BCD4-6DDDE886294C}"/>
          </ac:picMkLst>
        </pc:picChg>
        <pc:picChg chg="del">
          <ac:chgData name="John Adams" userId="1143faee-bb16-416e-8056-0ed4c730fe93" providerId="ADAL" clId="{DD7338CA-C0C8-4BBF-A002-BD0B08F7B900}" dt="2022-09-07T13:22:39.906" v="95" actId="478"/>
          <ac:picMkLst>
            <pc:docMk/>
            <pc:sldMk cId="2058881387" sldId="297"/>
            <ac:picMk id="4098" creationId="{E233E8CC-412F-7CB6-5AFF-DAF04D11E451}"/>
          </ac:picMkLst>
        </pc:picChg>
      </pc:sldChg>
      <pc:sldChg chg="addSp delSp modSp mod">
        <pc:chgData name="John Adams" userId="1143faee-bb16-416e-8056-0ed4c730fe93" providerId="ADAL" clId="{DD7338CA-C0C8-4BBF-A002-BD0B08F7B900}" dt="2022-09-07T14:25:43.368" v="1442" actId="14861"/>
        <pc:sldMkLst>
          <pc:docMk/>
          <pc:sldMk cId="2734715491" sldId="321"/>
        </pc:sldMkLst>
        <pc:spChg chg="mod">
          <ac:chgData name="John Adams" userId="1143faee-bb16-416e-8056-0ed4c730fe93" providerId="ADAL" clId="{DD7338CA-C0C8-4BBF-A002-BD0B08F7B900}" dt="2022-09-07T14:21:34.770" v="1412" actId="1076"/>
          <ac:spMkLst>
            <pc:docMk/>
            <pc:sldMk cId="2734715491" sldId="321"/>
            <ac:spMk id="9" creationId="{86DF3ECD-1A94-4E29-B9CC-75D7B04FE216}"/>
          </ac:spMkLst>
        </pc:spChg>
        <pc:spChg chg="mod">
          <ac:chgData name="John Adams" userId="1143faee-bb16-416e-8056-0ed4c730fe93" providerId="ADAL" clId="{DD7338CA-C0C8-4BBF-A002-BD0B08F7B900}" dt="2022-09-07T14:13:00.346" v="897" actId="20577"/>
          <ac:spMkLst>
            <pc:docMk/>
            <pc:sldMk cId="2734715491" sldId="321"/>
            <ac:spMk id="10" creationId="{00000000-0000-0000-0000-000000000000}"/>
          </ac:spMkLst>
        </pc:spChg>
        <pc:spChg chg="mod">
          <ac:chgData name="John Adams" userId="1143faee-bb16-416e-8056-0ed4c730fe93" providerId="ADAL" clId="{DD7338CA-C0C8-4BBF-A002-BD0B08F7B900}" dt="2022-09-07T14:21:59.783" v="1418" actId="1076"/>
          <ac:spMkLst>
            <pc:docMk/>
            <pc:sldMk cId="2734715491" sldId="321"/>
            <ac:spMk id="11" creationId="{8C0819C2-B585-49A3-99B9-0C1B726A5F5D}"/>
          </ac:spMkLst>
        </pc:spChg>
        <pc:picChg chg="add mod">
          <ac:chgData name="John Adams" userId="1143faee-bb16-416e-8056-0ed4c730fe93" providerId="ADAL" clId="{DD7338CA-C0C8-4BBF-A002-BD0B08F7B900}" dt="2022-09-07T14:25:19.079" v="1441" actId="14100"/>
          <ac:picMkLst>
            <pc:docMk/>
            <pc:sldMk cId="2734715491" sldId="321"/>
            <ac:picMk id="2" creationId="{CE246DE1-B5E7-DE38-8458-FF59BB467D11}"/>
          </ac:picMkLst>
        </pc:picChg>
        <pc:picChg chg="del">
          <ac:chgData name="John Adams" userId="1143faee-bb16-416e-8056-0ed4c730fe93" providerId="ADAL" clId="{DD7338CA-C0C8-4BBF-A002-BD0B08F7B900}" dt="2022-09-07T14:13:48.787" v="898" actId="478"/>
          <ac:picMkLst>
            <pc:docMk/>
            <pc:sldMk cId="2734715491" sldId="321"/>
            <ac:picMk id="6148" creationId="{6A74FC81-EE7F-6335-09D5-368CE01E64E7}"/>
          </ac:picMkLst>
        </pc:picChg>
        <pc:picChg chg="add mod">
          <ac:chgData name="John Adams" userId="1143faee-bb16-416e-8056-0ed4c730fe93" providerId="ADAL" clId="{DD7338CA-C0C8-4BBF-A002-BD0B08F7B900}" dt="2022-09-07T14:14:34.272" v="908" actId="1076"/>
          <ac:picMkLst>
            <pc:docMk/>
            <pc:sldMk cId="2734715491" sldId="321"/>
            <ac:picMk id="7170" creationId="{5324A245-BBFD-0109-427D-8E88B4799256}"/>
          </ac:picMkLst>
        </pc:picChg>
        <pc:picChg chg="add mod">
          <ac:chgData name="John Adams" userId="1143faee-bb16-416e-8056-0ed4c730fe93" providerId="ADAL" clId="{DD7338CA-C0C8-4BBF-A002-BD0B08F7B900}" dt="2022-09-07T14:16:06.056" v="1012" actId="732"/>
          <ac:picMkLst>
            <pc:docMk/>
            <pc:sldMk cId="2734715491" sldId="321"/>
            <ac:picMk id="7172" creationId="{C8831C33-98D1-822A-D5D4-C83F22A0D64D}"/>
          </ac:picMkLst>
        </pc:picChg>
        <pc:picChg chg="add mod">
          <ac:chgData name="John Adams" userId="1143faee-bb16-416e-8056-0ed4c730fe93" providerId="ADAL" clId="{DD7338CA-C0C8-4BBF-A002-BD0B08F7B900}" dt="2022-09-07T14:25:09.635" v="1438" actId="1076"/>
          <ac:picMkLst>
            <pc:docMk/>
            <pc:sldMk cId="2734715491" sldId="321"/>
            <ac:picMk id="7174" creationId="{31B94F06-7095-DDF2-858F-8AF1EF4431B1}"/>
          </ac:picMkLst>
        </pc:picChg>
        <pc:picChg chg="add mod">
          <ac:chgData name="John Adams" userId="1143faee-bb16-416e-8056-0ed4c730fe93" providerId="ADAL" clId="{DD7338CA-C0C8-4BBF-A002-BD0B08F7B900}" dt="2022-09-07T14:25:43.368" v="1442" actId="14861"/>
          <ac:picMkLst>
            <pc:docMk/>
            <pc:sldMk cId="2734715491" sldId="321"/>
            <ac:picMk id="7176" creationId="{EE6A8744-0DB1-AF29-E0B9-91A99B14B0FF}"/>
          </ac:picMkLst>
        </pc:picChg>
      </pc:sldChg>
      <pc:sldChg chg="addSp delSp modSp mod">
        <pc:chgData name="John Adams" userId="1143faee-bb16-416e-8056-0ed4c730fe93" providerId="ADAL" clId="{DD7338CA-C0C8-4BBF-A002-BD0B08F7B900}" dt="2022-09-07T13:42:33.406" v="244" actId="732"/>
        <pc:sldMkLst>
          <pc:docMk/>
          <pc:sldMk cId="2413920719" sldId="334"/>
        </pc:sldMkLst>
        <pc:spChg chg="mod">
          <ac:chgData name="John Adams" userId="1143faee-bb16-416e-8056-0ed4c730fe93" providerId="ADAL" clId="{DD7338CA-C0C8-4BBF-A002-BD0B08F7B900}" dt="2022-09-07T13:13:54.576" v="20" actId="20577"/>
          <ac:spMkLst>
            <pc:docMk/>
            <pc:sldMk cId="2413920719" sldId="334"/>
            <ac:spMk id="3" creationId="{00000000-0000-0000-0000-000000000000}"/>
          </ac:spMkLst>
        </pc:spChg>
        <pc:picChg chg="del">
          <ac:chgData name="John Adams" userId="1143faee-bb16-416e-8056-0ed4c730fe93" providerId="ADAL" clId="{DD7338CA-C0C8-4BBF-A002-BD0B08F7B900}" dt="2022-09-07T13:41:53.411" v="237" actId="478"/>
          <ac:picMkLst>
            <pc:docMk/>
            <pc:sldMk cId="2413920719" sldId="334"/>
            <ac:picMk id="2" creationId="{792DAD5F-5336-FC06-81A5-ED506EF86AB1}"/>
          </ac:picMkLst>
        </pc:picChg>
        <pc:picChg chg="add mod">
          <ac:chgData name="John Adams" userId="1143faee-bb16-416e-8056-0ed4c730fe93" providerId="ADAL" clId="{DD7338CA-C0C8-4BBF-A002-BD0B08F7B900}" dt="2022-09-07T13:42:33.406" v="244" actId="732"/>
          <ac:picMkLst>
            <pc:docMk/>
            <pc:sldMk cId="2413920719" sldId="334"/>
            <ac:picMk id="4098" creationId="{AB45E4B9-F08F-62A1-67BF-96048E7B263F}"/>
          </ac:picMkLst>
        </pc:picChg>
      </pc:sldChg>
      <pc:sldChg chg="addSp delSp modSp mod">
        <pc:chgData name="John Adams" userId="1143faee-bb16-416e-8056-0ed4c730fe93" providerId="ADAL" clId="{DD7338CA-C0C8-4BBF-A002-BD0B08F7B900}" dt="2022-09-07T13:21:41.273" v="75" actId="14100"/>
        <pc:sldMkLst>
          <pc:docMk/>
          <pc:sldMk cId="3177330860" sldId="362"/>
        </pc:sldMkLst>
        <pc:spChg chg="mod">
          <ac:chgData name="John Adams" userId="1143faee-bb16-416e-8056-0ed4c730fe93" providerId="ADAL" clId="{DD7338CA-C0C8-4BBF-A002-BD0B08F7B900}" dt="2022-09-07T13:20:32.793" v="71" actId="1076"/>
          <ac:spMkLst>
            <pc:docMk/>
            <pc:sldMk cId="3177330860" sldId="362"/>
            <ac:spMk id="4" creationId="{00000000-0000-0000-0000-000000000000}"/>
          </ac:spMkLst>
        </pc:spChg>
        <pc:picChg chg="del">
          <ac:chgData name="John Adams" userId="1143faee-bb16-416e-8056-0ed4c730fe93" providerId="ADAL" clId="{DD7338CA-C0C8-4BBF-A002-BD0B08F7B900}" dt="2022-09-07T13:20:40.499" v="72" actId="478"/>
          <ac:picMkLst>
            <pc:docMk/>
            <pc:sldMk cId="3177330860" sldId="362"/>
            <ac:picMk id="2" creationId="{ACEAF358-6E29-67D8-E7A7-979337BE6BAB}"/>
          </ac:picMkLst>
        </pc:picChg>
        <pc:picChg chg="add mod">
          <ac:chgData name="John Adams" userId="1143faee-bb16-416e-8056-0ed4c730fe93" providerId="ADAL" clId="{DD7338CA-C0C8-4BBF-A002-BD0B08F7B900}" dt="2022-09-07T13:21:41.273" v="75" actId="14100"/>
          <ac:picMkLst>
            <pc:docMk/>
            <pc:sldMk cId="3177330860" sldId="362"/>
            <ac:picMk id="1026" creationId="{E7DA2224-72CB-18A5-AD5C-AEA9CA4BD936}"/>
          </ac:picMkLst>
        </pc:picChg>
      </pc:sldChg>
      <pc:sldChg chg="addSp delSp modSp mod">
        <pc:chgData name="John Adams" userId="1143faee-bb16-416e-8056-0ed4c730fe93" providerId="ADAL" clId="{DD7338CA-C0C8-4BBF-A002-BD0B08F7B900}" dt="2022-09-07T13:35:22.560" v="186" actId="1076"/>
        <pc:sldMkLst>
          <pc:docMk/>
          <pc:sldMk cId="11207855" sldId="368"/>
        </pc:sldMkLst>
        <pc:spChg chg="mod">
          <ac:chgData name="John Adams" userId="1143faee-bb16-416e-8056-0ed4c730fe93" providerId="ADAL" clId="{DD7338CA-C0C8-4BBF-A002-BD0B08F7B900}" dt="2022-09-07T13:35:22.560" v="186" actId="1076"/>
          <ac:spMkLst>
            <pc:docMk/>
            <pc:sldMk cId="11207855" sldId="368"/>
            <ac:spMk id="4" creationId="{00000000-0000-0000-0000-000000000000}"/>
          </ac:spMkLst>
        </pc:spChg>
        <pc:spChg chg="ord">
          <ac:chgData name="John Adams" userId="1143faee-bb16-416e-8056-0ed4c730fe93" providerId="ADAL" clId="{DD7338CA-C0C8-4BBF-A002-BD0B08F7B900}" dt="2022-09-07T13:34:53.238" v="184" actId="166"/>
          <ac:spMkLst>
            <pc:docMk/>
            <pc:sldMk cId="11207855" sldId="368"/>
            <ac:spMk id="6" creationId="{00000000-0000-0000-0000-000000000000}"/>
          </ac:spMkLst>
        </pc:spChg>
        <pc:spChg chg="mod">
          <ac:chgData name="John Adams" userId="1143faee-bb16-416e-8056-0ed4c730fe93" providerId="ADAL" clId="{DD7338CA-C0C8-4BBF-A002-BD0B08F7B900}" dt="2022-09-07T13:29:52.558" v="141" actId="20577"/>
          <ac:spMkLst>
            <pc:docMk/>
            <pc:sldMk cId="11207855" sldId="368"/>
            <ac:spMk id="8" creationId="{00000000-0000-0000-0000-000000000000}"/>
          </ac:spMkLst>
        </pc:spChg>
        <pc:spChg chg="add mod ord">
          <ac:chgData name="John Adams" userId="1143faee-bb16-416e-8056-0ed4c730fe93" providerId="ADAL" clId="{DD7338CA-C0C8-4BBF-A002-BD0B08F7B900}" dt="2022-09-07T13:34:57.832" v="185" actId="1076"/>
          <ac:spMkLst>
            <pc:docMk/>
            <pc:sldMk cId="11207855" sldId="368"/>
            <ac:spMk id="9" creationId="{96F965E9-F116-4E7E-24D8-E18B20F42F06}"/>
          </ac:spMkLst>
        </pc:spChg>
        <pc:picChg chg="add mod modCrop">
          <ac:chgData name="John Adams" userId="1143faee-bb16-416e-8056-0ed4c730fe93" providerId="ADAL" clId="{DD7338CA-C0C8-4BBF-A002-BD0B08F7B900}" dt="2022-09-07T13:32:37.633" v="165" actId="1076"/>
          <ac:picMkLst>
            <pc:docMk/>
            <pc:sldMk cId="11207855" sldId="368"/>
            <ac:picMk id="3" creationId="{3C5A8A82-D028-5A32-9846-119F6985FC07}"/>
          </ac:picMkLst>
        </pc:picChg>
        <pc:picChg chg="add mod">
          <ac:chgData name="John Adams" userId="1143faee-bb16-416e-8056-0ed4c730fe93" providerId="ADAL" clId="{DD7338CA-C0C8-4BBF-A002-BD0B08F7B900}" dt="2022-09-07T13:33:18.019" v="171" actId="167"/>
          <ac:picMkLst>
            <pc:docMk/>
            <pc:sldMk cId="11207855" sldId="368"/>
            <ac:picMk id="5" creationId="{F7B5B842-AA66-319A-C0FD-0A777DE966A8}"/>
          </ac:picMkLst>
        </pc:picChg>
        <pc:picChg chg="add mod">
          <ac:chgData name="John Adams" userId="1143faee-bb16-416e-8056-0ed4c730fe93" providerId="ADAL" clId="{DD7338CA-C0C8-4BBF-A002-BD0B08F7B900}" dt="2022-09-07T13:32:48.360" v="167" actId="1076"/>
          <ac:picMkLst>
            <pc:docMk/>
            <pc:sldMk cId="11207855" sldId="368"/>
            <ac:picMk id="3074" creationId="{808779B9-5071-F704-0B0C-59D570223A36}"/>
          </ac:picMkLst>
        </pc:picChg>
        <pc:picChg chg="del mod">
          <ac:chgData name="John Adams" userId="1143faee-bb16-416e-8056-0ed4c730fe93" providerId="ADAL" clId="{DD7338CA-C0C8-4BBF-A002-BD0B08F7B900}" dt="2022-09-07T13:31:50.670" v="161" actId="478"/>
          <ac:picMkLst>
            <pc:docMk/>
            <pc:sldMk cId="11207855" sldId="368"/>
            <ac:picMk id="5123" creationId="{51764C93-3DE4-7347-B545-A5CB48C8D5DD}"/>
          </ac:picMkLst>
        </pc:picChg>
        <pc:picChg chg="del">
          <ac:chgData name="John Adams" userId="1143faee-bb16-416e-8056-0ed4c730fe93" providerId="ADAL" clId="{DD7338CA-C0C8-4BBF-A002-BD0B08F7B900}" dt="2022-09-07T13:28:38.591" v="126" actId="478"/>
          <ac:picMkLst>
            <pc:docMk/>
            <pc:sldMk cId="11207855" sldId="368"/>
            <ac:picMk id="5127" creationId="{0B65F8BC-F209-3CF6-2041-31BC2964ABA0}"/>
          </ac:picMkLst>
        </pc:picChg>
      </pc:sldChg>
      <pc:sldChg chg="del">
        <pc:chgData name="John Adams" userId="1143faee-bb16-416e-8056-0ed4c730fe93" providerId="ADAL" clId="{DD7338CA-C0C8-4BBF-A002-BD0B08F7B900}" dt="2022-09-07T13:42:50.456" v="246" actId="47"/>
        <pc:sldMkLst>
          <pc:docMk/>
          <pc:sldMk cId="384077064" sldId="370"/>
        </pc:sldMkLst>
      </pc:sldChg>
      <pc:sldChg chg="add">
        <pc:chgData name="John Adams" userId="1143faee-bb16-416e-8056-0ed4c730fe93" providerId="ADAL" clId="{DD7338CA-C0C8-4BBF-A002-BD0B08F7B900}" dt="2022-09-07T13:42:47.907" v="245"/>
        <pc:sldMkLst>
          <pc:docMk/>
          <pc:sldMk cId="2374525326" sldId="3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10/10/2022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10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October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Looking Forward in Hope ~</a:t>
            </a:r>
          </a:p>
        </p:txBody>
      </p:sp>
      <p:pic>
        <p:nvPicPr>
          <p:cNvPr id="4098" name="Picture 2" descr="Overcoming poverty of hope | Barnardo's">
            <a:extLst>
              <a:ext uri="{FF2B5EF4-FFF2-40B4-BE49-F238E27FC236}">
                <a16:creationId xmlns:a16="http://schemas.microsoft.com/office/drawing/2014/main" id="{AB45E4B9-F08F-62A1-67BF-96048E7B2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 b="28543"/>
          <a:stretch/>
        </p:blipFill>
        <p:spPr bwMode="auto">
          <a:xfrm>
            <a:off x="1523997" y="1929213"/>
            <a:ext cx="9162546" cy="28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207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65414" y="1932760"/>
            <a:ext cx="10406740" cy="4523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May the Lord show you the greatness of his goodness, 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that you overflow with thanks every day.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May the Lord bless you abundantly 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with peace for the heart, 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power for virtue, 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wisdom for life, 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and patience in suffering. </a:t>
            </a:r>
          </a:p>
          <a:p>
            <a:pPr algn="ctr"/>
            <a:endParaRPr lang="en-US" sz="2000" b="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May the Lord bless you with joyful hope, </a:t>
            </a:r>
          </a:p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and one day with the inexpressible joys of eternal life.</a:t>
            </a:r>
            <a:endParaRPr lang="en-GB" sz="23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199" y="391312"/>
            <a:ext cx="10461171" cy="161075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6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Looking Forward in Hope</a:t>
            </a:r>
            <a:endParaRPr lang="en-GB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5C4AA-BF0A-3D04-49D0-0BCA79545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32" t="21748" r="22888" b="13657"/>
          <a:stretch/>
        </p:blipFill>
        <p:spPr>
          <a:xfrm>
            <a:off x="754602" y="2574679"/>
            <a:ext cx="2850639" cy="2902998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34CB84-41B7-A7EA-FCEF-49E008A7B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32" t="21748" r="22888" b="13657"/>
          <a:stretch/>
        </p:blipFill>
        <p:spPr>
          <a:xfrm>
            <a:off x="8475947" y="2499080"/>
            <a:ext cx="2850639" cy="29029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148" y="298360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 on the Creed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22248" y="2196666"/>
            <a:ext cx="6566487" cy="39337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4000" dirty="0">
                <a:solidFill>
                  <a:srgbClr val="20212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 believe in one Lord,</a:t>
            </a:r>
          </a:p>
          <a:p>
            <a:pPr algn="ctr">
              <a:spcAft>
                <a:spcPts val="300"/>
              </a:spcAft>
            </a:pPr>
            <a:r>
              <a:rPr lang="en-GB" sz="4000" dirty="0">
                <a:solidFill>
                  <a:srgbClr val="20212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Jesus Christ : </a:t>
            </a:r>
          </a:p>
          <a:p>
            <a:pPr algn="ctr">
              <a:spcAft>
                <a:spcPts val="300"/>
              </a:spcAft>
            </a:pPr>
            <a:r>
              <a:rPr lang="en-GB" sz="4000" dirty="0">
                <a:solidFill>
                  <a:srgbClr val="20212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 Holy Spirit </a:t>
            </a:r>
          </a:p>
          <a:p>
            <a:pPr algn="ctr">
              <a:spcAft>
                <a:spcPts val="300"/>
              </a:spcAft>
            </a:pPr>
            <a:r>
              <a:rPr lang="en-GB" sz="4000" dirty="0">
                <a:solidFill>
                  <a:srgbClr val="20212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He was incarnate </a:t>
            </a:r>
          </a:p>
          <a:p>
            <a:pPr algn="ctr">
              <a:spcAft>
                <a:spcPts val="300"/>
              </a:spcAft>
            </a:pPr>
            <a:r>
              <a:rPr lang="en-GB" sz="4000" dirty="0">
                <a:solidFill>
                  <a:srgbClr val="20212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Virgin Mary, </a:t>
            </a:r>
          </a:p>
          <a:p>
            <a:pPr algn="ctr">
              <a:spcAft>
                <a:spcPts val="300"/>
              </a:spcAft>
            </a:pPr>
            <a:r>
              <a:rPr lang="en-GB" sz="4000" dirty="0">
                <a:solidFill>
                  <a:srgbClr val="202124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became man.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DA2224-72CB-18A5-AD5C-AEA9CA4B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7" y="2114550"/>
            <a:ext cx="4902433" cy="45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308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 dirty="0">
                <a:ln>
                  <a:noFill/>
                </a:ln>
              </a:rPr>
              <a:t>The Synoptic Problem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370437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90008" y="2355974"/>
            <a:ext cx="3419183" cy="2831544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Garamond" panose="02020404030301010803" pitchFamily="18" charset="0"/>
              </a:rPr>
              <a:t>9</a:t>
            </a:r>
            <a:r>
              <a:rPr lang="en-GB" sz="2600" b="1" baseline="30000" dirty="0">
                <a:latin typeface="Garamond" panose="02020404030301010803" pitchFamily="18" charset="0"/>
              </a:rPr>
              <a:t>th</a:t>
            </a:r>
            <a:r>
              <a:rPr lang="en-GB" sz="2600" b="1" dirty="0">
                <a:latin typeface="Garamond" panose="02020404030301010803" pitchFamily="18" charset="0"/>
              </a:rPr>
              <a:t> October 2022</a:t>
            </a:r>
            <a:r>
              <a:rPr lang="en-GB" sz="2600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 </a:t>
            </a:r>
          </a:p>
          <a:p>
            <a:pPr algn="ctr"/>
            <a:endParaRPr lang="en-GB" sz="16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r>
              <a:rPr lang="en-GB" sz="1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the Gospel of Luke, Jesus says</a:t>
            </a:r>
            <a:r>
              <a:rPr lang="en-GB" sz="1600" dirty="0">
                <a:latin typeface="Garamond" panose="02020404030301010803" pitchFamily="18" charset="0"/>
              </a:rPr>
              <a:t>:  </a:t>
            </a:r>
            <a:endParaRPr lang="en-GB" sz="1100" dirty="0">
              <a:latin typeface="Garamond" panose="02020404030301010803" pitchFamily="18" charset="0"/>
            </a:endParaRPr>
          </a:p>
          <a:p>
            <a:pPr algn="ctr"/>
            <a:r>
              <a:rPr lang="en-GB" sz="1100" dirty="0">
                <a:latin typeface="Garamond" panose="02020404030301010803" pitchFamily="18" charset="0"/>
              </a:rPr>
              <a:t>                                                                                      </a:t>
            </a: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“</a:t>
            </a:r>
            <a:r>
              <a:rPr lang="en-GB" sz="3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Your faith has saved you.”</a:t>
            </a:r>
            <a:endParaRPr lang="en-GB" sz="3200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2050" name="Picture 2" descr="hugging-jesus">
            <a:extLst>
              <a:ext uri="{FF2B5EF4-FFF2-40B4-BE49-F238E27FC236}">
                <a16:creationId xmlns:a16="http://schemas.microsoft.com/office/drawing/2014/main" id="{08D061BB-A03A-6F0E-BCD4-6DDDE886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1" y="2126268"/>
            <a:ext cx="6868242" cy="45788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7B5B842-AA66-319A-C0FD-0A777DE9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3" y="2372401"/>
            <a:ext cx="3025775" cy="429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69564" y="2224179"/>
            <a:ext cx="5372246" cy="46647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Lord, you offer freedom to all people. 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We pray for those in prison.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Break the bonds of fear and isolation that exist.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Support with your love prisoners 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and their families and friends, 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prison staff and all who care.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Heal those who have been wounded 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by the actions of others, 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especially the victims of crime.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Help us to forgive one another,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to act justly, love mercy 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and walk humbly together with Christ, 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in his strength and in his Spirit, 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now and every day.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Garamond" panose="02020404030301010803" pitchFamily="18" charset="0"/>
              </a:rPr>
              <a:t>Amen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10690" y="106655"/>
            <a:ext cx="9463808" cy="2082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Prisoners Sunday                               9</a:t>
            </a:r>
            <a:r>
              <a:rPr lang="en-GB" sz="60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October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A8A82-D028-5A32-9846-119F6985F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262" t="26801" r="12954" b="47340"/>
          <a:stretch/>
        </p:blipFill>
        <p:spPr>
          <a:xfrm>
            <a:off x="183427" y="92362"/>
            <a:ext cx="2227263" cy="21914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F965E9-F116-4E7E-24D8-E18B20F42F06}"/>
              </a:ext>
            </a:extLst>
          </p:cNvPr>
          <p:cNvSpPr/>
          <p:nvPr/>
        </p:nvSpPr>
        <p:spPr>
          <a:xfrm>
            <a:off x="7833873" y="6143316"/>
            <a:ext cx="32691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8779B9-5071-F704-0B0C-59D57022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2" y="2372401"/>
            <a:ext cx="3025775" cy="429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</p:spTree>
    <p:extLst>
      <p:ext uri="{BB962C8B-B14F-4D97-AF65-F5344CB8AC3E}">
        <p14:creationId xmlns:p14="http://schemas.microsoft.com/office/powerpoint/2010/main" val="112078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2023</a:t>
            </a:r>
            <a:endParaRPr lang="en-GB" sz="5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516226" y="200903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9556" y="2280594"/>
            <a:ext cx="7389181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4000" dirty="0">
                <a:solidFill>
                  <a:srgbClr val="373737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4000" dirty="0">
                <a:solidFill>
                  <a:srgbClr val="21212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encourage the generosity which is typical of the young and help them to work actively in building a better world!</a:t>
            </a:r>
            <a:r>
              <a:rPr lang="en-GB" sz="4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050" dirty="0">
              <a:latin typeface="Garamond" panose="02020404030301010803" pitchFamily="18" charset="0"/>
            </a:endParaRPr>
          </a:p>
          <a:p>
            <a:pPr algn="r"/>
            <a:endParaRPr lang="en-GB" sz="100" dirty="0">
              <a:latin typeface="Garamond" panose="02020404030301010803" pitchFamily="18" charset="0"/>
            </a:endParaRPr>
          </a:p>
          <a:p>
            <a:r>
              <a:rPr lang="en-GB" sz="2400" dirty="0">
                <a:latin typeface="Garamond" panose="02020404030301010803" pitchFamily="18" charset="0"/>
              </a:rPr>
              <a:t>                              - Pope Francis, World Youth Day 2013</a:t>
            </a: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5718" y="6306291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46630" y="271332"/>
            <a:ext cx="6693725" cy="2374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 Teresa of </a:t>
            </a:r>
            <a:r>
              <a:rPr lang="en-GB" sz="6600" i="0" dirty="0">
                <a:solidFill>
                  <a:schemeClr val="accent4">
                    <a:lumMod val="75000"/>
                  </a:schemeClr>
                </a:solidFill>
                <a:effectLst/>
                <a:latin typeface="Garamond" panose="02020404030301010803" pitchFamily="18" charset="0"/>
              </a:rPr>
              <a:t>Á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vila</a:t>
            </a:r>
            <a:endParaRPr lang="en-GB" altLang="en-US" sz="7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15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October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8461" y="2754850"/>
            <a:ext cx="67518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Garamond" panose="02020404030301010803" pitchFamily="18" charset="0"/>
              </a:rPr>
              <a:t>St Teresa founded the order of Discalced Carmelites.  She was a mystic, a religious reformer, an author, a theologian of the contemplative life and prayer, and has been such an influential thinker that she has been declared a Doctor of the Church.  Her famous prayer is a source of comfort and calm : </a:t>
            </a:r>
          </a:p>
          <a:p>
            <a:pPr algn="just"/>
            <a:endParaRPr lang="en-GB" sz="900" dirty="0">
              <a:latin typeface="Garamond" panose="02020404030301010803" pitchFamily="18" charset="0"/>
            </a:endParaRPr>
          </a:p>
          <a:p>
            <a:pPr algn="just"/>
            <a:r>
              <a:rPr lang="en-US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Let nothing disturb you.  Let nothing frighten you. All things pass away. God never changes. Patience obtains all things.  </a:t>
            </a:r>
          </a:p>
          <a:p>
            <a:pPr algn="just"/>
            <a:r>
              <a:rPr lang="en-US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Whoever has God lacks nothing.  God alone suffices.</a:t>
            </a:r>
          </a:p>
          <a:p>
            <a:pPr algn="just"/>
            <a:endParaRPr lang="en-US" sz="9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180" y="5849091"/>
            <a:ext cx="771525" cy="914400"/>
          </a:xfrm>
          <a:prstGeom prst="rect">
            <a:avLst/>
          </a:prstGeom>
        </p:spPr>
      </p:pic>
      <p:pic>
        <p:nvPicPr>
          <p:cNvPr id="5122" name="Picture 2" descr="St. Teresa of Avila - The GIVEN Institute">
            <a:extLst>
              <a:ext uri="{FF2B5EF4-FFF2-40B4-BE49-F238E27FC236}">
                <a16:creationId xmlns:a16="http://schemas.microsoft.com/office/drawing/2014/main" id="{431FB740-5963-9F33-CDE0-EC4BFBF55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"/>
          <a:stretch/>
        </p:blipFill>
        <p:spPr bwMode="auto">
          <a:xfrm>
            <a:off x="180294" y="234096"/>
            <a:ext cx="4594985" cy="63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0819C2-B585-49A3-99B9-0C1B726A5F5D}"/>
              </a:ext>
            </a:extLst>
          </p:cNvPr>
          <p:cNvSpPr/>
          <p:nvPr/>
        </p:nvSpPr>
        <p:spPr>
          <a:xfrm>
            <a:off x="177554" y="4125486"/>
            <a:ext cx="11836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Garamond" panose="02020404030301010803" pitchFamily="18" charset="0"/>
              </a:rPr>
              <a:t>Two schools in the diocese are named Holy Cross, one in Harlow and one in South Ockendon.</a:t>
            </a:r>
            <a:endParaRPr lang="en-GB" sz="2200" b="1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24588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188" y="368590"/>
            <a:ext cx="10989624" cy="1155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600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Names of schools # 39 </a:t>
            </a:r>
            <a:r>
              <a:rPr lang="en-GB" altLang="en-US" sz="4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: Holy Cross</a:t>
            </a:r>
            <a:endParaRPr lang="en-GB" sz="46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943600"/>
            <a:ext cx="771525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DF3ECD-1A94-4E29-B9CC-75D7B04FE216}"/>
              </a:ext>
            </a:extLst>
          </p:cNvPr>
          <p:cNvSpPr/>
          <p:nvPr/>
        </p:nvSpPr>
        <p:spPr>
          <a:xfrm>
            <a:off x="2107728" y="1730326"/>
            <a:ext cx="7891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effectLst/>
                <a:latin typeface="Garamond" panose="02020404030301010803" pitchFamily="18" charset="0"/>
              </a:rPr>
              <a:t>In the liturgical calendar,</a:t>
            </a:r>
          </a:p>
          <a:p>
            <a:pPr algn="ctr"/>
            <a:r>
              <a:rPr lang="en-US" sz="2400" b="0" i="0" dirty="0">
                <a:effectLst/>
                <a:latin typeface="Garamond" panose="02020404030301010803" pitchFamily="18" charset="0"/>
              </a:rPr>
              <a:t> we have the Feast of the Exaltation of the Cross </a:t>
            </a:r>
          </a:p>
          <a:p>
            <a:pPr algn="ctr"/>
            <a:r>
              <a:rPr lang="en-US" sz="2400" b="0" i="0" dirty="0">
                <a:effectLst/>
                <a:latin typeface="Garamond" panose="02020404030301010803" pitchFamily="18" charset="0"/>
              </a:rPr>
              <a:t>on 14</a:t>
            </a:r>
            <a:r>
              <a:rPr lang="en-US" sz="2400" b="0" i="0" baseline="30000" dirty="0">
                <a:effectLst/>
                <a:latin typeface="Garamond" panose="02020404030301010803" pitchFamily="18" charset="0"/>
              </a:rPr>
              <a:t>th</a:t>
            </a:r>
            <a:r>
              <a:rPr lang="en-US" sz="2400" b="0" i="0" dirty="0">
                <a:effectLst/>
                <a:latin typeface="Garamond" panose="02020404030301010803" pitchFamily="18" charset="0"/>
              </a:rPr>
              <a:t> September. </a:t>
            </a:r>
          </a:p>
          <a:p>
            <a:pPr algn="ctr"/>
            <a:r>
              <a:rPr lang="en-US" sz="2400" b="0" i="0" dirty="0">
                <a:effectLst/>
                <a:latin typeface="Garamond" panose="02020404030301010803" pitchFamily="18" charset="0"/>
              </a:rPr>
              <a:t> Unlike Good Friday, </a:t>
            </a:r>
          </a:p>
          <a:p>
            <a:pPr algn="ctr"/>
            <a:r>
              <a:rPr lang="en-US" sz="2400" b="0" i="0" dirty="0">
                <a:effectLst/>
                <a:latin typeface="Garamond" panose="02020404030301010803" pitchFamily="18" charset="0"/>
              </a:rPr>
              <a:t>where we remember Christ’s passion and the crucifixion, </a:t>
            </a:r>
          </a:p>
          <a:p>
            <a:pPr algn="ctr"/>
            <a:r>
              <a:rPr lang="en-US" sz="2400" b="0" i="0" dirty="0">
                <a:effectLst/>
                <a:latin typeface="Garamond" panose="02020404030301010803" pitchFamily="18" charset="0"/>
              </a:rPr>
              <a:t>we celebrate here the cross itself as the sign of salvation. </a:t>
            </a:r>
            <a:endParaRPr lang="en-US" sz="2200" i="1" dirty="0">
              <a:solidFill>
                <a:srgbClr val="202122"/>
              </a:solidFill>
              <a:latin typeface="Garamond" panose="02020404030301010803" pitchFamily="18" charset="0"/>
            </a:endParaRPr>
          </a:p>
        </p:txBody>
      </p:sp>
      <p:pic>
        <p:nvPicPr>
          <p:cNvPr id="7170" name="Picture 2" descr="Holy Cross Catholic Primary Academy - Secure Area">
            <a:extLst>
              <a:ext uri="{FF2B5EF4-FFF2-40B4-BE49-F238E27FC236}">
                <a16:creationId xmlns:a16="http://schemas.microsoft.com/office/drawing/2014/main" id="{5324A245-BBFD-0109-427D-8E88B4799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0" t="20343" r="32229" b="20317"/>
          <a:stretch/>
        </p:blipFill>
        <p:spPr bwMode="auto">
          <a:xfrm>
            <a:off x="601188" y="1733365"/>
            <a:ext cx="1704514" cy="16956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ly Cross Primary School, South Ockendon">
            <a:extLst>
              <a:ext uri="{FF2B5EF4-FFF2-40B4-BE49-F238E27FC236}">
                <a16:creationId xmlns:a16="http://schemas.microsoft.com/office/drawing/2014/main" id="{C8831C33-98D1-822A-D5D4-C83F22A0D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/>
          <a:stretch/>
        </p:blipFill>
        <p:spPr bwMode="auto">
          <a:xfrm>
            <a:off x="9800948" y="1636822"/>
            <a:ext cx="1789864" cy="18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xaltation of the Cross: this Sunday - District of the USA">
            <a:extLst>
              <a:ext uri="{FF2B5EF4-FFF2-40B4-BE49-F238E27FC236}">
                <a16:creationId xmlns:a16="http://schemas.microsoft.com/office/drawing/2014/main" id="{31B94F06-7095-DDF2-858F-8AF1EF443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6" r="20660"/>
          <a:stretch/>
        </p:blipFill>
        <p:spPr bwMode="auto">
          <a:xfrm>
            <a:off x="9391872" y="4813494"/>
            <a:ext cx="1363254" cy="13132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EE6A8744-0DB1-AF29-E0B9-91A99B14B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8"/>
          <a:stretch/>
        </p:blipFill>
        <p:spPr bwMode="auto">
          <a:xfrm>
            <a:off x="3646229" y="4638594"/>
            <a:ext cx="5235746" cy="19754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xaltation of the Cross: this Sunday - District of the USA">
            <a:extLst>
              <a:ext uri="{FF2B5EF4-FFF2-40B4-BE49-F238E27FC236}">
                <a16:creationId xmlns:a16="http://schemas.microsoft.com/office/drawing/2014/main" id="{CE246DE1-B5E7-DE38-8458-FF59BB467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6" r="20660"/>
          <a:stretch/>
        </p:blipFill>
        <p:spPr bwMode="auto">
          <a:xfrm>
            <a:off x="755247" y="4735136"/>
            <a:ext cx="1952442" cy="18807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54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10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October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227489" y="4971098"/>
            <a:ext cx="1789747" cy="17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99016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Looking Forward in Hope ~</a:t>
            </a:r>
          </a:p>
        </p:txBody>
      </p:sp>
      <p:pic>
        <p:nvPicPr>
          <p:cNvPr id="4098" name="Picture 2" descr="Overcoming poverty of hope | Barnardo's">
            <a:extLst>
              <a:ext uri="{FF2B5EF4-FFF2-40B4-BE49-F238E27FC236}">
                <a16:creationId xmlns:a16="http://schemas.microsoft.com/office/drawing/2014/main" id="{AB45E4B9-F08F-62A1-67BF-96048E7B2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3" b="28543"/>
          <a:stretch/>
        </p:blipFill>
        <p:spPr bwMode="auto">
          <a:xfrm>
            <a:off x="1523997" y="1929213"/>
            <a:ext cx="9162546" cy="28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53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6702</TotalTime>
  <Words>486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The Synoptic Problem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Lisa Gunther</cp:lastModifiedBy>
  <cp:revision>239</cp:revision>
  <dcterms:created xsi:type="dcterms:W3CDTF">2019-09-06T14:56:38Z</dcterms:created>
  <dcterms:modified xsi:type="dcterms:W3CDTF">2022-10-10T16:14:10Z</dcterms:modified>
</cp:coreProperties>
</file>