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289" r:id="rId3"/>
    <p:sldId id="362" r:id="rId4"/>
    <p:sldId id="297" r:id="rId5"/>
    <p:sldId id="258" r:id="rId6"/>
    <p:sldId id="272" r:id="rId7"/>
    <p:sldId id="373" r:id="rId8"/>
    <p:sldId id="321" r:id="rId9"/>
    <p:sldId id="37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84A37D-1611-494F-9896-3445335D127C}" v="49" dt="2022-10-15T11:03:51.7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4660"/>
  </p:normalViewPr>
  <p:slideViewPr>
    <p:cSldViewPr snapToGrid="0">
      <p:cViewPr varScale="1">
        <p:scale>
          <a:sx n="86" d="100"/>
          <a:sy n="86" d="100"/>
        </p:scale>
        <p:origin x="23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4084A37D-1611-494F-9896-3445335D127C}"/>
    <pc:docChg chg="undo custSel addSld delSld modSld">
      <pc:chgData name="John Adams" userId="1143faee-bb16-416e-8056-0ed4c730fe93" providerId="ADAL" clId="{4084A37D-1611-494F-9896-3445335D127C}" dt="2022-10-15T11:05:11.734" v="906" actId="1076"/>
      <pc:docMkLst>
        <pc:docMk/>
      </pc:docMkLst>
      <pc:sldChg chg="modSp mod">
        <pc:chgData name="John Adams" userId="1143faee-bb16-416e-8056-0ed4c730fe93" providerId="ADAL" clId="{4084A37D-1611-494F-9896-3445335D127C}" dt="2022-10-15T10:42:26.769" v="68" actId="1076"/>
        <pc:sldMkLst>
          <pc:docMk/>
          <pc:sldMk cId="2656554078" sldId="258"/>
        </pc:sldMkLst>
        <pc:spChg chg="mod">
          <ac:chgData name="John Adams" userId="1143faee-bb16-416e-8056-0ed4c730fe93" providerId="ADAL" clId="{4084A37D-1611-494F-9896-3445335D127C}" dt="2022-10-15T10:42:26.769" v="68" actId="1076"/>
          <ac:spMkLst>
            <pc:docMk/>
            <pc:sldMk cId="2656554078" sldId="258"/>
            <ac:spMk id="4" creationId="{00000000-0000-0000-0000-000000000000}"/>
          </ac:spMkLst>
        </pc:spChg>
      </pc:sldChg>
      <pc:sldChg chg="addSp delSp modSp mod">
        <pc:chgData name="John Adams" userId="1143faee-bb16-416e-8056-0ed4c730fe93" providerId="ADAL" clId="{4084A37D-1611-494F-9896-3445335D127C}" dt="2022-10-15T10:46:16.866" v="111" actId="1076"/>
        <pc:sldMkLst>
          <pc:docMk/>
          <pc:sldMk cId="2339235338" sldId="272"/>
        </pc:sldMkLst>
        <pc:spChg chg="del">
          <ac:chgData name="John Adams" userId="1143faee-bb16-416e-8056-0ed4c730fe93" providerId="ADAL" clId="{4084A37D-1611-494F-9896-3445335D127C}" dt="2022-10-15T10:45:47.035" v="107" actId="478"/>
          <ac:spMkLst>
            <pc:docMk/>
            <pc:sldMk cId="2339235338" sldId="272"/>
            <ac:spMk id="3" creationId="{00000000-0000-0000-0000-000000000000}"/>
          </ac:spMkLst>
        </pc:spChg>
        <pc:spChg chg="mod ord">
          <ac:chgData name="John Adams" userId="1143faee-bb16-416e-8056-0ed4c730fe93" providerId="ADAL" clId="{4084A37D-1611-494F-9896-3445335D127C}" dt="2022-10-15T10:46:16.866" v="111" actId="1076"/>
          <ac:spMkLst>
            <pc:docMk/>
            <pc:sldMk cId="2339235338" sldId="272"/>
            <ac:spMk id="8" creationId="{00000000-0000-0000-0000-000000000000}"/>
          </ac:spMkLst>
        </pc:spChg>
        <pc:picChg chg="add mod">
          <ac:chgData name="John Adams" userId="1143faee-bb16-416e-8056-0ed4c730fe93" providerId="ADAL" clId="{4084A37D-1611-494F-9896-3445335D127C}" dt="2022-10-15T10:45:36.192" v="106" actId="14100"/>
          <ac:picMkLst>
            <pc:docMk/>
            <pc:sldMk cId="2339235338" sldId="272"/>
            <ac:picMk id="2" creationId="{AC7969AD-CBAB-ED23-27CC-1C54A8E7EFE7}"/>
          </ac:picMkLst>
        </pc:picChg>
        <pc:picChg chg="del">
          <ac:chgData name="John Adams" userId="1143faee-bb16-416e-8056-0ed4c730fe93" providerId="ADAL" clId="{4084A37D-1611-494F-9896-3445335D127C}" dt="2022-10-15T10:45:25.409" v="104" actId="478"/>
          <ac:picMkLst>
            <pc:docMk/>
            <pc:sldMk cId="2339235338" sldId="272"/>
            <ac:picMk id="5122" creationId="{431FB740-5963-9F33-CDE0-EC4BFBF55968}"/>
          </ac:picMkLst>
        </pc:picChg>
      </pc:sldChg>
      <pc:sldChg chg="addSp delSp modSp mod">
        <pc:chgData name="John Adams" userId="1143faee-bb16-416e-8056-0ed4c730fe93" providerId="ADAL" clId="{4084A37D-1611-494F-9896-3445335D127C}" dt="2022-10-15T11:05:11.734" v="906" actId="1076"/>
        <pc:sldMkLst>
          <pc:docMk/>
          <pc:sldMk cId="835714311" sldId="289"/>
        </pc:sldMkLst>
        <pc:spChg chg="add del">
          <ac:chgData name="John Adams" userId="1143faee-bb16-416e-8056-0ed4c730fe93" providerId="ADAL" clId="{4084A37D-1611-494F-9896-3445335D127C}" dt="2022-10-15T11:03:21.781" v="896" actId="22"/>
          <ac:spMkLst>
            <pc:docMk/>
            <pc:sldMk cId="835714311" sldId="289"/>
            <ac:spMk id="6" creationId="{CFCF1552-6018-766F-2FBB-2934139EAC2E}"/>
          </ac:spMkLst>
        </pc:spChg>
        <pc:spChg chg="add del">
          <ac:chgData name="John Adams" userId="1143faee-bb16-416e-8056-0ed4c730fe93" providerId="ADAL" clId="{4084A37D-1611-494F-9896-3445335D127C}" dt="2022-10-15T11:03:51.757" v="898"/>
          <ac:spMkLst>
            <pc:docMk/>
            <pc:sldMk cId="835714311" sldId="289"/>
            <ac:spMk id="8" creationId="{89715EF6-6C26-9683-128F-F937062714D8}"/>
          </ac:spMkLst>
        </pc:spChg>
        <pc:spChg chg="mod">
          <ac:chgData name="John Adams" userId="1143faee-bb16-416e-8056-0ed4c730fe93" providerId="ADAL" clId="{4084A37D-1611-494F-9896-3445335D127C}" dt="2022-10-15T11:02:34.233" v="894" actId="1076"/>
          <ac:spMkLst>
            <pc:docMk/>
            <pc:sldMk cId="835714311" sldId="289"/>
            <ac:spMk id="10" creationId="{00000000-0000-0000-0000-000000000000}"/>
          </ac:spMkLst>
        </pc:spChg>
        <pc:spChg chg="mod">
          <ac:chgData name="John Adams" userId="1143faee-bb16-416e-8056-0ed4c730fe93" providerId="ADAL" clId="{4084A37D-1611-494F-9896-3445335D127C}" dt="2022-10-15T11:02:29.717" v="893" actId="1076"/>
          <ac:spMkLst>
            <pc:docMk/>
            <pc:sldMk cId="835714311" sldId="289"/>
            <ac:spMk id="11" creationId="{00000000-0000-0000-0000-000000000000}"/>
          </ac:spMkLst>
        </pc:spChg>
        <pc:picChg chg="del">
          <ac:chgData name="John Adams" userId="1143faee-bb16-416e-8056-0ed4c730fe93" providerId="ADAL" clId="{4084A37D-1611-494F-9896-3445335D127C}" dt="2022-10-15T11:00:37.887" v="839" actId="478"/>
          <ac:picMkLst>
            <pc:docMk/>
            <pc:sldMk cId="835714311" sldId="289"/>
            <ac:picMk id="3" creationId="{A1D5C4AA-BF0A-3D04-49D0-0BCA7954535E}"/>
          </ac:picMkLst>
        </pc:picChg>
        <pc:picChg chg="del">
          <ac:chgData name="John Adams" userId="1143faee-bb16-416e-8056-0ed4c730fe93" providerId="ADAL" clId="{4084A37D-1611-494F-9896-3445335D127C}" dt="2022-10-15T11:00:39.662" v="840" actId="478"/>
          <ac:picMkLst>
            <pc:docMk/>
            <pc:sldMk cId="835714311" sldId="289"/>
            <ac:picMk id="4" creationId="{E034CB84-41B7-A7EA-FCEF-49E008A7BEF5}"/>
          </ac:picMkLst>
        </pc:picChg>
        <pc:picChg chg="add mod modCrop">
          <ac:chgData name="John Adams" userId="1143faee-bb16-416e-8056-0ed4c730fe93" providerId="ADAL" clId="{4084A37D-1611-494F-9896-3445335D127C}" dt="2022-10-15T11:05:11.734" v="906" actId="1076"/>
          <ac:picMkLst>
            <pc:docMk/>
            <pc:sldMk cId="835714311" sldId="289"/>
            <ac:picMk id="12" creationId="{9F5C83E1-711A-4CEF-6A84-3FADE73F2AF9}"/>
          </ac:picMkLst>
        </pc:picChg>
      </pc:sldChg>
      <pc:sldChg chg="addSp delSp modSp mod">
        <pc:chgData name="John Adams" userId="1143faee-bb16-416e-8056-0ed4c730fe93" providerId="ADAL" clId="{4084A37D-1611-494F-9896-3445335D127C}" dt="2022-10-15T10:41:05.051" v="61" actId="14861"/>
        <pc:sldMkLst>
          <pc:docMk/>
          <pc:sldMk cId="2058881387" sldId="297"/>
        </pc:sldMkLst>
        <pc:spChg chg="mod">
          <ac:chgData name="John Adams" userId="1143faee-bb16-416e-8056-0ed4c730fe93" providerId="ADAL" clId="{4084A37D-1611-494F-9896-3445335D127C}" dt="2022-10-15T10:39:17.256" v="54" actId="1076"/>
          <ac:spMkLst>
            <pc:docMk/>
            <pc:sldMk cId="2058881387" sldId="297"/>
            <ac:spMk id="3" creationId="{00000000-0000-0000-0000-000000000000}"/>
          </ac:spMkLst>
        </pc:spChg>
        <pc:picChg chg="del">
          <ac:chgData name="John Adams" userId="1143faee-bb16-416e-8056-0ed4c730fe93" providerId="ADAL" clId="{4084A37D-1611-494F-9896-3445335D127C}" dt="2022-10-15T10:39:20.271" v="55" actId="478"/>
          <ac:picMkLst>
            <pc:docMk/>
            <pc:sldMk cId="2058881387" sldId="297"/>
            <ac:picMk id="2050" creationId="{08D061BB-A03A-6F0E-BCD4-6DDDE886294C}"/>
          </ac:picMkLst>
        </pc:picChg>
        <pc:picChg chg="add mod">
          <ac:chgData name="John Adams" userId="1143faee-bb16-416e-8056-0ed4c730fe93" providerId="ADAL" clId="{4084A37D-1611-494F-9896-3445335D127C}" dt="2022-10-15T10:41:05.051" v="61" actId="14861"/>
          <ac:picMkLst>
            <pc:docMk/>
            <pc:sldMk cId="2058881387" sldId="297"/>
            <ac:picMk id="4098" creationId="{19C0D7F7-9AC7-9D7F-EB53-C165FC1BDC2B}"/>
          </ac:picMkLst>
        </pc:picChg>
      </pc:sldChg>
      <pc:sldChg chg="addSp delSp modSp mod">
        <pc:chgData name="John Adams" userId="1143faee-bb16-416e-8056-0ed4c730fe93" providerId="ADAL" clId="{4084A37D-1611-494F-9896-3445335D127C}" dt="2022-10-15T10:59:18.374" v="837" actId="6549"/>
        <pc:sldMkLst>
          <pc:docMk/>
          <pc:sldMk cId="2734715491" sldId="321"/>
        </pc:sldMkLst>
        <pc:spChg chg="mod">
          <ac:chgData name="John Adams" userId="1143faee-bb16-416e-8056-0ed4c730fe93" providerId="ADAL" clId="{4084A37D-1611-494F-9896-3445335D127C}" dt="2022-10-15T10:59:18.374" v="837" actId="6549"/>
          <ac:spMkLst>
            <pc:docMk/>
            <pc:sldMk cId="2734715491" sldId="321"/>
            <ac:spMk id="9" creationId="{86DF3ECD-1A94-4E29-B9CC-75D7B04FE216}"/>
          </ac:spMkLst>
        </pc:spChg>
        <pc:spChg chg="mod">
          <ac:chgData name="John Adams" userId="1143faee-bb16-416e-8056-0ed4c730fe93" providerId="ADAL" clId="{4084A37D-1611-494F-9896-3445335D127C}" dt="2022-10-15T10:48:48.868" v="141" actId="20577"/>
          <ac:spMkLst>
            <pc:docMk/>
            <pc:sldMk cId="2734715491" sldId="321"/>
            <ac:spMk id="10" creationId="{00000000-0000-0000-0000-000000000000}"/>
          </ac:spMkLst>
        </pc:spChg>
        <pc:spChg chg="mod">
          <ac:chgData name="John Adams" userId="1143faee-bb16-416e-8056-0ed4c730fe93" providerId="ADAL" clId="{4084A37D-1611-494F-9896-3445335D127C}" dt="2022-10-15T10:53:29.281" v="339" actId="1076"/>
          <ac:spMkLst>
            <pc:docMk/>
            <pc:sldMk cId="2734715491" sldId="321"/>
            <ac:spMk id="11" creationId="{8C0819C2-B585-49A3-99B9-0C1B726A5F5D}"/>
          </ac:spMkLst>
        </pc:spChg>
        <pc:picChg chg="del">
          <ac:chgData name="John Adams" userId="1143faee-bb16-416e-8056-0ed4c730fe93" providerId="ADAL" clId="{4084A37D-1611-494F-9896-3445335D127C}" dt="2022-10-15T10:48:55.468" v="144" actId="478"/>
          <ac:picMkLst>
            <pc:docMk/>
            <pc:sldMk cId="2734715491" sldId="321"/>
            <ac:picMk id="2" creationId="{CE246DE1-B5E7-DE38-8458-FF59BB467D11}"/>
          </ac:picMkLst>
        </pc:picChg>
        <pc:picChg chg="add mod">
          <ac:chgData name="John Adams" userId="1143faee-bb16-416e-8056-0ed4c730fe93" providerId="ADAL" clId="{4084A37D-1611-494F-9896-3445335D127C}" dt="2022-10-15T10:53:17.991" v="337" actId="1076"/>
          <ac:picMkLst>
            <pc:docMk/>
            <pc:sldMk cId="2734715491" sldId="321"/>
            <ac:picMk id="3" creationId="{BBBDD358-C1DD-C133-BDEE-5C055551720D}"/>
          </ac:picMkLst>
        </pc:picChg>
        <pc:picChg chg="del">
          <ac:chgData name="John Adams" userId="1143faee-bb16-416e-8056-0ed4c730fe93" providerId="ADAL" clId="{4084A37D-1611-494F-9896-3445335D127C}" dt="2022-10-15T10:48:51.125" v="142" actId="478"/>
          <ac:picMkLst>
            <pc:docMk/>
            <pc:sldMk cId="2734715491" sldId="321"/>
            <ac:picMk id="7170" creationId="{5324A245-BBFD-0109-427D-8E88B4799256}"/>
          </ac:picMkLst>
        </pc:picChg>
        <pc:picChg chg="del">
          <ac:chgData name="John Adams" userId="1143faee-bb16-416e-8056-0ed4c730fe93" providerId="ADAL" clId="{4084A37D-1611-494F-9896-3445335D127C}" dt="2022-10-15T10:48:53.279" v="143" actId="478"/>
          <ac:picMkLst>
            <pc:docMk/>
            <pc:sldMk cId="2734715491" sldId="321"/>
            <ac:picMk id="7172" creationId="{C8831C33-98D1-822A-D5D4-C83F22A0D64D}"/>
          </ac:picMkLst>
        </pc:picChg>
        <pc:picChg chg="del">
          <ac:chgData name="John Adams" userId="1143faee-bb16-416e-8056-0ed4c730fe93" providerId="ADAL" clId="{4084A37D-1611-494F-9896-3445335D127C}" dt="2022-10-15T10:48:57.918" v="145" actId="478"/>
          <ac:picMkLst>
            <pc:docMk/>
            <pc:sldMk cId="2734715491" sldId="321"/>
            <ac:picMk id="7174" creationId="{31B94F06-7095-DDF2-858F-8AF1EF4431B1}"/>
          </ac:picMkLst>
        </pc:picChg>
        <pc:picChg chg="del">
          <ac:chgData name="John Adams" userId="1143faee-bb16-416e-8056-0ed4c730fe93" providerId="ADAL" clId="{4084A37D-1611-494F-9896-3445335D127C}" dt="2022-10-15T10:49:00.033" v="146" actId="478"/>
          <ac:picMkLst>
            <pc:docMk/>
            <pc:sldMk cId="2734715491" sldId="321"/>
            <ac:picMk id="7176" creationId="{EE6A8744-0DB1-AF29-E0B9-91A99B14B0FF}"/>
          </ac:picMkLst>
        </pc:picChg>
      </pc:sldChg>
      <pc:sldChg chg="addSp delSp modSp mod">
        <pc:chgData name="John Adams" userId="1143faee-bb16-416e-8056-0ed4c730fe93" providerId="ADAL" clId="{4084A37D-1611-494F-9896-3445335D127C}" dt="2022-10-15T10:32:36.990" v="18" actId="1076"/>
        <pc:sldMkLst>
          <pc:docMk/>
          <pc:sldMk cId="2413920719" sldId="334"/>
        </pc:sldMkLst>
        <pc:spChg chg="mod">
          <ac:chgData name="John Adams" userId="1143faee-bb16-416e-8056-0ed4c730fe93" providerId="ADAL" clId="{4084A37D-1611-494F-9896-3445335D127C}" dt="2022-10-15T10:30:23.778" v="8" actId="6549"/>
          <ac:spMkLst>
            <pc:docMk/>
            <pc:sldMk cId="2413920719" sldId="334"/>
            <ac:spMk id="3" creationId="{00000000-0000-0000-0000-000000000000}"/>
          </ac:spMkLst>
        </pc:spChg>
        <pc:picChg chg="add mod">
          <ac:chgData name="John Adams" userId="1143faee-bb16-416e-8056-0ed4c730fe93" providerId="ADAL" clId="{4084A37D-1611-494F-9896-3445335D127C}" dt="2022-10-15T10:32:36.990" v="18" actId="1076"/>
          <ac:picMkLst>
            <pc:docMk/>
            <pc:sldMk cId="2413920719" sldId="334"/>
            <ac:picMk id="1026" creationId="{AC80EBB9-3483-EAFD-86A2-F6C0CFC85C95}"/>
          </ac:picMkLst>
        </pc:picChg>
        <pc:picChg chg="del">
          <ac:chgData name="John Adams" userId="1143faee-bb16-416e-8056-0ed4c730fe93" providerId="ADAL" clId="{4084A37D-1611-494F-9896-3445335D127C}" dt="2022-10-15T10:32:16.785" v="13" actId="478"/>
          <ac:picMkLst>
            <pc:docMk/>
            <pc:sldMk cId="2413920719" sldId="334"/>
            <ac:picMk id="4098" creationId="{AB45E4B9-F08F-62A1-67BF-96048E7B263F}"/>
          </ac:picMkLst>
        </pc:picChg>
      </pc:sldChg>
      <pc:sldChg chg="addSp delSp modSp mod">
        <pc:chgData name="John Adams" userId="1143faee-bb16-416e-8056-0ed4c730fe93" providerId="ADAL" clId="{4084A37D-1611-494F-9896-3445335D127C}" dt="2022-10-15T10:38:19.411" v="47" actId="14100"/>
        <pc:sldMkLst>
          <pc:docMk/>
          <pc:sldMk cId="3177330860" sldId="362"/>
        </pc:sldMkLst>
        <pc:spChg chg="mod">
          <ac:chgData name="John Adams" userId="1143faee-bb16-416e-8056-0ed4c730fe93" providerId="ADAL" clId="{4084A37D-1611-494F-9896-3445335D127C}" dt="2022-10-15T10:36:58.831" v="33" actId="20577"/>
          <ac:spMkLst>
            <pc:docMk/>
            <pc:sldMk cId="3177330860" sldId="362"/>
            <ac:spMk id="4" creationId="{00000000-0000-0000-0000-000000000000}"/>
          </ac:spMkLst>
        </pc:spChg>
        <pc:picChg chg="del">
          <ac:chgData name="John Adams" userId="1143faee-bb16-416e-8056-0ed4c730fe93" providerId="ADAL" clId="{4084A37D-1611-494F-9896-3445335D127C}" dt="2022-10-15T10:35:50.851" v="29" actId="478"/>
          <ac:picMkLst>
            <pc:docMk/>
            <pc:sldMk cId="3177330860" sldId="362"/>
            <ac:picMk id="1026" creationId="{E7DA2224-72CB-18A5-AD5C-AEA9CA4BD936}"/>
          </ac:picMkLst>
        </pc:picChg>
        <pc:picChg chg="add mod">
          <ac:chgData name="John Adams" userId="1143faee-bb16-416e-8056-0ed4c730fe93" providerId="ADAL" clId="{4084A37D-1611-494F-9896-3445335D127C}" dt="2022-10-15T10:38:19.411" v="47" actId="14100"/>
          <ac:picMkLst>
            <pc:docMk/>
            <pc:sldMk cId="3177330860" sldId="362"/>
            <ac:picMk id="2050" creationId="{CC1B80B7-5E90-0A78-9303-A6C116DB5C1F}"/>
          </ac:picMkLst>
        </pc:picChg>
      </pc:sldChg>
      <pc:sldChg chg="del">
        <pc:chgData name="John Adams" userId="1143faee-bb16-416e-8056-0ed4c730fe93" providerId="ADAL" clId="{4084A37D-1611-494F-9896-3445335D127C}" dt="2022-10-15T10:42:31.768" v="69" actId="47"/>
        <pc:sldMkLst>
          <pc:docMk/>
          <pc:sldMk cId="11207855" sldId="368"/>
        </pc:sldMkLst>
      </pc:sldChg>
      <pc:sldChg chg="del">
        <pc:chgData name="John Adams" userId="1143faee-bb16-416e-8056-0ed4c730fe93" providerId="ADAL" clId="{4084A37D-1611-494F-9896-3445335D127C}" dt="2022-10-15T10:32:46.411" v="20" actId="47"/>
        <pc:sldMkLst>
          <pc:docMk/>
          <pc:sldMk cId="2374525326" sldId="371"/>
        </pc:sldMkLst>
      </pc:sldChg>
      <pc:sldChg chg="add">
        <pc:chgData name="John Adams" userId="1143faee-bb16-416e-8056-0ed4c730fe93" providerId="ADAL" clId="{4084A37D-1611-494F-9896-3445335D127C}" dt="2022-10-15T10:32:44.275" v="19"/>
        <pc:sldMkLst>
          <pc:docMk/>
          <pc:sldMk cId="183455858" sldId="372"/>
        </pc:sldMkLst>
      </pc:sldChg>
      <pc:sldChg chg="addSp delSp modSp add mod">
        <pc:chgData name="John Adams" userId="1143faee-bb16-416e-8056-0ed4c730fe93" providerId="ADAL" clId="{4084A37D-1611-494F-9896-3445335D127C}" dt="2022-10-15T10:47:42.704" v="122" actId="1076"/>
        <pc:sldMkLst>
          <pc:docMk/>
          <pc:sldMk cId="3139732547" sldId="373"/>
        </pc:sldMkLst>
        <pc:spChg chg="mod">
          <ac:chgData name="John Adams" userId="1143faee-bb16-416e-8056-0ed4c730fe93" providerId="ADAL" clId="{4084A37D-1611-494F-9896-3445335D127C}" dt="2022-10-15T10:47:42.704" v="122" actId="1076"/>
          <ac:spMkLst>
            <pc:docMk/>
            <pc:sldMk cId="3139732547" sldId="373"/>
            <ac:spMk id="8" creationId="{00000000-0000-0000-0000-000000000000}"/>
          </ac:spMkLst>
        </pc:spChg>
        <pc:picChg chg="del">
          <ac:chgData name="John Adams" userId="1143faee-bb16-416e-8056-0ed4c730fe93" providerId="ADAL" clId="{4084A37D-1611-494F-9896-3445335D127C}" dt="2022-10-15T10:47:07.622" v="113" actId="478"/>
          <ac:picMkLst>
            <pc:docMk/>
            <pc:sldMk cId="3139732547" sldId="373"/>
            <ac:picMk id="2" creationId="{AC7969AD-CBAB-ED23-27CC-1C54A8E7EFE7}"/>
          </ac:picMkLst>
        </pc:picChg>
        <pc:picChg chg="add mod">
          <ac:chgData name="John Adams" userId="1143faee-bb16-416e-8056-0ed4c730fe93" providerId="ADAL" clId="{4084A37D-1611-494F-9896-3445335D127C}" dt="2022-10-15T10:47:28.170" v="115" actId="167"/>
          <ac:picMkLst>
            <pc:docMk/>
            <pc:sldMk cId="3139732547" sldId="373"/>
            <ac:picMk id="6146" creationId="{FE21B524-3FAD-C832-7321-760C27490586}"/>
          </ac:picMkLst>
        </pc:picChg>
      </pc:sldChg>
      <pc:sldChg chg="add del">
        <pc:chgData name="John Adams" userId="1143faee-bb16-416e-8056-0ed4c730fe93" providerId="ADAL" clId="{4084A37D-1611-494F-9896-3445335D127C}" dt="2022-10-15T10:59:43.810" v="838" actId="47"/>
        <pc:sldMkLst>
          <pc:docMk/>
          <pc:sldMk cId="649843807" sldId="37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31/10/2022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31/10/2022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31/10/2022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31/10/2022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31/10/2022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31/10/2022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31/10/2022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31/10/2022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31/10/2022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31/10/2022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31/10/2022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31/10/2022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31</a:t>
            </a:r>
            <a:r>
              <a:rPr lang="en-GB" sz="2800" baseline="30000" dirty="0">
                <a:solidFill>
                  <a:schemeClr val="accent4">
                    <a:lumMod val="75000"/>
                  </a:schemeClr>
                </a:solidFill>
                <a:latin typeface="Garamond" panose="02020404030301010803" pitchFamily="18" charset="0"/>
              </a:rPr>
              <a:t>st</a:t>
            </a:r>
            <a:r>
              <a:rPr lang="en-GB" sz="2800" dirty="0">
                <a:solidFill>
                  <a:schemeClr val="accent4">
                    <a:lumMod val="75000"/>
                  </a:schemeClr>
                </a:solidFill>
                <a:latin typeface="Garamond" panose="02020404030301010803" pitchFamily="18" charset="0"/>
              </a:rPr>
              <a:t> October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Love ~</a:t>
            </a:r>
          </a:p>
        </p:txBody>
      </p:sp>
      <p:pic>
        <p:nvPicPr>
          <p:cNvPr id="1026" name="Picture 2">
            <a:extLst>
              <a:ext uri="{FF2B5EF4-FFF2-40B4-BE49-F238E27FC236}">
                <a16:creationId xmlns:a16="http://schemas.microsoft.com/office/drawing/2014/main" id="{AC80EBB9-3483-EAFD-86A2-F6C0CFC85C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1770"/>
          <a:stretch/>
        </p:blipFill>
        <p:spPr bwMode="auto">
          <a:xfrm>
            <a:off x="2621129" y="1975765"/>
            <a:ext cx="6949736" cy="3159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865414" y="1764654"/>
            <a:ext cx="10406740" cy="452304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24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2400" dirty="0">
              <a:latin typeface="Garamond" panose="02020404030301010803" pitchFamily="18" charset="0"/>
              <a:ea typeface="Calibri" panose="020F0502020204030204" pitchFamily="34" charset="0"/>
              <a:cs typeface="Times New Roman" panose="02020603050405020304" pitchFamily="18" charset="0"/>
            </a:endParaRPr>
          </a:p>
          <a:p>
            <a:pPr algn="l"/>
            <a:r>
              <a:rPr lang="en-US" sz="2400" b="0" i="0" dirty="0">
                <a:solidFill>
                  <a:srgbClr val="333333"/>
                </a:solidFill>
                <a:effectLst/>
                <a:latin typeface="Garamond" panose="02020404030301010803" pitchFamily="18" charset="0"/>
              </a:rPr>
              <a:t>Love is patient, love is kind and is not jealous; </a:t>
            </a:r>
          </a:p>
          <a:p>
            <a:pPr algn="l"/>
            <a:r>
              <a:rPr lang="en-US" sz="2400" b="0" i="0" dirty="0">
                <a:solidFill>
                  <a:srgbClr val="333333"/>
                </a:solidFill>
                <a:effectLst/>
                <a:latin typeface="Garamond" panose="02020404030301010803" pitchFamily="18" charset="0"/>
              </a:rPr>
              <a:t>love does not brag and is not arrogant, </a:t>
            </a:r>
          </a:p>
          <a:p>
            <a:pPr algn="l"/>
            <a:r>
              <a:rPr lang="en-US" sz="2400" b="0" i="0" dirty="0">
                <a:solidFill>
                  <a:srgbClr val="333333"/>
                </a:solidFill>
                <a:effectLst/>
                <a:latin typeface="Garamond" panose="02020404030301010803" pitchFamily="18" charset="0"/>
              </a:rPr>
              <a:t>does not act unbecomingly; </a:t>
            </a:r>
          </a:p>
          <a:p>
            <a:pPr algn="l"/>
            <a:r>
              <a:rPr lang="en-US" sz="2400" b="0" i="0" dirty="0">
                <a:solidFill>
                  <a:srgbClr val="333333"/>
                </a:solidFill>
                <a:effectLst/>
                <a:latin typeface="Garamond" panose="02020404030301010803" pitchFamily="18" charset="0"/>
              </a:rPr>
              <a:t>it does not seek its own, is not provoked, </a:t>
            </a:r>
          </a:p>
          <a:p>
            <a:pPr algn="l"/>
            <a:r>
              <a:rPr lang="en-US" sz="2400" b="0" i="0" dirty="0">
                <a:solidFill>
                  <a:srgbClr val="333333"/>
                </a:solidFill>
                <a:effectLst/>
                <a:latin typeface="Garamond" panose="02020404030301010803" pitchFamily="18" charset="0"/>
              </a:rPr>
              <a:t>does not take into account a wrong suffered, </a:t>
            </a:r>
          </a:p>
          <a:p>
            <a:pPr algn="l"/>
            <a:r>
              <a:rPr lang="en-US" sz="2400" b="0" i="0" dirty="0">
                <a:solidFill>
                  <a:srgbClr val="333333"/>
                </a:solidFill>
                <a:effectLst/>
                <a:latin typeface="Garamond" panose="02020404030301010803" pitchFamily="18" charset="0"/>
              </a:rPr>
              <a:t>does not rejoice in unrighteousness, </a:t>
            </a:r>
          </a:p>
          <a:p>
            <a:pPr algn="l"/>
            <a:r>
              <a:rPr lang="en-US" sz="2400" b="0" i="0" dirty="0">
                <a:solidFill>
                  <a:srgbClr val="333333"/>
                </a:solidFill>
                <a:effectLst/>
                <a:latin typeface="Garamond" panose="02020404030301010803" pitchFamily="18" charset="0"/>
              </a:rPr>
              <a:t>but rejoices with the truth; </a:t>
            </a:r>
          </a:p>
          <a:p>
            <a:pPr algn="l"/>
            <a:r>
              <a:rPr lang="en-US" sz="2400" b="0" i="0" dirty="0">
                <a:solidFill>
                  <a:srgbClr val="333333"/>
                </a:solidFill>
                <a:effectLst/>
                <a:latin typeface="Garamond" panose="02020404030301010803" pitchFamily="18" charset="0"/>
              </a:rPr>
              <a:t>bears all things, believes all things, </a:t>
            </a:r>
          </a:p>
          <a:p>
            <a:pPr algn="l"/>
            <a:r>
              <a:rPr lang="en-US" sz="2400" b="0" i="0" dirty="0">
                <a:solidFill>
                  <a:srgbClr val="333333"/>
                </a:solidFill>
                <a:effectLst/>
                <a:latin typeface="Garamond" panose="02020404030301010803" pitchFamily="18" charset="0"/>
              </a:rPr>
              <a:t>hopes all things, endures all things.</a:t>
            </a:r>
          </a:p>
          <a:p>
            <a:pPr algn="l"/>
            <a:r>
              <a:rPr lang="en-US" sz="2400" b="0" i="0" dirty="0">
                <a:solidFill>
                  <a:srgbClr val="333333"/>
                </a:solidFill>
                <a:effectLst/>
                <a:latin typeface="Garamond" panose="02020404030301010803" pitchFamily="18" charset="0"/>
              </a:rPr>
              <a:t>Love never fails.” </a:t>
            </a:r>
          </a:p>
          <a:p>
            <a:pPr algn="l"/>
            <a:endParaRPr lang="en-US" sz="2400" b="0" i="0" dirty="0">
              <a:solidFill>
                <a:srgbClr val="333333"/>
              </a:solidFill>
              <a:effectLst/>
              <a:latin typeface="Garamond" panose="02020404030301010803" pitchFamily="18" charset="0"/>
            </a:endParaRPr>
          </a:p>
          <a:p>
            <a:pPr algn="l"/>
            <a:r>
              <a:rPr lang="en-US" sz="2400" i="1" dirty="0">
                <a:solidFill>
                  <a:srgbClr val="333333"/>
                </a:solidFill>
                <a:latin typeface="Garamond" panose="02020404030301010803" pitchFamily="18" charset="0"/>
              </a:rPr>
              <a:t>- 1 Corinthians 13 : 1-8, 13</a:t>
            </a:r>
            <a:endParaRPr lang="en-US" sz="2400" b="0" i="1" dirty="0">
              <a:solidFill>
                <a:srgbClr val="333333"/>
              </a:solidFill>
              <a:effectLst/>
              <a:latin typeface="Garamond" panose="02020404030301010803" pitchFamily="18" charset="0"/>
            </a:endParaRPr>
          </a:p>
          <a:p>
            <a:pPr algn="ctr"/>
            <a:endParaRPr lang="en-GB" sz="23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391312"/>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6000" dirty="0">
                <a:effectLst/>
                <a:latin typeface="Garamond" panose="02020404030301010803" pitchFamily="18" charset="0"/>
                <a:ea typeface="Calibri" panose="020F0502020204030204" pitchFamily="34" charset="0"/>
                <a:cs typeface="Times New Roman" panose="02020603050405020304" pitchFamily="18" charset="0"/>
              </a:rPr>
              <a:t>Looking Forward in Love</a:t>
            </a:r>
            <a:endParaRPr lang="en-GB"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12" name="Picture 11">
            <a:extLst>
              <a:ext uri="{FF2B5EF4-FFF2-40B4-BE49-F238E27FC236}">
                <a16:creationId xmlns:a16="http://schemas.microsoft.com/office/drawing/2014/main" id="{9F5C83E1-711A-4CEF-6A84-3FADE73F2AF9}"/>
              </a:ext>
            </a:extLst>
          </p:cNvPr>
          <p:cNvPicPr>
            <a:picLocks noChangeAspect="1"/>
          </p:cNvPicPr>
          <p:nvPr/>
        </p:nvPicPr>
        <p:blipFill rotWithShape="1">
          <a:blip r:embed="rId3"/>
          <a:srcRect l="11505" t="34047" r="53107" b="29193"/>
          <a:stretch/>
        </p:blipFill>
        <p:spPr>
          <a:xfrm>
            <a:off x="6649374" y="2587842"/>
            <a:ext cx="4937000" cy="2884681"/>
          </a:xfrm>
          <a:prstGeom prst="rect">
            <a:avLst/>
          </a:prstGeom>
        </p:spPr>
      </p:pic>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353148" y="298360"/>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 on the Creed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4" name="Rectangle 3"/>
          <p:cNvSpPr>
            <a:spLocks noChangeArrowheads="1"/>
          </p:cNvSpPr>
          <p:nvPr/>
        </p:nvSpPr>
        <p:spPr bwMode="auto">
          <a:xfrm>
            <a:off x="5463786" y="2069165"/>
            <a:ext cx="6566487" cy="3895282"/>
          </a:xfrm>
          <a:prstGeom prst="rect">
            <a:avLst/>
          </a:prstGeom>
          <a:noFill/>
          <a:ln>
            <a:noFill/>
          </a:ln>
          <a:effectLst/>
        </p:spPr>
        <p:txBody>
          <a:bodyPr vert="horz" wrap="square" lIns="253920" tIns="31740" rIns="0" bIns="15870" numCol="1" anchor="ctr" anchorCtr="0" compatLnSpc="1">
            <a:prstTxWarp prst="textNoShape">
              <a:avLst/>
            </a:prstTxWarp>
            <a:spAutoFit/>
          </a:bodyPr>
          <a:lstStyle/>
          <a:p>
            <a:pPr algn="ctr">
              <a:spcAft>
                <a:spcPts val="300"/>
              </a:spcAft>
            </a:pPr>
            <a:r>
              <a:rPr lang="en-GB" sz="4000" dirty="0">
                <a:solidFill>
                  <a:srgbClr val="202124"/>
                </a:solidFill>
                <a:effectLst/>
                <a:latin typeface="Garamond" panose="02020404030301010803" pitchFamily="18" charset="0"/>
                <a:ea typeface="Calibri" panose="020F0502020204030204" pitchFamily="34" charset="0"/>
                <a:cs typeface="Arial" panose="020B0604020202020204" pitchFamily="34" charset="0"/>
              </a:rPr>
              <a:t>I believe in one Lord,</a:t>
            </a:r>
          </a:p>
          <a:p>
            <a:pPr algn="ctr">
              <a:spcAft>
                <a:spcPts val="300"/>
              </a:spcAft>
            </a:pPr>
            <a:r>
              <a:rPr lang="en-GB" sz="4000" dirty="0">
                <a:solidFill>
                  <a:srgbClr val="202124"/>
                </a:solidFill>
                <a:effectLst/>
                <a:latin typeface="Garamond" panose="02020404030301010803" pitchFamily="18" charset="0"/>
                <a:ea typeface="Calibri" panose="020F0502020204030204" pitchFamily="34" charset="0"/>
                <a:cs typeface="Arial" panose="020B0604020202020204" pitchFamily="34" charset="0"/>
              </a:rPr>
              <a:t> Jesus Christ : </a:t>
            </a:r>
          </a:p>
          <a:p>
            <a:pPr algn="ctr">
              <a:spcAft>
                <a:spcPts val="300"/>
              </a:spcAft>
            </a:pPr>
            <a:r>
              <a:rPr lang="en-GB" sz="40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He ascended into heaven</a:t>
            </a:r>
            <a:br>
              <a:rPr lang="en-GB" sz="40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br>
            <a:r>
              <a:rPr lang="en-GB" sz="40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and is seated </a:t>
            </a:r>
          </a:p>
          <a:p>
            <a:pPr algn="ctr">
              <a:spcAft>
                <a:spcPts val="300"/>
              </a:spcAft>
            </a:pPr>
            <a:r>
              <a:rPr lang="en-GB" sz="40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at the right hand </a:t>
            </a:r>
          </a:p>
          <a:p>
            <a:pPr algn="ctr">
              <a:spcAft>
                <a:spcPts val="300"/>
              </a:spcAft>
            </a:pPr>
            <a:r>
              <a:rPr lang="en-GB" sz="40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of the Father.</a:t>
            </a:r>
            <a:endParaRPr lang="en-GB" sz="7200" dirty="0">
              <a:effectLst/>
              <a:latin typeface="Times New Roman" panose="02020603050405020304" pitchFamily="18" charset="0"/>
              <a:ea typeface="Times New Roman" panose="02020603050405020304" pitchFamily="18" charset="0"/>
            </a:endParaRPr>
          </a:p>
        </p:txBody>
      </p:sp>
      <p:pic>
        <p:nvPicPr>
          <p:cNvPr id="2050" name="Picture 2" descr="Why Jesus Had to Ascend to Heaven: Answers from Scripture and Aquinas -  Ascension Press Media">
            <a:extLst>
              <a:ext uri="{FF2B5EF4-FFF2-40B4-BE49-F238E27FC236}">
                <a16:creationId xmlns:a16="http://schemas.microsoft.com/office/drawing/2014/main" id="{CC1B80B7-5E90-0A78-9303-A6C116DB5C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75" r="11549"/>
          <a:stretch/>
        </p:blipFill>
        <p:spPr bwMode="auto">
          <a:xfrm>
            <a:off x="161726" y="1784412"/>
            <a:ext cx="6697335" cy="5073588"/>
          </a:xfrm>
          <a:prstGeom prst="ellipse">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33086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8" name="Title 1"/>
          <p:cNvSpPr txBox="1">
            <a:spLocks/>
          </p:cNvSpPr>
          <p:nvPr/>
        </p:nvSpPr>
        <p:spPr>
          <a:xfrm>
            <a:off x="653143" y="370437"/>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In Sunday’s Gospel Reading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3" name="Rectangle 2"/>
          <p:cNvSpPr/>
          <p:nvPr/>
        </p:nvSpPr>
        <p:spPr>
          <a:xfrm>
            <a:off x="7782070" y="2157962"/>
            <a:ext cx="3419183" cy="3816429"/>
          </a:xfrm>
          <a:prstGeom prst="rect">
            <a:avLst/>
          </a:prstGeom>
          <a:solidFill>
            <a:schemeClr val="bg1"/>
          </a:solidFill>
          <a:effectLst>
            <a:softEdge rad="635000"/>
          </a:effectLst>
        </p:spPr>
        <p:txBody>
          <a:bodyPr wrap="square">
            <a:spAutoFit/>
          </a:bodyPr>
          <a:lstStyle/>
          <a:p>
            <a:pPr algn="ctr"/>
            <a:r>
              <a:rPr lang="en-GB" sz="2600" b="1" dirty="0">
                <a:latin typeface="Garamond" panose="02020404030301010803" pitchFamily="18" charset="0"/>
              </a:rPr>
              <a:t>30</a:t>
            </a:r>
            <a:r>
              <a:rPr lang="en-GB" sz="2600" b="1" baseline="30000" dirty="0">
                <a:latin typeface="Garamond" panose="02020404030301010803" pitchFamily="18" charset="0"/>
              </a:rPr>
              <a:t>th</a:t>
            </a:r>
            <a:r>
              <a:rPr lang="en-GB" sz="2600" b="1" dirty="0">
                <a:latin typeface="Garamond" panose="02020404030301010803" pitchFamily="18" charset="0"/>
              </a:rPr>
              <a:t> October 2022</a:t>
            </a:r>
            <a:r>
              <a:rPr lang="en-GB" sz="2600" dirty="0">
                <a:latin typeface="Garamond" panose="02020404030301010803" pitchFamily="18" charset="0"/>
              </a:rPr>
              <a:t> </a:t>
            </a:r>
            <a:r>
              <a:rPr lang="en-GB" dirty="0">
                <a:latin typeface="Garamond" panose="02020404030301010803" pitchFamily="18" charset="0"/>
              </a:rPr>
              <a:t> </a:t>
            </a:r>
          </a:p>
          <a:p>
            <a:pPr algn="ctr"/>
            <a:endParaRPr lang="en-GB" sz="16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r>
              <a:rPr lang="en-GB" sz="100" dirty="0">
                <a:latin typeface="Garamond" panose="02020404030301010803" pitchFamily="18" charset="0"/>
              </a:rPr>
              <a:t>    </a:t>
            </a:r>
          </a:p>
          <a:p>
            <a:pPr algn="ctr"/>
            <a:r>
              <a:rPr lang="en-GB" sz="2800" dirty="0">
                <a:latin typeface="Garamond" panose="02020404030301010803" pitchFamily="18" charset="0"/>
              </a:rPr>
              <a:t>In the Gospel of Luke, Jesus says</a:t>
            </a:r>
            <a:r>
              <a:rPr lang="en-GB" sz="1600" dirty="0">
                <a:latin typeface="Garamond" panose="02020404030301010803" pitchFamily="18" charset="0"/>
              </a:rPr>
              <a:t>:  </a:t>
            </a:r>
            <a:endParaRPr lang="en-GB" sz="1100" dirty="0">
              <a:latin typeface="Garamond" panose="02020404030301010803" pitchFamily="18" charset="0"/>
            </a:endParaRPr>
          </a:p>
          <a:p>
            <a:pPr algn="ctr"/>
            <a:r>
              <a:rPr lang="en-GB" sz="1100" dirty="0">
                <a:latin typeface="Garamond" panose="02020404030301010803" pitchFamily="18" charset="0"/>
              </a:rPr>
              <a:t>                                                                                      </a:t>
            </a:r>
          </a:p>
          <a:p>
            <a:pPr algn="ctr"/>
            <a:r>
              <a:rPr lang="en-GB" sz="3200" dirty="0">
                <a:latin typeface="Garamond" panose="02020404030301010803" pitchFamily="18" charset="0"/>
              </a:rPr>
              <a:t>“</a:t>
            </a:r>
            <a:r>
              <a:rPr lang="en-GB" sz="32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The Son of Man has come to seek and to save what was lost.”</a:t>
            </a:r>
            <a:endParaRPr lang="en-GB" sz="3200" dirty="0">
              <a:latin typeface="Garamond" panose="02020404030301010803" pitchFamily="18" charset="0"/>
            </a:endParaRP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4098" name="Picture 2" descr="The Son of Man came to seek and to save the lost…” | Dr Ken Baker">
            <a:extLst>
              <a:ext uri="{FF2B5EF4-FFF2-40B4-BE49-F238E27FC236}">
                <a16:creationId xmlns:a16="http://schemas.microsoft.com/office/drawing/2014/main" id="{19C0D7F7-9AC7-9D7F-EB53-C165FC1BDC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295" y="2157962"/>
            <a:ext cx="6588126" cy="439208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Preparing for World Youth Day 2023</a:t>
            </a:r>
            <a:endParaRPr lang="en-GB" sz="5400"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516226" y="200903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286593" y="2410661"/>
            <a:ext cx="7389181" cy="2819746"/>
          </a:xfrm>
          <a:prstGeom prst="rect">
            <a:avLst/>
          </a:prstGeom>
          <a:noFill/>
        </p:spPr>
        <p:txBody>
          <a:bodyPr wrap="square" rtlCol="0">
            <a:spAutoFit/>
          </a:bodyPr>
          <a:lstStyle/>
          <a:p>
            <a:pPr algn="ctr">
              <a:lnSpc>
                <a:spcPct val="107000"/>
              </a:lnSpc>
              <a:spcAft>
                <a:spcPts val="800"/>
              </a:spcAft>
              <a:buClr>
                <a:srgbClr val="212121"/>
              </a:buClr>
            </a:pPr>
            <a:r>
              <a:rPr lang="en-GB" sz="4000" dirty="0">
                <a:solidFill>
                  <a:srgbClr val="373737"/>
                </a:solidFill>
                <a:effectLst/>
                <a:latin typeface="Garamond" panose="02020404030301010803" pitchFamily="18" charset="0"/>
                <a:ea typeface="Calibri" panose="020F0502020204030204" pitchFamily="34" charset="0"/>
                <a:cs typeface="Times New Roman" panose="02020603050405020304" pitchFamily="18" charset="0"/>
              </a:rPr>
              <a:t>“</a:t>
            </a:r>
            <a:r>
              <a:rPr lang="en-GB" sz="4000" dirty="0">
                <a:solidFill>
                  <a:srgbClr val="212121"/>
                </a:solidFill>
                <a:effectLst/>
                <a:latin typeface="Garamond" panose="02020404030301010803" pitchFamily="18" charset="0"/>
                <a:ea typeface="Calibri" panose="020F0502020204030204" pitchFamily="34" charset="0"/>
                <a:cs typeface="Times New Roman" panose="02020603050405020304" pitchFamily="18" charset="0"/>
              </a:rPr>
              <a:t>What is the Lord saying to us? Three simple ideas: </a:t>
            </a:r>
          </a:p>
          <a:p>
            <a:pPr algn="ctr">
              <a:lnSpc>
                <a:spcPct val="107000"/>
              </a:lnSpc>
              <a:spcAft>
                <a:spcPts val="800"/>
              </a:spcAft>
              <a:buClr>
                <a:srgbClr val="212121"/>
              </a:buClr>
            </a:pPr>
            <a:r>
              <a:rPr lang="en-GB" sz="4000" dirty="0">
                <a:solidFill>
                  <a:srgbClr val="212121"/>
                </a:solidFill>
                <a:effectLst/>
                <a:latin typeface="Garamond" panose="02020404030301010803" pitchFamily="18" charset="0"/>
                <a:ea typeface="Calibri" panose="020F0502020204030204" pitchFamily="34" charset="0"/>
                <a:cs typeface="Times New Roman" panose="02020603050405020304" pitchFamily="18" charset="0"/>
              </a:rPr>
              <a:t>Go, do not be afraid, and serve.</a:t>
            </a:r>
            <a:r>
              <a:rPr lang="en-GB" sz="40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050" dirty="0">
              <a:latin typeface="Garamond" panose="02020404030301010803" pitchFamily="18" charset="0"/>
            </a:endParaRPr>
          </a:p>
          <a:p>
            <a:pPr algn="r"/>
            <a:endParaRPr lang="en-GB" sz="100" dirty="0">
              <a:latin typeface="Garamond" panose="02020404030301010803" pitchFamily="18" charset="0"/>
            </a:endParaRPr>
          </a:p>
          <a:p>
            <a:r>
              <a:rPr lang="en-GB" sz="2400" dirty="0">
                <a:latin typeface="Garamond" panose="02020404030301010803" pitchFamily="18" charset="0"/>
              </a:rPr>
              <a:t>                              - Pope Francis, World Youth Day 2013</a:t>
            </a: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0180" y="5849091"/>
            <a:ext cx="771525" cy="914400"/>
          </a:xfrm>
          <a:prstGeom prst="rect">
            <a:avLst/>
          </a:prstGeom>
        </p:spPr>
      </p:pic>
      <p:pic>
        <p:nvPicPr>
          <p:cNvPr id="2" name="Picture 2">
            <a:extLst>
              <a:ext uri="{FF2B5EF4-FFF2-40B4-BE49-F238E27FC236}">
                <a16:creationId xmlns:a16="http://schemas.microsoft.com/office/drawing/2014/main" id="{AC7969AD-CBAB-ED23-27CC-1C54A8E7EF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155" y="-13563"/>
            <a:ext cx="10307345" cy="687156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2749137" y="5769193"/>
            <a:ext cx="6693725" cy="1060318"/>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1</a:t>
            </a:r>
            <a:r>
              <a:rPr lang="en-GB" altLang="en-US" sz="6600" baseline="30000" dirty="0">
                <a:solidFill>
                  <a:schemeClr val="accent4">
                    <a:lumMod val="75000"/>
                  </a:schemeClr>
                </a:solidFill>
                <a:latin typeface="Garamond" panose="02020404030301010803" pitchFamily="18" charset="0"/>
              </a:rPr>
              <a:t>st</a:t>
            </a:r>
            <a:r>
              <a:rPr lang="en-GB" altLang="en-US" sz="6600" dirty="0">
                <a:solidFill>
                  <a:schemeClr val="accent4">
                    <a:lumMod val="75000"/>
                  </a:schemeClr>
                </a:solidFill>
                <a:latin typeface="Garamond" panose="02020404030301010803" pitchFamily="18" charset="0"/>
              </a:rPr>
              <a:t> November</a:t>
            </a:r>
            <a:endParaRPr lang="en-GB" sz="6600" dirty="0">
              <a:solidFill>
                <a:schemeClr val="accent4">
                  <a:lumMod val="75000"/>
                </a:schemeClr>
              </a:solidFill>
              <a:latin typeface="Garamond" panose="02020404030301010803" pitchFamily="18" charset="0"/>
            </a:endParaRPr>
          </a:p>
        </p:txBody>
      </p:sp>
    </p:spTree>
    <p:extLst>
      <p:ext uri="{BB962C8B-B14F-4D97-AF65-F5344CB8AC3E}">
        <p14:creationId xmlns:p14="http://schemas.microsoft.com/office/powerpoint/2010/main" val="233923533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FE21B524-3FAD-C832-7321-760C274905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8" y="0"/>
            <a:ext cx="10715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0180" y="5849091"/>
            <a:ext cx="771525" cy="914400"/>
          </a:xfrm>
          <a:prstGeom prst="rect">
            <a:avLst/>
          </a:prstGeom>
        </p:spPr>
      </p:pic>
      <p:sp>
        <p:nvSpPr>
          <p:cNvPr id="8" name="Title 1"/>
          <p:cNvSpPr txBox="1">
            <a:spLocks/>
          </p:cNvSpPr>
          <p:nvPr/>
        </p:nvSpPr>
        <p:spPr>
          <a:xfrm>
            <a:off x="290023" y="5541800"/>
            <a:ext cx="6693725" cy="1060318"/>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2</a:t>
            </a:r>
            <a:r>
              <a:rPr lang="en-GB" altLang="en-US" sz="6600" baseline="30000" dirty="0">
                <a:solidFill>
                  <a:schemeClr val="accent4">
                    <a:lumMod val="75000"/>
                  </a:schemeClr>
                </a:solidFill>
                <a:latin typeface="Garamond" panose="02020404030301010803" pitchFamily="18" charset="0"/>
              </a:rPr>
              <a:t>nd</a:t>
            </a:r>
            <a:r>
              <a:rPr lang="en-GB" altLang="en-US" sz="6600" dirty="0">
                <a:solidFill>
                  <a:schemeClr val="accent4">
                    <a:lumMod val="75000"/>
                  </a:schemeClr>
                </a:solidFill>
                <a:latin typeface="Garamond" panose="02020404030301010803" pitchFamily="18" charset="0"/>
              </a:rPr>
              <a:t> November</a:t>
            </a:r>
            <a:endParaRPr lang="en-GB" sz="6600" dirty="0">
              <a:solidFill>
                <a:schemeClr val="accent4">
                  <a:lumMod val="75000"/>
                </a:schemeClr>
              </a:solidFill>
              <a:latin typeface="Garamond" panose="02020404030301010803" pitchFamily="18" charset="0"/>
            </a:endParaRPr>
          </a:p>
        </p:txBody>
      </p:sp>
    </p:spTree>
    <p:extLst>
      <p:ext uri="{BB962C8B-B14F-4D97-AF65-F5344CB8AC3E}">
        <p14:creationId xmlns:p14="http://schemas.microsoft.com/office/powerpoint/2010/main" val="313973254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C0819C2-B585-49A3-99B9-0C1B726A5F5D}"/>
              </a:ext>
            </a:extLst>
          </p:cNvPr>
          <p:cNvSpPr/>
          <p:nvPr/>
        </p:nvSpPr>
        <p:spPr>
          <a:xfrm>
            <a:off x="4343675" y="4580432"/>
            <a:ext cx="7247137" cy="1785104"/>
          </a:xfrm>
          <a:prstGeom prst="rect">
            <a:avLst/>
          </a:prstGeom>
        </p:spPr>
        <p:txBody>
          <a:bodyPr wrap="square">
            <a:spAutoFit/>
          </a:bodyPr>
          <a:lstStyle/>
          <a:p>
            <a:pPr algn="ctr">
              <a:defRPr/>
            </a:pPr>
            <a:r>
              <a:rPr lang="en-US" sz="2200" b="1" dirty="0">
                <a:latin typeface="Garamond" panose="02020404030301010803" pitchFamily="18" charset="0"/>
              </a:rPr>
              <a:t>St John Fisher Catholic Primary School in Loughton </a:t>
            </a:r>
          </a:p>
          <a:p>
            <a:pPr algn="ctr">
              <a:defRPr/>
            </a:pPr>
            <a:r>
              <a:rPr lang="en-US" sz="2200" b="1" dirty="0">
                <a:latin typeface="Garamond" panose="02020404030301010803" pitchFamily="18" charset="0"/>
              </a:rPr>
              <a:t>is named after the martyred saint. </a:t>
            </a:r>
          </a:p>
          <a:p>
            <a:pPr algn="ctr">
              <a:defRPr/>
            </a:pPr>
            <a:r>
              <a:rPr lang="en-US" sz="2200" b="1" dirty="0">
                <a:solidFill>
                  <a:srgbClr val="000000"/>
                </a:solidFill>
                <a:effectLst/>
                <a:latin typeface="Garamond" panose="02020404030301010803" pitchFamily="18" charset="0"/>
              </a:rPr>
              <a:t>Their Mission Statement tells us </a:t>
            </a:r>
            <a:r>
              <a:rPr lang="en-US" sz="2200" b="1" dirty="0">
                <a:solidFill>
                  <a:srgbClr val="000000"/>
                </a:solidFill>
                <a:latin typeface="Garamond" panose="02020404030301010803" pitchFamily="18" charset="0"/>
              </a:rPr>
              <a:t>:</a:t>
            </a:r>
          </a:p>
          <a:p>
            <a:pPr algn="ctr">
              <a:defRPr/>
            </a:pPr>
            <a:r>
              <a:rPr lang="en-US" sz="2200" b="1" dirty="0">
                <a:solidFill>
                  <a:srgbClr val="000000"/>
                </a:solidFill>
                <a:latin typeface="Garamond" panose="02020404030301010803" pitchFamily="18" charset="0"/>
              </a:rPr>
              <a:t> </a:t>
            </a:r>
            <a:r>
              <a:rPr lang="en-US" sz="2200" b="1" dirty="0">
                <a:solidFill>
                  <a:srgbClr val="000000"/>
                </a:solidFill>
                <a:effectLst/>
                <a:latin typeface="Garamond" panose="02020404030301010803" pitchFamily="18" charset="0"/>
              </a:rPr>
              <a:t>the love of God helps us all to live, learn and grow </a:t>
            </a:r>
          </a:p>
          <a:p>
            <a:pPr algn="ctr">
              <a:defRPr/>
            </a:pPr>
            <a:r>
              <a:rPr lang="en-US" sz="2200" b="1" dirty="0">
                <a:solidFill>
                  <a:srgbClr val="000000"/>
                </a:solidFill>
                <a:effectLst/>
                <a:latin typeface="Garamond" panose="02020404030301010803" pitchFamily="18" charset="0"/>
              </a:rPr>
              <a:t>to be a happy, caring and welcoming community.</a:t>
            </a:r>
            <a:endParaRPr lang="en-GB" sz="2200" b="1" dirty="0">
              <a:latin typeface="Garamond" panose="02020404030301010803" pitchFamily="18" charset="0"/>
            </a:endParaRPr>
          </a:p>
        </p:txBody>
      </p:sp>
      <p:sp>
        <p:nvSpPr>
          <p:cNvPr id="6" name="TextBox 5"/>
          <p:cNvSpPr txBox="1"/>
          <p:nvPr/>
        </p:nvSpPr>
        <p:spPr>
          <a:xfrm>
            <a:off x="9944100" y="624588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itle 1"/>
          <p:cNvSpPr txBox="1">
            <a:spLocks/>
          </p:cNvSpPr>
          <p:nvPr/>
        </p:nvSpPr>
        <p:spPr>
          <a:xfrm>
            <a:off x="601188" y="368590"/>
            <a:ext cx="10989624" cy="115572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600" i="1" dirty="0">
                <a:solidFill>
                  <a:schemeClr val="accent4">
                    <a:lumMod val="75000"/>
                  </a:schemeClr>
                </a:solidFill>
                <a:latin typeface="Garamond" panose="02020404030301010803" pitchFamily="18" charset="0"/>
              </a:rPr>
              <a:t>Names of schools # 41 </a:t>
            </a:r>
            <a:r>
              <a:rPr lang="en-GB" altLang="en-US" sz="4600" dirty="0">
                <a:solidFill>
                  <a:schemeClr val="accent4">
                    <a:lumMod val="75000"/>
                  </a:schemeClr>
                </a:solidFill>
                <a:latin typeface="Garamond" panose="02020404030301010803" pitchFamily="18" charset="0"/>
              </a:rPr>
              <a:t>: St John Fisher</a:t>
            </a:r>
            <a:endParaRPr lang="en-GB" sz="4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943600"/>
            <a:ext cx="771525" cy="914400"/>
          </a:xfrm>
          <a:prstGeom prst="rect">
            <a:avLst/>
          </a:prstGeom>
        </p:spPr>
      </p:pic>
      <p:sp>
        <p:nvSpPr>
          <p:cNvPr id="9" name="Rectangle 8">
            <a:extLst>
              <a:ext uri="{FF2B5EF4-FFF2-40B4-BE49-F238E27FC236}">
                <a16:creationId xmlns:a16="http://schemas.microsoft.com/office/drawing/2014/main" id="{86DF3ECD-1A94-4E29-B9CC-75D7B04FE216}"/>
              </a:ext>
            </a:extLst>
          </p:cNvPr>
          <p:cNvSpPr/>
          <p:nvPr/>
        </p:nvSpPr>
        <p:spPr>
          <a:xfrm>
            <a:off x="4819871" y="1693996"/>
            <a:ext cx="6770941" cy="2677656"/>
          </a:xfrm>
          <a:prstGeom prst="rect">
            <a:avLst/>
          </a:prstGeom>
        </p:spPr>
        <p:txBody>
          <a:bodyPr wrap="square">
            <a:spAutoFit/>
          </a:bodyPr>
          <a:lstStyle/>
          <a:p>
            <a:pPr algn="just"/>
            <a:r>
              <a:rPr lang="en-US" sz="2400" i="0" dirty="0">
                <a:effectLst/>
                <a:latin typeface="Garamond" panose="02020404030301010803" pitchFamily="18" charset="0"/>
              </a:rPr>
              <a:t>St John Fisher </a:t>
            </a:r>
            <a:r>
              <a:rPr lang="en-US" sz="2400" b="0" i="0" dirty="0">
                <a:effectLst/>
                <a:latin typeface="Garamond" panose="02020404030301010803" pitchFamily="18" charset="0"/>
              </a:rPr>
              <a:t>(1469 –1535) was an English bishop, cardinal and theologian, an academic and the Chancellor of the University of Cambridge.  He was executed by Henry VIII for refusing to recognize him as the supreme head of the Church in England. He is </a:t>
            </a:r>
            <a:r>
              <a:rPr lang="en-US" sz="2400" b="0" i="0" dirty="0" err="1">
                <a:effectLst/>
                <a:latin typeface="Garamond" panose="02020404030301010803" pitchFamily="18" charset="0"/>
              </a:rPr>
              <a:t>honoured</a:t>
            </a:r>
            <a:r>
              <a:rPr lang="en-US" sz="2400" b="0" i="0" dirty="0">
                <a:effectLst/>
                <a:latin typeface="Garamond" panose="02020404030301010803" pitchFamily="18" charset="0"/>
              </a:rPr>
              <a:t> as a martyr and saint by the Catholic Church and his feast day is 22</a:t>
            </a:r>
            <a:r>
              <a:rPr lang="en-US" sz="2400" b="0" i="0" baseline="30000" dirty="0">
                <a:effectLst/>
                <a:latin typeface="Garamond" panose="02020404030301010803" pitchFamily="18" charset="0"/>
              </a:rPr>
              <a:t>nd</a:t>
            </a:r>
            <a:r>
              <a:rPr lang="en-US" sz="2400" b="0" i="0" dirty="0">
                <a:effectLst/>
                <a:latin typeface="Garamond" panose="02020404030301010803" pitchFamily="18" charset="0"/>
              </a:rPr>
              <a:t> June. </a:t>
            </a:r>
            <a:endParaRPr lang="en-US" sz="2200" i="1" dirty="0">
              <a:solidFill>
                <a:srgbClr val="202122"/>
              </a:solidFill>
              <a:latin typeface="Garamond" panose="02020404030301010803" pitchFamily="18" charset="0"/>
            </a:endParaRPr>
          </a:p>
        </p:txBody>
      </p:sp>
      <p:pic>
        <p:nvPicPr>
          <p:cNvPr id="3" name="Picture 2" descr="Who was Saint John Fisher? | St. John Fisher Church">
            <a:extLst>
              <a:ext uri="{FF2B5EF4-FFF2-40B4-BE49-F238E27FC236}">
                <a16:creationId xmlns:a16="http://schemas.microsoft.com/office/drawing/2014/main" id="{BBBDD358-C1DD-C133-BDEE-5C0555517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8" y="1730326"/>
            <a:ext cx="4099765" cy="5127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71549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31</a:t>
            </a:r>
            <a:r>
              <a:rPr lang="en-GB" sz="2800" baseline="30000" dirty="0">
                <a:solidFill>
                  <a:schemeClr val="accent4">
                    <a:lumMod val="75000"/>
                  </a:schemeClr>
                </a:solidFill>
                <a:latin typeface="Garamond" panose="02020404030301010803" pitchFamily="18" charset="0"/>
              </a:rPr>
              <a:t>st</a:t>
            </a:r>
            <a:r>
              <a:rPr lang="en-GB" sz="2800" dirty="0">
                <a:solidFill>
                  <a:schemeClr val="accent4">
                    <a:lumMod val="75000"/>
                  </a:schemeClr>
                </a:solidFill>
                <a:latin typeface="Garamond" panose="02020404030301010803" pitchFamily="18" charset="0"/>
              </a:rPr>
              <a:t> October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Love ~</a:t>
            </a:r>
          </a:p>
        </p:txBody>
      </p:sp>
      <p:pic>
        <p:nvPicPr>
          <p:cNvPr id="1026" name="Picture 2">
            <a:extLst>
              <a:ext uri="{FF2B5EF4-FFF2-40B4-BE49-F238E27FC236}">
                <a16:creationId xmlns:a16="http://schemas.microsoft.com/office/drawing/2014/main" id="{AC80EBB9-3483-EAFD-86A2-F6C0CFC85C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1770"/>
          <a:stretch/>
        </p:blipFill>
        <p:spPr bwMode="auto">
          <a:xfrm>
            <a:off x="2621129" y="1975765"/>
            <a:ext cx="6949736" cy="3159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55858"/>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6738</TotalTime>
  <Words>366</Words>
  <Application>Microsoft Office PowerPoint</Application>
  <PresentationFormat>Widescreen</PresentationFormat>
  <Paragraphs>63</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Garamond</vt:lpstr>
      <vt:lpstr>Open Sans</vt:lpstr>
      <vt:lpstr>Times New Roman</vt:lpstr>
      <vt:lpstr>Office Theme</vt:lpstr>
      <vt:lpstr>PowerPoint Presentation</vt:lpstr>
      <vt:lpstr>PowerPoint Presentation</vt:lpstr>
      <vt:lpstr>PowerPoint Presentation</vt:lpstr>
      <vt:lpstr>The Synoptic Problem</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Lisa Gunther</cp:lastModifiedBy>
  <cp:revision>240</cp:revision>
  <dcterms:created xsi:type="dcterms:W3CDTF">2019-09-06T14:56:38Z</dcterms:created>
  <dcterms:modified xsi:type="dcterms:W3CDTF">2022-10-31T11:12:00Z</dcterms:modified>
</cp:coreProperties>
</file>