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258" r:id="rId6"/>
    <p:sldId id="272" r:id="rId7"/>
    <p:sldId id="321" r:id="rId8"/>
    <p:sldId id="3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DD10C-7325-4586-AF0D-12C45D1416BF}" v="93" dt="2022-10-17T11:11:40.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6" d="100"/>
          <a:sy n="86" d="100"/>
        </p:scale>
        <p:origin x="2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4DEDD10C-7325-4586-AF0D-12C45D1416BF}"/>
    <pc:docChg chg="undo redo custSel addSld delSld modSld">
      <pc:chgData name="John Adams" userId="1143faee-bb16-416e-8056-0ed4c730fe93" providerId="ADAL" clId="{4DEDD10C-7325-4586-AF0D-12C45D1416BF}" dt="2022-10-17T11:13:29.970" v="1832" actId="20577"/>
      <pc:docMkLst>
        <pc:docMk/>
      </pc:docMkLst>
      <pc:sldChg chg="modSp mod">
        <pc:chgData name="John Adams" userId="1143faee-bb16-416e-8056-0ed4c730fe93" providerId="ADAL" clId="{4DEDD10C-7325-4586-AF0D-12C45D1416BF}" dt="2022-10-17T10:39:32.730" v="838" actId="20577"/>
        <pc:sldMkLst>
          <pc:docMk/>
          <pc:sldMk cId="2656554078" sldId="258"/>
        </pc:sldMkLst>
        <pc:spChg chg="mod">
          <ac:chgData name="John Adams" userId="1143faee-bb16-416e-8056-0ed4c730fe93" providerId="ADAL" clId="{4DEDD10C-7325-4586-AF0D-12C45D1416BF}" dt="2022-10-17T10:39:32.730" v="838" actId="20577"/>
          <ac:spMkLst>
            <pc:docMk/>
            <pc:sldMk cId="2656554078" sldId="258"/>
            <ac:spMk id="4" creationId="{00000000-0000-0000-0000-000000000000}"/>
          </ac:spMkLst>
        </pc:spChg>
      </pc:sldChg>
      <pc:sldChg chg="addSp delSp modSp mod">
        <pc:chgData name="John Adams" userId="1143faee-bb16-416e-8056-0ed4c730fe93" providerId="ADAL" clId="{4DEDD10C-7325-4586-AF0D-12C45D1416BF}" dt="2022-10-17T10:58:20.070" v="1444" actId="2"/>
        <pc:sldMkLst>
          <pc:docMk/>
          <pc:sldMk cId="2339235338" sldId="272"/>
        </pc:sldMkLst>
        <pc:spChg chg="mod">
          <ac:chgData name="John Adams" userId="1143faee-bb16-416e-8056-0ed4c730fe93" providerId="ADAL" clId="{4DEDD10C-7325-4586-AF0D-12C45D1416BF}" dt="2022-10-17T10:58:20.070" v="1444" actId="2"/>
          <ac:spMkLst>
            <pc:docMk/>
            <pc:sldMk cId="2339235338" sldId="272"/>
            <ac:spMk id="3" creationId="{00000000-0000-0000-0000-000000000000}"/>
          </ac:spMkLst>
        </pc:spChg>
        <pc:spChg chg="mod">
          <ac:chgData name="John Adams" userId="1143faee-bb16-416e-8056-0ed4c730fe93" providerId="ADAL" clId="{4DEDD10C-7325-4586-AF0D-12C45D1416BF}" dt="2022-10-17T10:45:55.303" v="867" actId="20577"/>
          <ac:spMkLst>
            <pc:docMk/>
            <pc:sldMk cId="2339235338" sldId="272"/>
            <ac:spMk id="8" creationId="{00000000-0000-0000-0000-000000000000}"/>
          </ac:spMkLst>
        </pc:spChg>
        <pc:picChg chg="add mod">
          <ac:chgData name="John Adams" userId="1143faee-bb16-416e-8056-0ed4c730fe93" providerId="ADAL" clId="{4DEDD10C-7325-4586-AF0D-12C45D1416BF}" dt="2022-10-17T10:48:13.340" v="876" actId="18131"/>
          <ac:picMkLst>
            <pc:docMk/>
            <pc:sldMk cId="2339235338" sldId="272"/>
            <ac:picMk id="2" creationId="{F57C6742-8D81-FE45-891E-7EF24130C981}"/>
          </ac:picMkLst>
        </pc:picChg>
        <pc:picChg chg="del">
          <ac:chgData name="John Adams" userId="1143faee-bb16-416e-8056-0ed4c730fe93" providerId="ADAL" clId="{4DEDD10C-7325-4586-AF0D-12C45D1416BF}" dt="2022-10-17T10:47:31.074" v="868" actId="478"/>
          <ac:picMkLst>
            <pc:docMk/>
            <pc:sldMk cId="2339235338" sldId="272"/>
            <ac:picMk id="5122" creationId="{431FB740-5963-9F33-CDE0-EC4BFBF55968}"/>
          </ac:picMkLst>
        </pc:picChg>
      </pc:sldChg>
      <pc:sldChg chg="addSp delSp modSp mod">
        <pc:chgData name="John Adams" userId="1143faee-bb16-416e-8056-0ed4c730fe93" providerId="ADAL" clId="{4DEDD10C-7325-4586-AF0D-12C45D1416BF}" dt="2022-10-17T11:13:29.970" v="1832" actId="20577"/>
        <pc:sldMkLst>
          <pc:docMk/>
          <pc:sldMk cId="835714311" sldId="289"/>
        </pc:sldMkLst>
        <pc:spChg chg="mod ord">
          <ac:chgData name="John Adams" userId="1143faee-bb16-416e-8056-0ed4c730fe93" providerId="ADAL" clId="{4DEDD10C-7325-4586-AF0D-12C45D1416BF}" dt="2022-10-17T11:13:29.970" v="1832" actId="20577"/>
          <ac:spMkLst>
            <pc:docMk/>
            <pc:sldMk cId="835714311" sldId="289"/>
            <ac:spMk id="10" creationId="{00000000-0000-0000-0000-000000000000}"/>
          </ac:spMkLst>
        </pc:spChg>
        <pc:spChg chg="mod">
          <ac:chgData name="John Adams" userId="1143faee-bb16-416e-8056-0ed4c730fe93" providerId="ADAL" clId="{4DEDD10C-7325-4586-AF0D-12C45D1416BF}" dt="2022-10-17T10:14:14.720" v="2" actId="20577"/>
          <ac:spMkLst>
            <pc:docMk/>
            <pc:sldMk cId="835714311" sldId="289"/>
            <ac:spMk id="11" creationId="{00000000-0000-0000-0000-000000000000}"/>
          </ac:spMkLst>
        </pc:spChg>
        <pc:picChg chg="del">
          <ac:chgData name="John Adams" userId="1143faee-bb16-416e-8056-0ed4c730fe93" providerId="ADAL" clId="{4DEDD10C-7325-4586-AF0D-12C45D1416BF}" dt="2022-10-17T10:30:36.927" v="267" actId="478"/>
          <ac:picMkLst>
            <pc:docMk/>
            <pc:sldMk cId="835714311" sldId="289"/>
            <ac:picMk id="3" creationId="{A1D5C4AA-BF0A-3D04-49D0-0BCA7954535E}"/>
          </ac:picMkLst>
        </pc:picChg>
        <pc:picChg chg="del">
          <ac:chgData name="John Adams" userId="1143faee-bb16-416e-8056-0ed4c730fe93" providerId="ADAL" clId="{4DEDD10C-7325-4586-AF0D-12C45D1416BF}" dt="2022-10-17T10:30:47.377" v="270" actId="478"/>
          <ac:picMkLst>
            <pc:docMk/>
            <pc:sldMk cId="835714311" sldId="289"/>
            <ac:picMk id="4" creationId="{E034CB84-41B7-A7EA-FCEF-49E008A7BEF5}"/>
          </ac:picMkLst>
        </pc:picChg>
        <pc:picChg chg="add mod ord modCrop">
          <ac:chgData name="John Adams" userId="1143faee-bb16-416e-8056-0ed4c730fe93" providerId="ADAL" clId="{4DEDD10C-7325-4586-AF0D-12C45D1416BF}" dt="2022-10-17T10:36:59.946" v="769" actId="1076"/>
          <ac:picMkLst>
            <pc:docMk/>
            <pc:sldMk cId="835714311" sldId="289"/>
            <ac:picMk id="6" creationId="{AF7977CF-7F5B-5E23-56B5-E8C233A37B1E}"/>
          </ac:picMkLst>
        </pc:picChg>
        <pc:picChg chg="add mod ord">
          <ac:chgData name="John Adams" userId="1143faee-bb16-416e-8056-0ed4c730fe93" providerId="ADAL" clId="{4DEDD10C-7325-4586-AF0D-12C45D1416BF}" dt="2022-10-17T10:37:56.622" v="775" actId="1076"/>
          <ac:picMkLst>
            <pc:docMk/>
            <pc:sldMk cId="835714311" sldId="289"/>
            <ac:picMk id="8" creationId="{B0E57600-D027-B16D-7E7C-AF0661D6AA5E}"/>
          </ac:picMkLst>
        </pc:picChg>
        <pc:picChg chg="add del mod">
          <ac:chgData name="John Adams" userId="1143faee-bb16-416e-8056-0ed4c730fe93" providerId="ADAL" clId="{4DEDD10C-7325-4586-AF0D-12C45D1416BF}" dt="2022-10-17T10:33:04.221" v="703" actId="478"/>
          <ac:picMkLst>
            <pc:docMk/>
            <pc:sldMk cId="835714311" sldId="289"/>
            <ac:picMk id="4098" creationId="{9145A8C1-6BBD-A307-4407-906C7681075B}"/>
          </ac:picMkLst>
        </pc:picChg>
      </pc:sldChg>
      <pc:sldChg chg="addSp delSp modSp mod">
        <pc:chgData name="John Adams" userId="1143faee-bb16-416e-8056-0ed4c730fe93" providerId="ADAL" clId="{4DEDD10C-7325-4586-AF0D-12C45D1416BF}" dt="2022-10-17T10:28:52.687" v="266" actId="1076"/>
        <pc:sldMkLst>
          <pc:docMk/>
          <pc:sldMk cId="2058881387" sldId="297"/>
        </pc:sldMkLst>
        <pc:spChg chg="mod">
          <ac:chgData name="John Adams" userId="1143faee-bb16-416e-8056-0ed4c730fe93" providerId="ADAL" clId="{4DEDD10C-7325-4586-AF0D-12C45D1416BF}" dt="2022-10-17T10:22:23.550" v="214" actId="255"/>
          <ac:spMkLst>
            <pc:docMk/>
            <pc:sldMk cId="2058881387" sldId="297"/>
            <ac:spMk id="3" creationId="{00000000-0000-0000-0000-000000000000}"/>
          </ac:spMkLst>
        </pc:spChg>
        <pc:picChg chg="add mod">
          <ac:chgData name="John Adams" userId="1143faee-bb16-416e-8056-0ed4c730fe93" providerId="ADAL" clId="{4DEDD10C-7325-4586-AF0D-12C45D1416BF}" dt="2022-10-17T10:25:44.498" v="233" actId="1076"/>
          <ac:picMkLst>
            <pc:docMk/>
            <pc:sldMk cId="2058881387" sldId="297"/>
            <ac:picMk id="2" creationId="{C54069F3-3154-FF03-C448-4A3EB90DD7D8}"/>
          </ac:picMkLst>
        </pc:picChg>
        <pc:picChg chg="add mod">
          <ac:chgData name="John Adams" userId="1143faee-bb16-416e-8056-0ed4c730fe93" providerId="ADAL" clId="{4DEDD10C-7325-4586-AF0D-12C45D1416BF}" dt="2022-10-17T10:26:51.612" v="247" actId="1076"/>
          <ac:picMkLst>
            <pc:docMk/>
            <pc:sldMk cId="2058881387" sldId="297"/>
            <ac:picMk id="4" creationId="{555D573A-E79B-A526-EB51-2C27C1575F39}"/>
          </ac:picMkLst>
        </pc:picChg>
        <pc:picChg chg="add mod">
          <ac:chgData name="John Adams" userId="1143faee-bb16-416e-8056-0ed4c730fe93" providerId="ADAL" clId="{4DEDD10C-7325-4586-AF0D-12C45D1416BF}" dt="2022-10-17T10:27:13.775" v="249" actId="1076"/>
          <ac:picMkLst>
            <pc:docMk/>
            <pc:sldMk cId="2058881387" sldId="297"/>
            <ac:picMk id="5" creationId="{70945A26-0A6C-CB02-F58C-2F251F711E16}"/>
          </ac:picMkLst>
        </pc:picChg>
        <pc:picChg chg="add mod">
          <ac:chgData name="John Adams" userId="1143faee-bb16-416e-8056-0ed4c730fe93" providerId="ADAL" clId="{4DEDD10C-7325-4586-AF0D-12C45D1416BF}" dt="2022-10-17T10:26:38.582" v="246" actId="1076"/>
          <ac:picMkLst>
            <pc:docMk/>
            <pc:sldMk cId="2058881387" sldId="297"/>
            <ac:picMk id="9" creationId="{AB3DAB39-6300-DDFC-CBE0-0257F09E4C1E}"/>
          </ac:picMkLst>
        </pc:picChg>
        <pc:picChg chg="add mod">
          <ac:chgData name="John Adams" userId="1143faee-bb16-416e-8056-0ed4c730fe93" providerId="ADAL" clId="{4DEDD10C-7325-4586-AF0D-12C45D1416BF}" dt="2022-10-17T10:28:06.838" v="259" actId="1076"/>
          <ac:picMkLst>
            <pc:docMk/>
            <pc:sldMk cId="2058881387" sldId="297"/>
            <ac:picMk id="10" creationId="{FD8571F1-1755-FDB7-83FA-CB33DFD1E69B}"/>
          </ac:picMkLst>
        </pc:picChg>
        <pc:picChg chg="add mod">
          <ac:chgData name="John Adams" userId="1143faee-bb16-416e-8056-0ed4c730fe93" providerId="ADAL" clId="{4DEDD10C-7325-4586-AF0D-12C45D1416BF}" dt="2022-10-17T10:28:48.647" v="265" actId="1076"/>
          <ac:picMkLst>
            <pc:docMk/>
            <pc:sldMk cId="2058881387" sldId="297"/>
            <ac:picMk id="11" creationId="{2E39EC0D-D3EF-68A6-50F0-2BD87AE20FCF}"/>
          </ac:picMkLst>
        </pc:picChg>
        <pc:picChg chg="add mod">
          <ac:chgData name="John Adams" userId="1143faee-bb16-416e-8056-0ed4c730fe93" providerId="ADAL" clId="{4DEDD10C-7325-4586-AF0D-12C45D1416BF}" dt="2022-10-17T10:28:52.687" v="266" actId="1076"/>
          <ac:picMkLst>
            <pc:docMk/>
            <pc:sldMk cId="2058881387" sldId="297"/>
            <ac:picMk id="12" creationId="{B114D53F-F632-B842-810E-4FD2D2E54401}"/>
          </ac:picMkLst>
        </pc:picChg>
        <pc:picChg chg="del">
          <ac:chgData name="John Adams" userId="1143faee-bb16-416e-8056-0ed4c730fe93" providerId="ADAL" clId="{4DEDD10C-7325-4586-AF0D-12C45D1416BF}" dt="2022-10-17T10:22:26.721" v="215" actId="478"/>
          <ac:picMkLst>
            <pc:docMk/>
            <pc:sldMk cId="2058881387" sldId="297"/>
            <ac:picMk id="2050" creationId="{08D061BB-A03A-6F0E-BCD4-6DDDE886294C}"/>
          </ac:picMkLst>
        </pc:picChg>
        <pc:picChg chg="add mod">
          <ac:chgData name="John Adams" userId="1143faee-bb16-416e-8056-0ed4c730fe93" providerId="ADAL" clId="{4DEDD10C-7325-4586-AF0D-12C45D1416BF}" dt="2022-10-17T10:25:40.338" v="232" actId="1076"/>
          <ac:picMkLst>
            <pc:docMk/>
            <pc:sldMk cId="2058881387" sldId="297"/>
            <ac:picMk id="3074" creationId="{270D3C53-EEE4-3871-DF6E-E4ED4576B1FC}"/>
          </ac:picMkLst>
        </pc:picChg>
      </pc:sldChg>
      <pc:sldChg chg="addSp delSp modSp mod">
        <pc:chgData name="John Adams" userId="1143faee-bb16-416e-8056-0ed4c730fe93" providerId="ADAL" clId="{4DEDD10C-7325-4586-AF0D-12C45D1416BF}" dt="2022-10-17T11:12:26.762" v="1830" actId="1076"/>
        <pc:sldMkLst>
          <pc:docMk/>
          <pc:sldMk cId="2734715491" sldId="321"/>
        </pc:sldMkLst>
        <pc:spChg chg="mod">
          <ac:chgData name="John Adams" userId="1143faee-bb16-416e-8056-0ed4c730fe93" providerId="ADAL" clId="{4DEDD10C-7325-4586-AF0D-12C45D1416BF}" dt="2022-10-17T11:07:21.453" v="1557" actId="122"/>
          <ac:spMkLst>
            <pc:docMk/>
            <pc:sldMk cId="2734715491" sldId="321"/>
            <ac:spMk id="9" creationId="{86DF3ECD-1A94-4E29-B9CC-75D7B04FE216}"/>
          </ac:spMkLst>
        </pc:spChg>
        <pc:spChg chg="mod">
          <ac:chgData name="John Adams" userId="1143faee-bb16-416e-8056-0ed4c730fe93" providerId="ADAL" clId="{4DEDD10C-7325-4586-AF0D-12C45D1416BF}" dt="2022-10-17T10:59:05.969" v="1458" actId="20577"/>
          <ac:spMkLst>
            <pc:docMk/>
            <pc:sldMk cId="2734715491" sldId="321"/>
            <ac:spMk id="10" creationId="{00000000-0000-0000-0000-000000000000}"/>
          </ac:spMkLst>
        </pc:spChg>
        <pc:spChg chg="mod ord">
          <ac:chgData name="John Adams" userId="1143faee-bb16-416e-8056-0ed4c730fe93" providerId="ADAL" clId="{4DEDD10C-7325-4586-AF0D-12C45D1416BF}" dt="2022-10-17T11:12:26.762" v="1830" actId="1076"/>
          <ac:spMkLst>
            <pc:docMk/>
            <pc:sldMk cId="2734715491" sldId="321"/>
            <ac:spMk id="11" creationId="{8C0819C2-B585-49A3-99B9-0C1B726A5F5D}"/>
          </ac:spMkLst>
        </pc:spChg>
        <pc:picChg chg="del">
          <ac:chgData name="John Adams" userId="1143faee-bb16-416e-8056-0ed4c730fe93" providerId="ADAL" clId="{4DEDD10C-7325-4586-AF0D-12C45D1416BF}" dt="2022-10-17T11:06:05.511" v="1549" actId="478"/>
          <ac:picMkLst>
            <pc:docMk/>
            <pc:sldMk cId="2734715491" sldId="321"/>
            <ac:picMk id="2" creationId="{CE246DE1-B5E7-DE38-8458-FF59BB467D11}"/>
          </ac:picMkLst>
        </pc:picChg>
        <pc:picChg chg="add mod">
          <ac:chgData name="John Adams" userId="1143faee-bb16-416e-8056-0ed4c730fe93" providerId="ADAL" clId="{4DEDD10C-7325-4586-AF0D-12C45D1416BF}" dt="2022-10-17T11:11:40.095" v="1806" actId="1076"/>
          <ac:picMkLst>
            <pc:docMk/>
            <pc:sldMk cId="2734715491" sldId="321"/>
            <ac:picMk id="3" creationId="{4A829E91-F157-F04B-57D1-26291B75E7C0}"/>
          </ac:picMkLst>
        </pc:picChg>
        <pc:picChg chg="add mod">
          <ac:chgData name="John Adams" userId="1143faee-bb16-416e-8056-0ed4c730fe93" providerId="ADAL" clId="{4DEDD10C-7325-4586-AF0D-12C45D1416BF}" dt="2022-10-17T11:08:23.179" v="1567" actId="14100"/>
          <ac:picMkLst>
            <pc:docMk/>
            <pc:sldMk cId="2734715491" sldId="321"/>
            <ac:picMk id="4" creationId="{F229E81C-0522-AA52-5E85-DE4F2D3BA408}"/>
          </ac:picMkLst>
        </pc:picChg>
        <pc:picChg chg="del">
          <ac:chgData name="John Adams" userId="1143faee-bb16-416e-8056-0ed4c730fe93" providerId="ADAL" clId="{4DEDD10C-7325-4586-AF0D-12C45D1416BF}" dt="2022-10-17T11:06:03.839" v="1548" actId="478"/>
          <ac:picMkLst>
            <pc:docMk/>
            <pc:sldMk cId="2734715491" sldId="321"/>
            <ac:picMk id="7170" creationId="{5324A245-BBFD-0109-427D-8E88B4799256}"/>
          </ac:picMkLst>
        </pc:picChg>
        <pc:picChg chg="del">
          <ac:chgData name="John Adams" userId="1143faee-bb16-416e-8056-0ed4c730fe93" providerId="ADAL" clId="{4DEDD10C-7325-4586-AF0D-12C45D1416BF}" dt="2022-10-17T11:06:01.751" v="1547" actId="478"/>
          <ac:picMkLst>
            <pc:docMk/>
            <pc:sldMk cId="2734715491" sldId="321"/>
            <ac:picMk id="7172" creationId="{C8831C33-98D1-822A-D5D4-C83F22A0D64D}"/>
          </ac:picMkLst>
        </pc:picChg>
        <pc:picChg chg="del">
          <ac:chgData name="John Adams" userId="1143faee-bb16-416e-8056-0ed4c730fe93" providerId="ADAL" clId="{4DEDD10C-7325-4586-AF0D-12C45D1416BF}" dt="2022-10-17T11:06:00.011" v="1546" actId="478"/>
          <ac:picMkLst>
            <pc:docMk/>
            <pc:sldMk cId="2734715491" sldId="321"/>
            <ac:picMk id="7174" creationId="{31B94F06-7095-DDF2-858F-8AF1EF4431B1}"/>
          </ac:picMkLst>
        </pc:picChg>
        <pc:picChg chg="del">
          <ac:chgData name="John Adams" userId="1143faee-bb16-416e-8056-0ed4c730fe93" providerId="ADAL" clId="{4DEDD10C-7325-4586-AF0D-12C45D1416BF}" dt="2022-10-17T11:05:58.145" v="1545" actId="478"/>
          <ac:picMkLst>
            <pc:docMk/>
            <pc:sldMk cId="2734715491" sldId="321"/>
            <ac:picMk id="7176" creationId="{EE6A8744-0DB1-AF29-E0B9-91A99B14B0FF}"/>
          </ac:picMkLst>
        </pc:picChg>
      </pc:sldChg>
      <pc:sldChg chg="addSp delSp modSp mod">
        <pc:chgData name="John Adams" userId="1143faee-bb16-416e-8056-0ed4c730fe93" providerId="ADAL" clId="{4DEDD10C-7325-4586-AF0D-12C45D1416BF}" dt="2022-10-17T10:17:31.997" v="155" actId="1076"/>
        <pc:sldMkLst>
          <pc:docMk/>
          <pc:sldMk cId="2413920719" sldId="334"/>
        </pc:sldMkLst>
        <pc:spChg chg="mod">
          <ac:chgData name="John Adams" userId="1143faee-bb16-416e-8056-0ed4c730fe93" providerId="ADAL" clId="{4DEDD10C-7325-4586-AF0D-12C45D1416BF}" dt="2022-10-17T10:14:57.035" v="9" actId="20577"/>
          <ac:spMkLst>
            <pc:docMk/>
            <pc:sldMk cId="2413920719" sldId="334"/>
            <ac:spMk id="3" creationId="{00000000-0000-0000-0000-000000000000}"/>
          </ac:spMkLst>
        </pc:spChg>
        <pc:picChg chg="add mod">
          <ac:chgData name="John Adams" userId="1143faee-bb16-416e-8056-0ed4c730fe93" providerId="ADAL" clId="{4DEDD10C-7325-4586-AF0D-12C45D1416BF}" dt="2022-10-17T10:17:31.997" v="155" actId="1076"/>
          <ac:picMkLst>
            <pc:docMk/>
            <pc:sldMk cId="2413920719" sldId="334"/>
            <ac:picMk id="1026" creationId="{2A332A10-95BF-97EC-1122-4666C18D3F79}"/>
          </ac:picMkLst>
        </pc:picChg>
        <pc:picChg chg="del">
          <ac:chgData name="John Adams" userId="1143faee-bb16-416e-8056-0ed4c730fe93" providerId="ADAL" clId="{4DEDD10C-7325-4586-AF0D-12C45D1416BF}" dt="2022-10-17T10:17:14.652" v="152" actId="478"/>
          <ac:picMkLst>
            <pc:docMk/>
            <pc:sldMk cId="2413920719" sldId="334"/>
            <ac:picMk id="4098" creationId="{AB45E4B9-F08F-62A1-67BF-96048E7B263F}"/>
          </ac:picMkLst>
        </pc:picChg>
      </pc:sldChg>
      <pc:sldChg chg="addSp delSp modSp mod">
        <pc:chgData name="John Adams" userId="1143faee-bb16-416e-8056-0ed4c730fe93" providerId="ADAL" clId="{4DEDD10C-7325-4586-AF0D-12C45D1416BF}" dt="2022-10-17T10:18:57.996" v="161" actId="14100"/>
        <pc:sldMkLst>
          <pc:docMk/>
          <pc:sldMk cId="3177330860" sldId="362"/>
        </pc:sldMkLst>
        <pc:spChg chg="mod">
          <ac:chgData name="John Adams" userId="1143faee-bb16-416e-8056-0ed4c730fe93" providerId="ADAL" clId="{4DEDD10C-7325-4586-AF0D-12C45D1416BF}" dt="2022-10-17T10:16:21.471" v="151" actId="1076"/>
          <ac:spMkLst>
            <pc:docMk/>
            <pc:sldMk cId="3177330860" sldId="362"/>
            <ac:spMk id="4" creationId="{00000000-0000-0000-0000-000000000000}"/>
          </ac:spMkLst>
        </pc:spChg>
        <pc:picChg chg="del">
          <ac:chgData name="John Adams" userId="1143faee-bb16-416e-8056-0ed4c730fe93" providerId="ADAL" clId="{4DEDD10C-7325-4586-AF0D-12C45D1416BF}" dt="2022-10-17T10:15:02.745" v="10" actId="478"/>
          <ac:picMkLst>
            <pc:docMk/>
            <pc:sldMk cId="3177330860" sldId="362"/>
            <ac:picMk id="1026" creationId="{E7DA2224-72CB-18A5-AD5C-AEA9CA4BD936}"/>
          </ac:picMkLst>
        </pc:picChg>
        <pc:picChg chg="add mod">
          <ac:chgData name="John Adams" userId="1143faee-bb16-416e-8056-0ed4c730fe93" providerId="ADAL" clId="{4DEDD10C-7325-4586-AF0D-12C45D1416BF}" dt="2022-10-17T10:18:57.996" v="161" actId="14100"/>
          <ac:picMkLst>
            <pc:docMk/>
            <pc:sldMk cId="3177330860" sldId="362"/>
            <ac:picMk id="2050" creationId="{FDB8DA8A-9BBE-368A-CD12-11D934F057FE}"/>
          </ac:picMkLst>
        </pc:picChg>
      </pc:sldChg>
      <pc:sldChg chg="del">
        <pc:chgData name="John Adams" userId="1143faee-bb16-416e-8056-0ed4c730fe93" providerId="ADAL" clId="{4DEDD10C-7325-4586-AF0D-12C45D1416BF}" dt="2022-10-17T10:39:45.172" v="839" actId="47"/>
        <pc:sldMkLst>
          <pc:docMk/>
          <pc:sldMk cId="11207855" sldId="368"/>
        </pc:sldMkLst>
      </pc:sldChg>
      <pc:sldChg chg="del">
        <pc:chgData name="John Adams" userId="1143faee-bb16-416e-8056-0ed4c730fe93" providerId="ADAL" clId="{4DEDD10C-7325-4586-AF0D-12C45D1416BF}" dt="2022-10-17T10:40:08.589" v="841" actId="47"/>
        <pc:sldMkLst>
          <pc:docMk/>
          <pc:sldMk cId="2374525326" sldId="371"/>
        </pc:sldMkLst>
      </pc:sldChg>
      <pc:sldChg chg="add">
        <pc:chgData name="John Adams" userId="1143faee-bb16-416e-8056-0ed4c730fe93" providerId="ADAL" clId="{4DEDD10C-7325-4586-AF0D-12C45D1416BF}" dt="2022-10-17T10:40:06.862" v="840"/>
        <pc:sldMkLst>
          <pc:docMk/>
          <pc:sldMk cId="272485755" sldId="3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15/11/2022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descr="Woman With Her Elderly Parents">
            <a:extLst>
              <a:ext uri="{FF2B5EF4-FFF2-40B4-BE49-F238E27FC236}">
                <a16:creationId xmlns:a16="http://schemas.microsoft.com/office/drawing/2014/main" id="{2A332A10-95BF-97EC-1122-4666C18D3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147"/>
          <a:stretch/>
        </p:blipFill>
        <p:spPr bwMode="auto">
          <a:xfrm>
            <a:off x="2867022" y="1850560"/>
            <a:ext cx="6457950" cy="318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E57600-D027-B16D-7E7C-AF0661D6AA5E}"/>
              </a:ext>
            </a:extLst>
          </p:cNvPr>
          <p:cNvPicPr>
            <a:picLocks noChangeAspect="1"/>
          </p:cNvPicPr>
          <p:nvPr/>
        </p:nvPicPr>
        <p:blipFill rotWithShape="1">
          <a:blip r:embed="rId2"/>
          <a:srcRect l="16311" t="26085" r="50000" b="30356"/>
          <a:stretch/>
        </p:blipFill>
        <p:spPr>
          <a:xfrm>
            <a:off x="7705769" y="2348162"/>
            <a:ext cx="4107402" cy="2987334"/>
          </a:xfrm>
          <a:prstGeom prst="rect">
            <a:avLst/>
          </a:prstGeo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Love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6" name="Picture 5">
            <a:extLst>
              <a:ext uri="{FF2B5EF4-FFF2-40B4-BE49-F238E27FC236}">
                <a16:creationId xmlns:a16="http://schemas.microsoft.com/office/drawing/2014/main" id="{AF7977CF-7F5B-5E23-56B5-E8C233A37B1E}"/>
              </a:ext>
            </a:extLst>
          </p:cNvPr>
          <p:cNvPicPr>
            <a:picLocks noChangeAspect="1"/>
          </p:cNvPicPr>
          <p:nvPr/>
        </p:nvPicPr>
        <p:blipFill rotWithShape="1">
          <a:blip r:embed="rId2"/>
          <a:srcRect l="16311" t="26085" r="50000" b="30356"/>
          <a:stretch/>
        </p:blipFill>
        <p:spPr>
          <a:xfrm>
            <a:off x="221942" y="2330390"/>
            <a:ext cx="4107402" cy="2987334"/>
          </a:xfrm>
          <a:prstGeom prst="rect">
            <a:avLst/>
          </a:prstGeom>
        </p:spPr>
      </p:pic>
      <p:sp>
        <p:nvSpPr>
          <p:cNvPr id="10" name="Text Box 2"/>
          <p:cNvSpPr txBox="1">
            <a:spLocks noChangeArrowheads="1"/>
          </p:cNvSpPr>
          <p:nvPr/>
        </p:nvSpPr>
        <p:spPr bwMode="auto">
          <a:xfrm>
            <a:off x="892630" y="2002066"/>
            <a:ext cx="1040674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r>
              <a:rPr lang="en-US" sz="2000" dirty="0">
                <a:solidFill>
                  <a:srgbClr val="000000"/>
                </a:solidFill>
                <a:latin typeface="Garamond" panose="02020404030301010803" pitchFamily="18" charset="0"/>
              </a:rPr>
              <a:t>Heavenly Father, </a:t>
            </a:r>
          </a:p>
          <a:p>
            <a:pPr algn="ctr"/>
            <a:r>
              <a:rPr lang="en-US" sz="2000" dirty="0">
                <a:solidFill>
                  <a:srgbClr val="000000"/>
                </a:solidFill>
                <a:latin typeface="Garamond" panose="02020404030301010803" pitchFamily="18" charset="0"/>
              </a:rPr>
              <a:t>life is complicated and busy. </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 Sometimes things move so fast </a:t>
            </a:r>
          </a:p>
          <a:p>
            <a:pPr algn="ctr"/>
            <a:r>
              <a:rPr lang="en-US" sz="2000" dirty="0">
                <a:solidFill>
                  <a:srgbClr val="000000"/>
                </a:solidFill>
                <a:latin typeface="Garamond" panose="02020404030301010803" pitchFamily="18" charset="0"/>
              </a:rPr>
              <a:t>that I find myself falling short of </a:t>
            </a:r>
          </a:p>
          <a:p>
            <a:pPr algn="ctr"/>
            <a:r>
              <a:rPr lang="en-US" sz="2000" dirty="0">
                <a:solidFill>
                  <a:srgbClr val="000000"/>
                </a:solidFill>
                <a:latin typeface="Garamond" panose="02020404030301010803" pitchFamily="18" charset="0"/>
              </a:rPr>
              <a:t>the love you’ve given me to pass on to others. </a:t>
            </a:r>
          </a:p>
          <a:p>
            <a:pPr algn="ctr"/>
            <a:r>
              <a:rPr lang="en-US" sz="2000" dirty="0">
                <a:solidFill>
                  <a:srgbClr val="000000"/>
                </a:solidFill>
                <a:latin typeface="Garamond" panose="02020404030301010803" pitchFamily="18" charset="0"/>
              </a:rPr>
              <a:t> </a:t>
            </a:r>
          </a:p>
          <a:p>
            <a:pPr algn="ctr"/>
            <a:r>
              <a:rPr lang="en-US" sz="2000" dirty="0">
                <a:solidFill>
                  <a:srgbClr val="000000"/>
                </a:solidFill>
                <a:latin typeface="Garamond" panose="02020404030301010803" pitchFamily="18" charset="0"/>
              </a:rPr>
              <a:t>Help me not to allow the noise and pace of life </a:t>
            </a:r>
          </a:p>
          <a:p>
            <a:pPr algn="ctr"/>
            <a:r>
              <a:rPr lang="en-US" sz="2000" dirty="0">
                <a:solidFill>
                  <a:srgbClr val="000000"/>
                </a:solidFill>
                <a:latin typeface="Garamond" panose="02020404030301010803" pitchFamily="18" charset="0"/>
              </a:rPr>
              <a:t>to cause me to forget the most essential thing : </a:t>
            </a:r>
          </a:p>
          <a:p>
            <a:pPr algn="ctr"/>
            <a:r>
              <a:rPr lang="en-US" sz="2000" dirty="0">
                <a:solidFill>
                  <a:srgbClr val="000000"/>
                </a:solidFill>
                <a:latin typeface="Garamond" panose="02020404030301010803" pitchFamily="18" charset="0"/>
              </a:rPr>
              <a:t>to love you and to love others.  </a:t>
            </a:r>
          </a:p>
          <a:p>
            <a:pPr algn="ctr"/>
            <a:endParaRPr lang="en-US" sz="20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May I always remember the love you’ve shown to me </a:t>
            </a:r>
          </a:p>
          <a:p>
            <a:pPr algn="ctr"/>
            <a:r>
              <a:rPr lang="en-US" sz="2000" dirty="0">
                <a:solidFill>
                  <a:srgbClr val="000000"/>
                </a:solidFill>
                <a:latin typeface="Garamond" panose="02020404030301010803" pitchFamily="18" charset="0"/>
              </a:rPr>
              <a:t>and to love the people in my life.</a:t>
            </a:r>
            <a:endParaRPr lang="en-GB" sz="2300" dirty="0">
              <a:latin typeface="Garamond" panose="02020404030301010803"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5625513" y="2146108"/>
            <a:ext cx="6566487" cy="3741394"/>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I believe in                                   the Holy Spirit,                      the Lord,                                the Giver of Life,                who proceeds from               the Father and the Son.</a:t>
            </a:r>
            <a:endParaRPr lang="en-GB" sz="4000" dirty="0">
              <a:effectLst/>
              <a:latin typeface="Times New Roman" panose="02020603050405020304" pitchFamily="18" charset="0"/>
              <a:ea typeface="Times New Roman" panose="02020603050405020304" pitchFamily="18" charset="0"/>
            </a:endParaRPr>
          </a:p>
        </p:txBody>
      </p:sp>
      <p:pic>
        <p:nvPicPr>
          <p:cNvPr id="2050" name="Picture 2" descr="DUCH ŚWIĘTY">
            <a:extLst>
              <a:ext uri="{FF2B5EF4-FFF2-40B4-BE49-F238E27FC236}">
                <a16:creationId xmlns:a16="http://schemas.microsoft.com/office/drawing/2014/main" id="{FDB8DA8A-9BBE-368A-CD12-11D934F057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3" r="10721"/>
          <a:stretch/>
        </p:blipFill>
        <p:spPr bwMode="auto">
          <a:xfrm>
            <a:off x="353148" y="2146108"/>
            <a:ext cx="5928509" cy="441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l Greco (Domenikos Theotokopoulos), Christ Blessing ('The Saviour of the World')">
            <a:extLst>
              <a:ext uri="{FF2B5EF4-FFF2-40B4-BE49-F238E27FC236}">
                <a16:creationId xmlns:a16="http://schemas.microsoft.com/office/drawing/2014/main" id="{B114D53F-F632-B842-810E-4FD2D2E54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2166365"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l Greco (Domenikos Theotokopoulos), Christ Blessing ('The Saviour of the World')">
            <a:extLst>
              <a:ext uri="{FF2B5EF4-FFF2-40B4-BE49-F238E27FC236}">
                <a16:creationId xmlns:a16="http://schemas.microsoft.com/office/drawing/2014/main" id="{2E39EC0D-D3EF-68A6-50F0-2BD87AE20F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1945480" y="2148396"/>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l Greco (Domenikos Theotokopoulos), Christ Blessing ('The Saviour of the World')">
            <a:extLst>
              <a:ext uri="{FF2B5EF4-FFF2-40B4-BE49-F238E27FC236}">
                <a16:creationId xmlns:a16="http://schemas.microsoft.com/office/drawing/2014/main" id="{FD8571F1-1755-FDB7-83FA-CB33DFD1E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1718943"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l Greco (Domenikos Theotokopoulos), Christ Blessing ('The Saviour of the World')">
            <a:extLst>
              <a:ext uri="{FF2B5EF4-FFF2-40B4-BE49-F238E27FC236}">
                <a16:creationId xmlns:a16="http://schemas.microsoft.com/office/drawing/2014/main" id="{AB3DAB39-6300-DDFC-CBE0-0257F09E4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1483446"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l Greco (Domenikos Theotokopoulos), Christ Blessing ('The Saviour of the World')">
            <a:extLst>
              <a:ext uri="{FF2B5EF4-FFF2-40B4-BE49-F238E27FC236}">
                <a16:creationId xmlns:a16="http://schemas.microsoft.com/office/drawing/2014/main" id="{70945A26-0A6C-CB02-F58C-2F251F711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1272382"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l Greco (Domenikos Theotokopoulos), Christ Blessing ('The Saviour of the World')">
            <a:extLst>
              <a:ext uri="{FF2B5EF4-FFF2-40B4-BE49-F238E27FC236}">
                <a16:creationId xmlns:a16="http://schemas.microsoft.com/office/drawing/2014/main" id="{555D573A-E79B-A526-EB51-2C27C1575F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1064132" y="2157274"/>
            <a:ext cx="4567237" cy="46118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 Greco (Domenikos Theotokopoulos), Christ Blessing ('The Saviour of the World')">
            <a:extLst>
              <a:ext uri="{FF2B5EF4-FFF2-40B4-BE49-F238E27FC236}">
                <a16:creationId xmlns:a16="http://schemas.microsoft.com/office/drawing/2014/main" id="{C54069F3-3154-FF03-C448-4A3EB90DD7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889074"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790008" y="2355974"/>
            <a:ext cx="3419183" cy="332398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13</a:t>
            </a:r>
            <a:r>
              <a:rPr lang="en-GB" sz="2600" b="1" baseline="30000" dirty="0">
                <a:latin typeface="Garamond" panose="02020404030301010803" pitchFamily="18" charset="0"/>
              </a:rPr>
              <a:t>th</a:t>
            </a:r>
            <a:r>
              <a:rPr lang="en-GB" sz="2600" b="1" dirty="0">
                <a:latin typeface="Garamond" panose="02020404030301010803" pitchFamily="18" charset="0"/>
              </a:rPr>
              <a:t> November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Jesus promises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rPr>
              <a:t> </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 myself shall give you a wisdom in speaking.”</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4" name="Picture 2" descr="El Greco (Domenikos Theotokopoulos), Christ Blessing ('The Saviour of the World')">
            <a:extLst>
              <a:ext uri="{FF2B5EF4-FFF2-40B4-BE49-F238E27FC236}">
                <a16:creationId xmlns:a16="http://schemas.microsoft.com/office/drawing/2014/main" id="{270D3C53-EEE4-3871-DF6E-E4ED4576B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2" b="25110"/>
          <a:stretch/>
        </p:blipFill>
        <p:spPr bwMode="auto">
          <a:xfrm>
            <a:off x="711202" y="2139518"/>
            <a:ext cx="4567237" cy="461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99556" y="2280594"/>
            <a:ext cx="7389181" cy="3375796"/>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Jesus not only sends us,               he accompanies us,                        he is always beside us                     in our mission of love.</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World Youth 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2"/>
            <a:ext cx="6693725"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Hilda of Whitby</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November</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988461" y="2754850"/>
            <a:ext cx="6751893" cy="3785652"/>
          </a:xfrm>
          <a:prstGeom prst="rect">
            <a:avLst/>
          </a:prstGeom>
          <a:noFill/>
        </p:spPr>
        <p:txBody>
          <a:bodyPr wrap="square" rtlCol="0">
            <a:spAutoFit/>
          </a:bodyPr>
          <a:lstStyle/>
          <a:p>
            <a:pPr algn="just"/>
            <a:r>
              <a:rPr lang="en-GB" sz="2400" dirty="0">
                <a:latin typeface="Garamond" panose="02020404030301010803" pitchFamily="18" charset="0"/>
              </a:rPr>
              <a:t>St Hilda (c. 614 – 680 AD) was the founding abbess of the double monastery (i.e. a monastery for men and women) at Whitby in Yorkshire.  She was so highly respected that her monastery was chosen as the venue for the important Synod of Whitby in the year 664,  where the Christians of Northumbria agreed to accept the dating of Easter according to the Church of Rome. The historian St Bede wrote of her : </a:t>
            </a:r>
            <a:r>
              <a:rPr lang="en-US" sz="2400" dirty="0">
                <a:solidFill>
                  <a:srgbClr val="202122"/>
                </a:solidFill>
                <a:latin typeface="Garamond" panose="02020404030301010803" pitchFamily="18" charset="0"/>
              </a:rPr>
              <a:t>“</a:t>
            </a:r>
            <a:r>
              <a:rPr lang="en-US" sz="2400" b="0" i="0" dirty="0">
                <a:solidFill>
                  <a:srgbClr val="202122"/>
                </a:solidFill>
                <a:effectLst/>
                <a:latin typeface="Garamond" panose="02020404030301010803" pitchFamily="18" charset="0"/>
              </a:rPr>
              <a:t>All who knew her called her mother because of her </a:t>
            </a:r>
            <a:r>
              <a:rPr lang="en-US" sz="2400" b="0" i="0" dirty="0">
                <a:solidFill>
                  <a:schemeClr val="bg1"/>
                </a:solidFill>
                <a:effectLst/>
                <a:latin typeface="Garamond" panose="02020404030301010803" pitchFamily="18" charset="0"/>
              </a:rPr>
              <a:t>xx</a:t>
            </a:r>
            <a:r>
              <a:rPr lang="en-US" sz="2400" b="0" i="0" dirty="0">
                <a:solidFill>
                  <a:srgbClr val="202122"/>
                </a:solidFill>
                <a:effectLst/>
                <a:latin typeface="Garamond" panose="02020404030301010803" pitchFamily="18" charset="0"/>
              </a:rPr>
              <a:t>xxx outstanding devotion and grace.”</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2" name="Picture 2">
            <a:extLst>
              <a:ext uri="{FF2B5EF4-FFF2-40B4-BE49-F238E27FC236}">
                <a16:creationId xmlns:a16="http://schemas.microsoft.com/office/drawing/2014/main" id="{F57C6742-8D81-FE45-891E-7EF24130C9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97" t="4066" r="26863" b="1291"/>
          <a:stretch/>
        </p:blipFill>
        <p:spPr bwMode="auto">
          <a:xfrm>
            <a:off x="221943" y="271332"/>
            <a:ext cx="4495168" cy="631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Names of schools # 43 </a:t>
            </a:r>
            <a:r>
              <a:rPr lang="en-GB" altLang="en-US" sz="4600" dirty="0">
                <a:solidFill>
                  <a:schemeClr val="accent4">
                    <a:lumMod val="75000"/>
                  </a:schemeClr>
                </a:solidFill>
                <a:latin typeface="Garamond" panose="02020404030301010803" pitchFamily="18" charset="0"/>
              </a:rPr>
              <a:t>: Sacred Heart</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634144" y="1823859"/>
            <a:ext cx="6956668" cy="1938992"/>
          </a:xfrm>
          <a:prstGeom prst="rect">
            <a:avLst/>
          </a:prstGeom>
        </p:spPr>
        <p:txBody>
          <a:bodyPr wrap="square">
            <a:spAutoFit/>
          </a:bodyPr>
          <a:lstStyle/>
          <a:p>
            <a:pPr algn="ctr"/>
            <a:r>
              <a:rPr lang="en-US" sz="2400" dirty="0">
                <a:solidFill>
                  <a:srgbClr val="202122"/>
                </a:solidFill>
                <a:effectLst/>
                <a:latin typeface="Garamond" panose="02020404030301010803" pitchFamily="18" charset="0"/>
              </a:rPr>
              <a:t>The Most Sacred Heart of Jesus (</a:t>
            </a:r>
            <a:r>
              <a:rPr lang="en-US" sz="2400" i="1" dirty="0">
                <a:solidFill>
                  <a:srgbClr val="202122"/>
                </a:solidFill>
                <a:effectLst/>
                <a:latin typeface="Garamond" panose="02020404030301010803" pitchFamily="18" charset="0"/>
              </a:rPr>
              <a:t>Cor Jesu </a:t>
            </a:r>
            <a:r>
              <a:rPr lang="en-US" sz="2400" i="1" dirty="0" err="1">
                <a:solidFill>
                  <a:srgbClr val="202122"/>
                </a:solidFill>
                <a:effectLst/>
                <a:latin typeface="Garamond" panose="02020404030301010803" pitchFamily="18" charset="0"/>
              </a:rPr>
              <a:t>Sacratissimum</a:t>
            </a:r>
            <a:r>
              <a:rPr lang="en-US" sz="2400" i="1" dirty="0">
                <a:solidFill>
                  <a:srgbClr val="202122"/>
                </a:solidFill>
                <a:effectLst/>
                <a:latin typeface="Garamond" panose="02020404030301010803" pitchFamily="18" charset="0"/>
              </a:rPr>
              <a:t> </a:t>
            </a:r>
            <a:r>
              <a:rPr lang="en-US" sz="2400" dirty="0">
                <a:solidFill>
                  <a:srgbClr val="202122"/>
                </a:solidFill>
                <a:effectLst/>
                <a:latin typeface="Garamond" panose="02020404030301010803" pitchFamily="18" charset="0"/>
              </a:rPr>
              <a:t>in Latin), is one of the most widely </a:t>
            </a:r>
            <a:r>
              <a:rPr lang="en-US" sz="2400" dirty="0" err="1">
                <a:solidFill>
                  <a:srgbClr val="202122"/>
                </a:solidFill>
                <a:effectLst/>
                <a:latin typeface="Garamond" panose="02020404030301010803" pitchFamily="18" charset="0"/>
              </a:rPr>
              <a:t>practised</a:t>
            </a:r>
            <a:r>
              <a:rPr lang="en-US" sz="2400" dirty="0">
                <a:solidFill>
                  <a:srgbClr val="202122"/>
                </a:solidFill>
                <a:effectLst/>
                <a:latin typeface="Garamond" panose="02020404030301010803" pitchFamily="18" charset="0"/>
              </a:rPr>
              <a:t> and well-known Catholic devotions, where the heart of Jesus is viewed as a symbol of God's boundless love for humankind.</a:t>
            </a:r>
            <a:endParaRPr lang="en-US" sz="2200" dirty="0">
              <a:solidFill>
                <a:srgbClr val="202122"/>
              </a:solidFill>
              <a:latin typeface="Garamond" panose="02020404030301010803" pitchFamily="18" charset="0"/>
            </a:endParaRPr>
          </a:p>
        </p:txBody>
      </p:sp>
      <p:pic>
        <p:nvPicPr>
          <p:cNvPr id="3" name="Picture 2" descr="No photo description available.">
            <a:extLst>
              <a:ext uri="{FF2B5EF4-FFF2-40B4-BE49-F238E27FC236}">
                <a16:creationId xmlns:a16="http://schemas.microsoft.com/office/drawing/2014/main" id="{4A829E91-F157-F04B-57D1-26291B75E7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4973" y="3551068"/>
            <a:ext cx="2353764" cy="2392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229E81C-0522-AA52-5E85-DE4F2D3BA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48" y="1695539"/>
            <a:ext cx="3575057" cy="49820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C0819C2-B585-49A3-99B9-0C1B726A5F5D}"/>
              </a:ext>
            </a:extLst>
          </p:cNvPr>
          <p:cNvSpPr/>
          <p:nvPr/>
        </p:nvSpPr>
        <p:spPr>
          <a:xfrm>
            <a:off x="4493155" y="3938587"/>
            <a:ext cx="4864963" cy="2462213"/>
          </a:xfrm>
          <a:prstGeom prst="rect">
            <a:avLst/>
          </a:prstGeom>
        </p:spPr>
        <p:txBody>
          <a:bodyPr wrap="square">
            <a:spAutoFit/>
          </a:bodyPr>
          <a:lstStyle/>
          <a:p>
            <a:pPr algn="ctr">
              <a:defRPr/>
            </a:pPr>
            <a:r>
              <a:rPr lang="en-US" sz="2200" b="1" dirty="0">
                <a:latin typeface="Garamond" panose="02020404030301010803" pitchFamily="18" charset="0"/>
              </a:rPr>
              <a:t>This is the origin of the name of Sacred Heart Roman Catholic     Primary School in </a:t>
            </a:r>
            <a:r>
              <a:rPr lang="en-US" sz="2200" b="1" dirty="0" err="1">
                <a:latin typeface="Garamond" panose="02020404030301010803" pitchFamily="18" charset="0"/>
              </a:rPr>
              <a:t>Southend</a:t>
            </a:r>
            <a:r>
              <a:rPr lang="en-US" sz="2200" b="1" dirty="0">
                <a:latin typeface="Garamond" panose="02020404030301010803" pitchFamily="18" charset="0"/>
              </a:rPr>
              <a:t>.   </a:t>
            </a:r>
          </a:p>
          <a:p>
            <a:pPr algn="ctr">
              <a:defRPr/>
            </a:pPr>
            <a:r>
              <a:rPr lang="en-US" sz="2200" b="1" dirty="0">
                <a:latin typeface="Garamond" panose="02020404030301010803" pitchFamily="18" charset="0"/>
              </a:rPr>
              <a:t>Their focus on God’s love is reflected in their Mission Statement :                                        </a:t>
            </a:r>
            <a:r>
              <a:rPr lang="en-US" sz="2200" b="1" i="0" dirty="0">
                <a:solidFill>
                  <a:srgbClr val="444444"/>
                </a:solidFill>
                <a:effectLst/>
                <a:latin typeface="Garamond" panose="02020404030301010803" pitchFamily="18" charset="0"/>
              </a:rPr>
              <a:t>Love of God, Love of one another, Love of our world, Love of learning</a:t>
            </a:r>
            <a:endParaRPr lang="en-GB" sz="2200" b="1" dirty="0">
              <a:latin typeface="Garamond" panose="02020404030301010803" pitchFamily="18" charset="0"/>
            </a:endParaRP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descr="Woman With Her Elderly Parents">
            <a:extLst>
              <a:ext uri="{FF2B5EF4-FFF2-40B4-BE49-F238E27FC236}">
                <a16:creationId xmlns:a16="http://schemas.microsoft.com/office/drawing/2014/main" id="{2A332A10-95BF-97EC-1122-4666C18D3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147"/>
          <a:stretch/>
        </p:blipFill>
        <p:spPr bwMode="auto">
          <a:xfrm>
            <a:off x="2867022" y="1850560"/>
            <a:ext cx="6457950" cy="318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575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6762</TotalTime>
  <Words>430</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Citizenship Awards</cp:lastModifiedBy>
  <cp:revision>240</cp:revision>
  <dcterms:created xsi:type="dcterms:W3CDTF">2019-09-06T14:56:38Z</dcterms:created>
  <dcterms:modified xsi:type="dcterms:W3CDTF">2022-11-15T13:59:47Z</dcterms:modified>
</cp:coreProperties>
</file>