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74" r:id="rId4"/>
    <p:sldId id="340" r:id="rId5"/>
    <p:sldId id="341" r:id="rId6"/>
    <p:sldId id="362" r:id="rId7"/>
    <p:sldId id="297" r:id="rId8"/>
    <p:sldId id="258" r:id="rId9"/>
    <p:sldId id="272" r:id="rId10"/>
    <p:sldId id="321" r:id="rId11"/>
    <p:sldId id="3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C3224-FEE5-4A9F-85AF-FC708682D57A}" v="76" dt="2022-10-17T13:58:31.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115" d="100"/>
          <a:sy n="115"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D50C3224-FEE5-4A9F-85AF-FC708682D57A}"/>
    <pc:docChg chg="undo custSel addSld delSld modSld">
      <pc:chgData name="John Adams" userId="1143faee-bb16-416e-8056-0ed4c730fe93" providerId="ADAL" clId="{D50C3224-FEE5-4A9F-85AF-FC708682D57A}" dt="2022-10-17T13:58:31.359" v="2246"/>
      <pc:docMkLst>
        <pc:docMk/>
      </pc:docMkLst>
      <pc:sldChg chg="modSp mod">
        <pc:chgData name="John Adams" userId="1143faee-bb16-416e-8056-0ed4c730fe93" providerId="ADAL" clId="{D50C3224-FEE5-4A9F-85AF-FC708682D57A}" dt="2022-10-17T12:55:05.480" v="696" actId="20577"/>
        <pc:sldMkLst>
          <pc:docMk/>
          <pc:sldMk cId="2656554078" sldId="258"/>
        </pc:sldMkLst>
        <pc:spChg chg="mod">
          <ac:chgData name="John Adams" userId="1143faee-bb16-416e-8056-0ed4c730fe93" providerId="ADAL" clId="{D50C3224-FEE5-4A9F-85AF-FC708682D57A}" dt="2022-10-17T12:55:05.480" v="696" actId="20577"/>
          <ac:spMkLst>
            <pc:docMk/>
            <pc:sldMk cId="2656554078" sldId="258"/>
            <ac:spMk id="4" creationId="{00000000-0000-0000-0000-000000000000}"/>
          </ac:spMkLst>
        </pc:spChg>
      </pc:sldChg>
      <pc:sldChg chg="addSp delSp modSp mod">
        <pc:chgData name="John Adams" userId="1143faee-bb16-416e-8056-0ed4c730fe93" providerId="ADAL" clId="{D50C3224-FEE5-4A9F-85AF-FC708682D57A}" dt="2022-10-17T13:06:05.082" v="1318" actId="20577"/>
        <pc:sldMkLst>
          <pc:docMk/>
          <pc:sldMk cId="2339235338" sldId="272"/>
        </pc:sldMkLst>
        <pc:spChg chg="mod">
          <ac:chgData name="John Adams" userId="1143faee-bb16-416e-8056-0ed4c730fe93" providerId="ADAL" clId="{D50C3224-FEE5-4A9F-85AF-FC708682D57A}" dt="2022-10-17T13:06:05.082" v="1318" actId="20577"/>
          <ac:spMkLst>
            <pc:docMk/>
            <pc:sldMk cId="2339235338" sldId="272"/>
            <ac:spMk id="3" creationId="{00000000-0000-0000-0000-000000000000}"/>
          </ac:spMkLst>
        </pc:spChg>
        <pc:spChg chg="mod">
          <ac:chgData name="John Adams" userId="1143faee-bb16-416e-8056-0ed4c730fe93" providerId="ADAL" clId="{D50C3224-FEE5-4A9F-85AF-FC708682D57A}" dt="2022-10-17T12:57:31.551" v="731" actId="20577"/>
          <ac:spMkLst>
            <pc:docMk/>
            <pc:sldMk cId="2339235338" sldId="272"/>
            <ac:spMk id="8" creationId="{00000000-0000-0000-0000-000000000000}"/>
          </ac:spMkLst>
        </pc:spChg>
        <pc:picChg chg="del">
          <ac:chgData name="John Adams" userId="1143faee-bb16-416e-8056-0ed4c730fe93" providerId="ADAL" clId="{D50C3224-FEE5-4A9F-85AF-FC708682D57A}" dt="2022-10-17T12:59:00.366" v="732" actId="478"/>
          <ac:picMkLst>
            <pc:docMk/>
            <pc:sldMk cId="2339235338" sldId="272"/>
            <ac:picMk id="2" creationId="{F57C6742-8D81-FE45-891E-7EF24130C981}"/>
          </ac:picMkLst>
        </pc:picChg>
        <pc:picChg chg="add mod">
          <ac:chgData name="John Adams" userId="1143faee-bb16-416e-8056-0ed4c730fe93" providerId="ADAL" clId="{D50C3224-FEE5-4A9F-85AF-FC708682D57A}" dt="2022-10-17T13:00:31.061" v="748" actId="1076"/>
          <ac:picMkLst>
            <pc:docMk/>
            <pc:sldMk cId="2339235338" sldId="272"/>
            <ac:picMk id="5124" creationId="{C2C3C365-F6F3-4DB1-2AFF-833FF2EC0A38}"/>
          </ac:picMkLst>
        </pc:picChg>
      </pc:sldChg>
      <pc:sldChg chg="addSp delSp modSp mod">
        <pc:chgData name="John Adams" userId="1143faee-bb16-416e-8056-0ed4c730fe93" providerId="ADAL" clId="{D50C3224-FEE5-4A9F-85AF-FC708682D57A}" dt="2022-10-17T12:45:35.389" v="480"/>
        <pc:sldMkLst>
          <pc:docMk/>
          <pc:sldMk cId="835714311" sldId="289"/>
        </pc:sldMkLst>
        <pc:spChg chg="mod">
          <ac:chgData name="John Adams" userId="1143faee-bb16-416e-8056-0ed4c730fe93" providerId="ADAL" clId="{D50C3224-FEE5-4A9F-85AF-FC708682D57A}" dt="2022-10-17T12:45:35.389" v="480"/>
          <ac:spMkLst>
            <pc:docMk/>
            <pc:sldMk cId="835714311" sldId="289"/>
            <ac:spMk id="10" creationId="{00000000-0000-0000-0000-000000000000}"/>
          </ac:spMkLst>
        </pc:spChg>
        <pc:picChg chg="del">
          <ac:chgData name="John Adams" userId="1143faee-bb16-416e-8056-0ed4c730fe93" providerId="ADAL" clId="{D50C3224-FEE5-4A9F-85AF-FC708682D57A}" dt="2022-10-17T12:39:10.615" v="18" actId="478"/>
          <ac:picMkLst>
            <pc:docMk/>
            <pc:sldMk cId="835714311" sldId="289"/>
            <ac:picMk id="6" creationId="{AF7977CF-7F5B-5E23-56B5-E8C233A37B1E}"/>
          </ac:picMkLst>
        </pc:picChg>
        <pc:picChg chg="del">
          <ac:chgData name="John Adams" userId="1143faee-bb16-416e-8056-0ed4c730fe93" providerId="ADAL" clId="{D50C3224-FEE5-4A9F-85AF-FC708682D57A}" dt="2022-10-17T12:39:14.748" v="19" actId="478"/>
          <ac:picMkLst>
            <pc:docMk/>
            <pc:sldMk cId="835714311" sldId="289"/>
            <ac:picMk id="8" creationId="{B0E57600-D027-B16D-7E7C-AF0661D6AA5E}"/>
          </ac:picMkLst>
        </pc:picChg>
        <pc:picChg chg="add del mod modCrop">
          <ac:chgData name="John Adams" userId="1143faee-bb16-416e-8056-0ed4c730fe93" providerId="ADAL" clId="{D50C3224-FEE5-4A9F-85AF-FC708682D57A}" dt="2022-10-17T12:43:13.194" v="468" actId="478"/>
          <ac:picMkLst>
            <pc:docMk/>
            <pc:sldMk cId="835714311" sldId="289"/>
            <ac:picMk id="12" creationId="{0F9A4A67-AD11-21D0-092D-8BF1D7166983}"/>
          </ac:picMkLst>
        </pc:picChg>
        <pc:picChg chg="add mod">
          <ac:chgData name="John Adams" userId="1143faee-bb16-416e-8056-0ed4c730fe93" providerId="ADAL" clId="{D50C3224-FEE5-4A9F-85AF-FC708682D57A}" dt="2022-10-17T12:44:56.561" v="478" actId="1076"/>
          <ac:picMkLst>
            <pc:docMk/>
            <pc:sldMk cId="835714311" sldId="289"/>
            <ac:picMk id="4100" creationId="{1330AFF1-A9FB-7981-785C-06A7B2F4400C}"/>
          </ac:picMkLst>
        </pc:picChg>
      </pc:sldChg>
      <pc:sldChg chg="addSp delSp modSp mod">
        <pc:chgData name="John Adams" userId="1143faee-bb16-416e-8056-0ed4c730fe93" providerId="ADAL" clId="{D50C3224-FEE5-4A9F-85AF-FC708682D57A}" dt="2022-10-17T12:53:04.618" v="590" actId="732"/>
        <pc:sldMkLst>
          <pc:docMk/>
          <pc:sldMk cId="2058881387" sldId="297"/>
        </pc:sldMkLst>
        <pc:spChg chg="mod">
          <ac:chgData name="John Adams" userId="1143faee-bb16-416e-8056-0ed4c730fe93" providerId="ADAL" clId="{D50C3224-FEE5-4A9F-85AF-FC708682D57A}" dt="2022-10-17T12:50:39.727" v="575" actId="1076"/>
          <ac:spMkLst>
            <pc:docMk/>
            <pc:sldMk cId="2058881387" sldId="297"/>
            <ac:spMk id="3" creationId="{00000000-0000-0000-0000-000000000000}"/>
          </ac:spMkLst>
        </pc:spChg>
        <pc:picChg chg="del">
          <ac:chgData name="John Adams" userId="1143faee-bb16-416e-8056-0ed4c730fe93" providerId="ADAL" clId="{D50C3224-FEE5-4A9F-85AF-FC708682D57A}" dt="2022-10-17T12:52:21.074" v="577" actId="478"/>
          <ac:picMkLst>
            <pc:docMk/>
            <pc:sldMk cId="2058881387" sldId="297"/>
            <ac:picMk id="2" creationId="{C54069F3-3154-FF03-C448-4A3EB90DD7D8}"/>
          </ac:picMkLst>
        </pc:picChg>
        <pc:picChg chg="del">
          <ac:chgData name="John Adams" userId="1143faee-bb16-416e-8056-0ed4c730fe93" providerId="ADAL" clId="{D50C3224-FEE5-4A9F-85AF-FC708682D57A}" dt="2022-10-17T12:52:21.692" v="578" actId="478"/>
          <ac:picMkLst>
            <pc:docMk/>
            <pc:sldMk cId="2058881387" sldId="297"/>
            <ac:picMk id="4" creationId="{555D573A-E79B-A526-EB51-2C27C1575F39}"/>
          </ac:picMkLst>
        </pc:picChg>
        <pc:picChg chg="del">
          <ac:chgData name="John Adams" userId="1143faee-bb16-416e-8056-0ed4c730fe93" providerId="ADAL" clId="{D50C3224-FEE5-4A9F-85AF-FC708682D57A}" dt="2022-10-17T12:52:22.239" v="579" actId="478"/>
          <ac:picMkLst>
            <pc:docMk/>
            <pc:sldMk cId="2058881387" sldId="297"/>
            <ac:picMk id="5" creationId="{70945A26-0A6C-CB02-F58C-2F251F711E16}"/>
          </ac:picMkLst>
        </pc:picChg>
        <pc:picChg chg="del">
          <ac:chgData name="John Adams" userId="1143faee-bb16-416e-8056-0ed4c730fe93" providerId="ADAL" clId="{D50C3224-FEE5-4A9F-85AF-FC708682D57A}" dt="2022-10-17T12:52:22.710" v="580" actId="478"/>
          <ac:picMkLst>
            <pc:docMk/>
            <pc:sldMk cId="2058881387" sldId="297"/>
            <ac:picMk id="9" creationId="{AB3DAB39-6300-DDFC-CBE0-0257F09E4C1E}"/>
          </ac:picMkLst>
        </pc:picChg>
        <pc:picChg chg="del">
          <ac:chgData name="John Adams" userId="1143faee-bb16-416e-8056-0ed4c730fe93" providerId="ADAL" clId="{D50C3224-FEE5-4A9F-85AF-FC708682D57A}" dt="2022-10-17T12:52:23.310" v="581" actId="478"/>
          <ac:picMkLst>
            <pc:docMk/>
            <pc:sldMk cId="2058881387" sldId="297"/>
            <ac:picMk id="10" creationId="{FD8571F1-1755-FDB7-83FA-CB33DFD1E69B}"/>
          </ac:picMkLst>
        </pc:picChg>
        <pc:picChg chg="del">
          <ac:chgData name="John Adams" userId="1143faee-bb16-416e-8056-0ed4c730fe93" providerId="ADAL" clId="{D50C3224-FEE5-4A9F-85AF-FC708682D57A}" dt="2022-10-17T12:52:23.896" v="582" actId="478"/>
          <ac:picMkLst>
            <pc:docMk/>
            <pc:sldMk cId="2058881387" sldId="297"/>
            <ac:picMk id="11" creationId="{2E39EC0D-D3EF-68A6-50F0-2BD87AE20FCF}"/>
          </ac:picMkLst>
        </pc:picChg>
        <pc:picChg chg="del">
          <ac:chgData name="John Adams" userId="1143faee-bb16-416e-8056-0ed4c730fe93" providerId="ADAL" clId="{D50C3224-FEE5-4A9F-85AF-FC708682D57A}" dt="2022-10-17T12:52:24.782" v="583" actId="478"/>
          <ac:picMkLst>
            <pc:docMk/>
            <pc:sldMk cId="2058881387" sldId="297"/>
            <ac:picMk id="12" creationId="{B114D53F-F632-B842-810E-4FD2D2E54401}"/>
          </ac:picMkLst>
        </pc:picChg>
        <pc:picChg chg="del">
          <ac:chgData name="John Adams" userId="1143faee-bb16-416e-8056-0ed4c730fe93" providerId="ADAL" clId="{D50C3224-FEE5-4A9F-85AF-FC708682D57A}" dt="2022-10-17T12:52:20.235" v="576" actId="478"/>
          <ac:picMkLst>
            <pc:docMk/>
            <pc:sldMk cId="2058881387" sldId="297"/>
            <ac:picMk id="3074" creationId="{270D3C53-EEE4-3871-DF6E-E4ED4576B1FC}"/>
          </ac:picMkLst>
        </pc:picChg>
        <pc:picChg chg="add mod">
          <ac:chgData name="John Adams" userId="1143faee-bb16-416e-8056-0ed4c730fe93" providerId="ADAL" clId="{D50C3224-FEE5-4A9F-85AF-FC708682D57A}" dt="2022-10-17T12:53:04.618" v="590" actId="732"/>
          <ac:picMkLst>
            <pc:docMk/>
            <pc:sldMk cId="2058881387" sldId="297"/>
            <ac:picMk id="3076" creationId="{757C4672-587E-DA24-188B-941F0E9B0279}"/>
          </ac:picMkLst>
        </pc:picChg>
      </pc:sldChg>
      <pc:sldChg chg="addSp delSp modSp mod">
        <pc:chgData name="John Adams" userId="1143faee-bb16-416e-8056-0ed4c730fe93" providerId="ADAL" clId="{D50C3224-FEE5-4A9F-85AF-FC708682D57A}" dt="2022-10-17T13:29:34.394" v="2215" actId="20577"/>
        <pc:sldMkLst>
          <pc:docMk/>
          <pc:sldMk cId="2734715491" sldId="321"/>
        </pc:sldMkLst>
        <pc:spChg chg="mod">
          <ac:chgData name="John Adams" userId="1143faee-bb16-416e-8056-0ed4c730fe93" providerId="ADAL" clId="{D50C3224-FEE5-4A9F-85AF-FC708682D57A}" dt="2022-10-17T13:29:34.394" v="2215" actId="20577"/>
          <ac:spMkLst>
            <pc:docMk/>
            <pc:sldMk cId="2734715491" sldId="321"/>
            <ac:spMk id="9" creationId="{86DF3ECD-1A94-4E29-B9CC-75D7B04FE216}"/>
          </ac:spMkLst>
        </pc:spChg>
        <pc:spChg chg="mod">
          <ac:chgData name="John Adams" userId="1143faee-bb16-416e-8056-0ed4c730fe93" providerId="ADAL" clId="{D50C3224-FEE5-4A9F-85AF-FC708682D57A}" dt="2022-10-17T13:10:57.427" v="1397" actId="20577"/>
          <ac:spMkLst>
            <pc:docMk/>
            <pc:sldMk cId="2734715491" sldId="321"/>
            <ac:spMk id="10" creationId="{00000000-0000-0000-0000-000000000000}"/>
          </ac:spMkLst>
        </pc:spChg>
        <pc:spChg chg="mod">
          <ac:chgData name="John Adams" userId="1143faee-bb16-416e-8056-0ed4c730fe93" providerId="ADAL" clId="{D50C3224-FEE5-4A9F-85AF-FC708682D57A}" dt="2022-10-17T13:17:33.693" v="2213" actId="1076"/>
          <ac:spMkLst>
            <pc:docMk/>
            <pc:sldMk cId="2734715491" sldId="321"/>
            <ac:spMk id="11" creationId="{8C0819C2-B585-49A3-99B9-0C1B726A5F5D}"/>
          </ac:spMkLst>
        </pc:spChg>
        <pc:picChg chg="mod">
          <ac:chgData name="John Adams" userId="1143faee-bb16-416e-8056-0ed4c730fe93" providerId="ADAL" clId="{D50C3224-FEE5-4A9F-85AF-FC708682D57A}" dt="2022-10-17T13:10:52.356" v="1393" actId="1076"/>
          <ac:picMkLst>
            <pc:docMk/>
            <pc:sldMk cId="2734715491" sldId="321"/>
            <ac:picMk id="3" creationId="{4A829E91-F157-F04B-57D1-26291B75E7C0}"/>
          </ac:picMkLst>
        </pc:picChg>
        <pc:picChg chg="del">
          <ac:chgData name="John Adams" userId="1143faee-bb16-416e-8056-0ed4c730fe93" providerId="ADAL" clId="{D50C3224-FEE5-4A9F-85AF-FC708682D57A}" dt="2022-10-17T13:09:43.866" v="1385" actId="478"/>
          <ac:picMkLst>
            <pc:docMk/>
            <pc:sldMk cId="2734715491" sldId="321"/>
            <ac:picMk id="4" creationId="{F229E81C-0522-AA52-5E85-DE4F2D3BA408}"/>
          </ac:picMkLst>
        </pc:picChg>
        <pc:picChg chg="add mod">
          <ac:chgData name="John Adams" userId="1143faee-bb16-416e-8056-0ed4c730fe93" providerId="ADAL" clId="{D50C3224-FEE5-4A9F-85AF-FC708682D57A}" dt="2022-10-17T13:09:52.658" v="1388" actId="14100"/>
          <ac:picMkLst>
            <pc:docMk/>
            <pc:sldMk cId="2734715491" sldId="321"/>
            <ac:picMk id="5" creationId="{EE14B994-3ED2-99E4-B3A2-5BFD2DACB93C}"/>
          </ac:picMkLst>
        </pc:picChg>
        <pc:picChg chg="add mod">
          <ac:chgData name="John Adams" userId="1143faee-bb16-416e-8056-0ed4c730fe93" providerId="ADAL" clId="{D50C3224-FEE5-4A9F-85AF-FC708682D57A}" dt="2022-10-17T13:17:35.651" v="2214" actId="1076"/>
          <ac:picMkLst>
            <pc:docMk/>
            <pc:sldMk cId="2734715491" sldId="321"/>
            <ac:picMk id="8" creationId="{B0F27BE0-2197-537F-4E3A-48CA96A08E68}"/>
          </ac:picMkLst>
        </pc:picChg>
      </pc:sldChg>
      <pc:sldChg chg="addSp delSp modSp mod">
        <pc:chgData name="John Adams" userId="1143faee-bb16-416e-8056-0ed4c730fe93" providerId="ADAL" clId="{D50C3224-FEE5-4A9F-85AF-FC708682D57A}" dt="2022-10-17T12:38:04.112" v="13" actId="1076"/>
        <pc:sldMkLst>
          <pc:docMk/>
          <pc:sldMk cId="2413920719" sldId="334"/>
        </pc:sldMkLst>
        <pc:spChg chg="mod">
          <ac:chgData name="John Adams" userId="1143faee-bb16-416e-8056-0ed4c730fe93" providerId="ADAL" clId="{D50C3224-FEE5-4A9F-85AF-FC708682D57A}" dt="2022-10-17T12:34:30.311" v="1" actId="20577"/>
          <ac:spMkLst>
            <pc:docMk/>
            <pc:sldMk cId="2413920719" sldId="334"/>
            <ac:spMk id="3" creationId="{00000000-0000-0000-0000-000000000000}"/>
          </ac:spMkLst>
        </pc:spChg>
        <pc:picChg chg="del">
          <ac:chgData name="John Adams" userId="1143faee-bb16-416e-8056-0ed4c730fe93" providerId="ADAL" clId="{D50C3224-FEE5-4A9F-85AF-FC708682D57A}" dt="2022-10-17T12:37:08.501" v="2" actId="478"/>
          <ac:picMkLst>
            <pc:docMk/>
            <pc:sldMk cId="2413920719" sldId="334"/>
            <ac:picMk id="1026" creationId="{2A332A10-95BF-97EC-1122-4666C18D3F79}"/>
          </ac:picMkLst>
        </pc:picChg>
        <pc:picChg chg="add mod">
          <ac:chgData name="John Adams" userId="1143faee-bb16-416e-8056-0ed4c730fe93" providerId="ADAL" clId="{D50C3224-FEE5-4A9F-85AF-FC708682D57A}" dt="2022-10-17T12:38:04.112" v="13" actId="1076"/>
          <ac:picMkLst>
            <pc:docMk/>
            <pc:sldMk cId="2413920719" sldId="334"/>
            <ac:picMk id="1028" creationId="{1B04F6FE-34D4-B12E-D475-7B40EBCEDCB3}"/>
          </ac:picMkLst>
        </pc:picChg>
      </pc:sldChg>
      <pc:sldChg chg="add">
        <pc:chgData name="John Adams" userId="1143faee-bb16-416e-8056-0ed4c730fe93" providerId="ADAL" clId="{D50C3224-FEE5-4A9F-85AF-FC708682D57A}" dt="2022-10-17T13:58:31.359" v="2246"/>
        <pc:sldMkLst>
          <pc:docMk/>
          <pc:sldMk cId="3658459243" sldId="340"/>
        </pc:sldMkLst>
      </pc:sldChg>
      <pc:sldChg chg="addSp delSp modSp add del mod">
        <pc:chgData name="John Adams" userId="1143faee-bb16-416e-8056-0ed4c730fe93" providerId="ADAL" clId="{D50C3224-FEE5-4A9F-85AF-FC708682D57A}" dt="2022-10-17T13:58:26.008" v="2245" actId="2696"/>
        <pc:sldMkLst>
          <pc:docMk/>
          <pc:sldMk cId="3838954245" sldId="340"/>
        </pc:sldMkLst>
        <pc:spChg chg="add mod">
          <ac:chgData name="John Adams" userId="1143faee-bb16-416e-8056-0ed4c730fe93" providerId="ADAL" clId="{D50C3224-FEE5-4A9F-85AF-FC708682D57A}" dt="2022-10-17T13:58:08.180" v="2242"/>
          <ac:spMkLst>
            <pc:docMk/>
            <pc:sldMk cId="3838954245" sldId="340"/>
            <ac:spMk id="2" creationId="{7085B525-D1A7-1368-2908-1227D2967315}"/>
          </ac:spMkLst>
        </pc:spChg>
        <pc:spChg chg="del">
          <ac:chgData name="John Adams" userId="1143faee-bb16-416e-8056-0ed4c730fe93" providerId="ADAL" clId="{D50C3224-FEE5-4A9F-85AF-FC708682D57A}" dt="2022-10-17T13:58:07.611" v="2241" actId="478"/>
          <ac:spMkLst>
            <pc:docMk/>
            <pc:sldMk cId="3838954245" sldId="340"/>
            <ac:spMk id="11" creationId="{00000000-0000-0000-0000-000000000000}"/>
          </ac:spMkLst>
        </pc:spChg>
      </pc:sldChg>
      <pc:sldChg chg="addSp delSp modSp add del mod">
        <pc:chgData name="John Adams" userId="1143faee-bb16-416e-8056-0ed4c730fe93" providerId="ADAL" clId="{D50C3224-FEE5-4A9F-85AF-FC708682D57A}" dt="2022-10-17T13:58:26.008" v="2245" actId="2696"/>
        <pc:sldMkLst>
          <pc:docMk/>
          <pc:sldMk cId="1545271704" sldId="341"/>
        </pc:sldMkLst>
        <pc:spChg chg="add mod">
          <ac:chgData name="John Adams" userId="1143faee-bb16-416e-8056-0ed4c730fe93" providerId="ADAL" clId="{D50C3224-FEE5-4A9F-85AF-FC708682D57A}" dt="2022-10-17T13:58:13.854" v="2244"/>
          <ac:spMkLst>
            <pc:docMk/>
            <pc:sldMk cId="1545271704" sldId="341"/>
            <ac:spMk id="2" creationId="{331D903B-A31D-F4D0-4C13-596A3243DA12}"/>
          </ac:spMkLst>
        </pc:spChg>
        <pc:spChg chg="del">
          <ac:chgData name="John Adams" userId="1143faee-bb16-416e-8056-0ed4c730fe93" providerId="ADAL" clId="{D50C3224-FEE5-4A9F-85AF-FC708682D57A}" dt="2022-10-17T13:58:12.204" v="2243" actId="478"/>
          <ac:spMkLst>
            <pc:docMk/>
            <pc:sldMk cId="1545271704" sldId="341"/>
            <ac:spMk id="11" creationId="{00000000-0000-0000-0000-000000000000}"/>
          </ac:spMkLst>
        </pc:spChg>
      </pc:sldChg>
      <pc:sldChg chg="add">
        <pc:chgData name="John Adams" userId="1143faee-bb16-416e-8056-0ed4c730fe93" providerId="ADAL" clId="{D50C3224-FEE5-4A9F-85AF-FC708682D57A}" dt="2022-10-17T13:58:31.359" v="2246"/>
        <pc:sldMkLst>
          <pc:docMk/>
          <pc:sldMk cId="3808131561" sldId="341"/>
        </pc:sldMkLst>
      </pc:sldChg>
      <pc:sldChg chg="addSp delSp modSp mod">
        <pc:chgData name="John Adams" userId="1143faee-bb16-416e-8056-0ed4c730fe93" providerId="ADAL" clId="{D50C3224-FEE5-4A9F-85AF-FC708682D57A}" dt="2022-10-17T12:48:14.858" v="525" actId="1076"/>
        <pc:sldMkLst>
          <pc:docMk/>
          <pc:sldMk cId="3177330860" sldId="362"/>
        </pc:sldMkLst>
        <pc:spChg chg="mod">
          <ac:chgData name="John Adams" userId="1143faee-bb16-416e-8056-0ed4c730fe93" providerId="ADAL" clId="{D50C3224-FEE5-4A9F-85AF-FC708682D57A}" dt="2022-10-17T12:48:14.858" v="525" actId="1076"/>
          <ac:spMkLst>
            <pc:docMk/>
            <pc:sldMk cId="3177330860" sldId="362"/>
            <ac:spMk id="4" creationId="{00000000-0000-0000-0000-000000000000}"/>
          </ac:spMkLst>
        </pc:spChg>
        <pc:picChg chg="del">
          <ac:chgData name="John Adams" userId="1143faee-bb16-416e-8056-0ed4c730fe93" providerId="ADAL" clId="{D50C3224-FEE5-4A9F-85AF-FC708682D57A}" dt="2022-10-17T12:47:07.010" v="515" actId="478"/>
          <ac:picMkLst>
            <pc:docMk/>
            <pc:sldMk cId="3177330860" sldId="362"/>
            <ac:picMk id="2050" creationId="{FDB8DA8A-9BBE-368A-CD12-11D934F057FE}"/>
          </ac:picMkLst>
        </pc:picChg>
        <pc:picChg chg="add del mod">
          <ac:chgData name="John Adams" userId="1143faee-bb16-416e-8056-0ed4c730fe93" providerId="ADAL" clId="{D50C3224-FEE5-4A9F-85AF-FC708682D57A}" dt="2022-10-17T12:48:01.199" v="521" actId="478"/>
          <ac:picMkLst>
            <pc:docMk/>
            <pc:sldMk cId="3177330860" sldId="362"/>
            <ac:picMk id="2052" creationId="{8BBE602B-D84A-F956-A7FB-744799D24062}"/>
          </ac:picMkLst>
        </pc:picChg>
        <pc:picChg chg="add mod">
          <ac:chgData name="John Adams" userId="1143faee-bb16-416e-8056-0ed4c730fe93" providerId="ADAL" clId="{D50C3224-FEE5-4A9F-85AF-FC708682D57A}" dt="2022-10-17T12:48:09.621" v="524" actId="14100"/>
          <ac:picMkLst>
            <pc:docMk/>
            <pc:sldMk cId="3177330860" sldId="362"/>
            <ac:picMk id="2054" creationId="{A30DD3B5-97B8-CF32-0730-01B5344A1FA3}"/>
          </ac:picMkLst>
        </pc:picChg>
      </pc:sldChg>
      <pc:sldChg chg="del">
        <pc:chgData name="John Adams" userId="1143faee-bb16-416e-8056-0ed4c730fe93" providerId="ADAL" clId="{D50C3224-FEE5-4A9F-85AF-FC708682D57A}" dt="2022-10-17T12:38:26.063" v="17" actId="47"/>
        <pc:sldMkLst>
          <pc:docMk/>
          <pc:sldMk cId="272485755" sldId="372"/>
        </pc:sldMkLst>
      </pc:sldChg>
      <pc:sldChg chg="add del">
        <pc:chgData name="John Adams" userId="1143faee-bb16-416e-8056-0ed4c730fe93" providerId="ADAL" clId="{D50C3224-FEE5-4A9F-85AF-FC708682D57A}" dt="2022-10-17T12:38:17.529" v="16" actId="47"/>
        <pc:sldMkLst>
          <pc:docMk/>
          <pc:sldMk cId="4285096180" sldId="373"/>
        </pc:sldMkLst>
      </pc:sldChg>
      <pc:sldChg chg="modSp add del mod">
        <pc:chgData name="John Adams" userId="1143faee-bb16-416e-8056-0ed4c730fe93" providerId="ADAL" clId="{D50C3224-FEE5-4A9F-85AF-FC708682D57A}" dt="2022-10-17T13:58:26.008" v="2245" actId="2696"/>
        <pc:sldMkLst>
          <pc:docMk/>
          <pc:sldMk cId="390900542" sldId="374"/>
        </pc:sldMkLst>
        <pc:spChg chg="mod">
          <ac:chgData name="John Adams" userId="1143faee-bb16-416e-8056-0ed4c730fe93" providerId="ADAL" clId="{D50C3224-FEE5-4A9F-85AF-FC708682D57A}" dt="2022-10-17T13:58:00.971" v="2240" actId="20577"/>
          <ac:spMkLst>
            <pc:docMk/>
            <pc:sldMk cId="390900542" sldId="374"/>
            <ac:spMk id="11" creationId="{00000000-0000-0000-0000-000000000000}"/>
          </ac:spMkLst>
        </pc:spChg>
      </pc:sldChg>
      <pc:sldChg chg="add">
        <pc:chgData name="John Adams" userId="1143faee-bb16-416e-8056-0ed4c730fe93" providerId="ADAL" clId="{D50C3224-FEE5-4A9F-85AF-FC708682D57A}" dt="2022-10-17T13:58:31.359" v="2246"/>
        <pc:sldMkLst>
          <pc:docMk/>
          <pc:sldMk cId="1793202080" sldId="3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24/11/2022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24/11/2022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24/11/2022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24/11/2022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24/11/2022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Love ~</a:t>
            </a:r>
          </a:p>
        </p:txBody>
      </p:sp>
      <p:pic>
        <p:nvPicPr>
          <p:cNvPr id="1028" name="Picture 4" descr="Brad Wernicke and Becky Bird say being a couple on the streets poses some challenges, but it also yields some benefits to their situation, including security and a sense of responsibility to one another. Dustin Godfrey/Abbotsford News">
            <a:extLst>
              <a:ext uri="{FF2B5EF4-FFF2-40B4-BE49-F238E27FC236}">
                <a16:creationId xmlns:a16="http://schemas.microsoft.com/office/drawing/2014/main" id="{1B04F6FE-34D4-B12E-D475-7B40EBCEDCB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 t="31973" r="323" b="3747"/>
          <a:stretch/>
        </p:blipFill>
        <p:spPr bwMode="auto">
          <a:xfrm>
            <a:off x="2492737" y="1995550"/>
            <a:ext cx="7050758" cy="303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Saints and schools # 45 </a:t>
            </a:r>
            <a:r>
              <a:rPr lang="en-GB" altLang="en-US" sz="4600" dirty="0">
                <a:solidFill>
                  <a:schemeClr val="accent4">
                    <a:lumMod val="75000"/>
                  </a:schemeClr>
                </a:solidFill>
                <a:latin typeface="Garamond" panose="02020404030301010803" pitchFamily="18" charset="0"/>
              </a:rPr>
              <a:t>: St Ignatius of Loyola</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4770162" y="1823859"/>
            <a:ext cx="6956668" cy="2308324"/>
          </a:xfrm>
          <a:prstGeom prst="rect">
            <a:avLst/>
          </a:prstGeom>
        </p:spPr>
        <p:txBody>
          <a:bodyPr wrap="square">
            <a:spAutoFit/>
          </a:bodyPr>
          <a:lstStyle/>
          <a:p>
            <a:pPr algn="just"/>
            <a:r>
              <a:rPr lang="en-US" sz="2400" dirty="0">
                <a:solidFill>
                  <a:srgbClr val="202122"/>
                </a:solidFill>
                <a:latin typeface="Garamond" panose="02020404030301010803" pitchFamily="18" charset="0"/>
              </a:rPr>
              <a:t>Ignatius of Loyola (1491-1556) </a:t>
            </a:r>
            <a:r>
              <a:rPr lang="en-US" sz="2400" dirty="0">
                <a:solidFill>
                  <a:srgbClr val="202122"/>
                </a:solidFill>
                <a:effectLst/>
                <a:latin typeface="Garamond" panose="02020404030301010803" pitchFamily="18" charset="0"/>
              </a:rPr>
              <a:t>was a Spanish Catholic priest and theologian who founded the Society of Jesus (the Jesuits) with Peter Faber and Francis Xavier; he was the first Superior General of the order, dedicated to missionary work and teaching.  He is famous for his Spiritual Exercises (Ignatian Spirituality).</a:t>
            </a:r>
            <a:endParaRPr lang="en-US" sz="2200" dirty="0">
              <a:solidFill>
                <a:srgbClr val="202122"/>
              </a:solidFill>
              <a:latin typeface="Garamond" panose="02020404030301010803" pitchFamily="18" charset="0"/>
            </a:endParaRPr>
          </a:p>
        </p:txBody>
      </p:sp>
      <p:pic>
        <p:nvPicPr>
          <p:cNvPr id="3" name="Picture 2" descr="No photo description available.">
            <a:extLst>
              <a:ext uri="{FF2B5EF4-FFF2-40B4-BE49-F238E27FC236}">
                <a16:creationId xmlns:a16="http://schemas.microsoft.com/office/drawing/2014/main" id="{4A829E91-F157-F04B-57D1-26291B75E7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397" y="2079594"/>
            <a:ext cx="2353764" cy="23925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C0819C2-B585-49A3-99B9-0C1B726A5F5D}"/>
              </a:ext>
            </a:extLst>
          </p:cNvPr>
          <p:cNvSpPr/>
          <p:nvPr/>
        </p:nvSpPr>
        <p:spPr>
          <a:xfrm>
            <a:off x="4741264" y="4460776"/>
            <a:ext cx="5080196" cy="1785104"/>
          </a:xfrm>
          <a:prstGeom prst="rect">
            <a:avLst/>
          </a:prstGeom>
        </p:spPr>
        <p:txBody>
          <a:bodyPr wrap="square">
            <a:spAutoFit/>
          </a:bodyPr>
          <a:lstStyle/>
          <a:p>
            <a:pPr algn="ctr">
              <a:defRPr/>
            </a:pPr>
            <a:r>
              <a:rPr lang="en-US" sz="2200" b="1" dirty="0">
                <a:latin typeface="Garamond" panose="02020404030301010803" pitchFamily="18" charset="0"/>
              </a:rPr>
              <a:t>The Loyola Preparatory School in Buckhurst Hill is named after the saint.  Its badge shows the motto                      </a:t>
            </a:r>
            <a:r>
              <a:rPr lang="en-US" sz="2200" b="1" i="1" dirty="0">
                <a:latin typeface="Garamond" panose="02020404030301010803" pitchFamily="18" charset="0"/>
              </a:rPr>
              <a:t>Ad </a:t>
            </a:r>
            <a:r>
              <a:rPr lang="en-US" sz="2200" b="1" i="1" dirty="0" err="1">
                <a:latin typeface="Garamond" panose="02020404030301010803" pitchFamily="18" charset="0"/>
              </a:rPr>
              <a:t>Maiorem</a:t>
            </a:r>
            <a:r>
              <a:rPr lang="en-US" sz="2200" b="1" i="1" dirty="0">
                <a:latin typeface="Garamond" panose="02020404030301010803" pitchFamily="18" charset="0"/>
              </a:rPr>
              <a:t> Dei </a:t>
            </a:r>
            <a:r>
              <a:rPr lang="en-US" sz="2200" b="1" i="1" dirty="0" err="1">
                <a:latin typeface="Garamond" panose="02020404030301010803" pitchFamily="18" charset="0"/>
              </a:rPr>
              <a:t>Gloriam</a:t>
            </a:r>
            <a:r>
              <a:rPr lang="en-US" sz="2200" b="1" i="1" dirty="0">
                <a:latin typeface="Garamond" panose="02020404030301010803" pitchFamily="18" charset="0"/>
              </a:rPr>
              <a:t>                      </a:t>
            </a:r>
            <a:r>
              <a:rPr lang="en-US" sz="2200" b="1" dirty="0">
                <a:latin typeface="Garamond" panose="02020404030301010803" pitchFamily="18" charset="0"/>
              </a:rPr>
              <a:t>(For the Greater Glory of God)</a:t>
            </a:r>
            <a:endParaRPr lang="en-GB" sz="2200" b="1" dirty="0">
              <a:latin typeface="Garamond" panose="02020404030301010803" pitchFamily="18" charset="0"/>
            </a:endParaRPr>
          </a:p>
        </p:txBody>
      </p:sp>
      <p:pic>
        <p:nvPicPr>
          <p:cNvPr id="5" name="Picture 6" descr="Memorial of St. Ignatius of Loyola, priest - July 31, 2020 - Liturgical  Calendar | Catholic Culture">
            <a:extLst>
              <a:ext uri="{FF2B5EF4-FFF2-40B4-BE49-F238E27FC236}">
                <a16:creationId xmlns:a16="http://schemas.microsoft.com/office/drawing/2014/main" id="{EE14B994-3ED2-99E4-B3A2-5BFD2DACB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8" y="1823859"/>
            <a:ext cx="3676258" cy="45769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Loyola Prep School (@LoyolaPrepEssex) / Twitter">
            <a:extLst>
              <a:ext uri="{FF2B5EF4-FFF2-40B4-BE49-F238E27FC236}">
                <a16:creationId xmlns:a16="http://schemas.microsoft.com/office/drawing/2014/main" id="{B0F27BE0-2197-537F-4E3A-48CA96A08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7745" y="3884238"/>
            <a:ext cx="2197345" cy="219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Love ~</a:t>
            </a:r>
          </a:p>
        </p:txBody>
      </p:sp>
      <p:pic>
        <p:nvPicPr>
          <p:cNvPr id="1028" name="Picture 4" descr="Brad Wernicke and Becky Bird say being a couple on the streets poses some challenges, but it also yields some benefits to their situation, including security and a sense of responsibility to one another. Dustin Godfrey/Abbotsford News">
            <a:extLst>
              <a:ext uri="{FF2B5EF4-FFF2-40B4-BE49-F238E27FC236}">
                <a16:creationId xmlns:a16="http://schemas.microsoft.com/office/drawing/2014/main" id="{1B04F6FE-34D4-B12E-D475-7B40EBCEDCB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 t="31973" r="323" b="3747"/>
          <a:stretch/>
        </p:blipFill>
        <p:spPr bwMode="auto">
          <a:xfrm>
            <a:off x="2492737" y="1995550"/>
            <a:ext cx="7050758" cy="303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0961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Love</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ext Box 2"/>
          <p:cNvSpPr txBox="1">
            <a:spLocks noChangeArrowheads="1"/>
          </p:cNvSpPr>
          <p:nvPr/>
        </p:nvSpPr>
        <p:spPr bwMode="auto">
          <a:xfrm>
            <a:off x="5312095" y="1678003"/>
            <a:ext cx="6849281" cy="4523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a:latin typeface="Garamond" panose="02020404030301010803" pitchFamily="18" charset="0"/>
              <a:ea typeface="Calibri" panose="020F0502020204030204" pitchFamily="34" charset="0"/>
              <a:cs typeface="Times New Roman" panose="02020603050405020304" pitchFamily="18" charset="0"/>
            </a:endParaRPr>
          </a:p>
          <a:p>
            <a:pPr algn="ctr"/>
            <a:r>
              <a:rPr lang="en-US" sz="2000" dirty="0">
                <a:solidFill>
                  <a:srgbClr val="000000"/>
                </a:solidFill>
                <a:latin typeface="Garamond" panose="02020404030301010803" pitchFamily="18" charset="0"/>
              </a:rPr>
              <a:t>Loving God,  </a:t>
            </a:r>
          </a:p>
          <a:p>
            <a:pPr algn="ctr"/>
            <a:endParaRPr lang="en-US" sz="20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thank you for blessing me with your everlasting love,  </a:t>
            </a:r>
          </a:p>
          <a:p>
            <a:pPr algn="ctr"/>
            <a:r>
              <a:rPr lang="en-US" sz="2000" dirty="0">
                <a:solidFill>
                  <a:srgbClr val="000000"/>
                </a:solidFill>
                <a:latin typeface="Garamond" panose="02020404030301010803" pitchFamily="18" charset="0"/>
              </a:rPr>
              <a:t>a love eternally beyond my understanding.</a:t>
            </a:r>
          </a:p>
          <a:p>
            <a:pPr algn="ctr"/>
            <a:endParaRPr lang="en-US" sz="20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I want to try to imitate your love by loving others as you love me.</a:t>
            </a:r>
          </a:p>
          <a:p>
            <a:pPr algn="ctr"/>
            <a:endParaRPr lang="en-US" sz="20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Help me to be mindful of all the ways that you love me.  </a:t>
            </a:r>
          </a:p>
          <a:p>
            <a:pPr algn="ctr"/>
            <a:endParaRPr lang="en-US" sz="20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Keep in front of me what Jesus sacrificed to save me.</a:t>
            </a:r>
          </a:p>
          <a:p>
            <a:pPr algn="ctr"/>
            <a:endParaRPr lang="en-US" sz="20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Teach me how to grow in love by following the example </a:t>
            </a:r>
          </a:p>
          <a:p>
            <a:pPr algn="ctr"/>
            <a:r>
              <a:rPr lang="en-US" sz="2000" dirty="0">
                <a:solidFill>
                  <a:srgbClr val="000000"/>
                </a:solidFill>
                <a:latin typeface="Garamond" panose="02020404030301010803" pitchFamily="18" charset="0"/>
              </a:rPr>
              <a:t>of your beloved and loving Son.   </a:t>
            </a:r>
            <a:endParaRPr lang="en-GB" sz="2300" dirty="0">
              <a:latin typeface="Garamond" panose="02020404030301010803" pitchFamily="18" charset="0"/>
            </a:endParaRPr>
          </a:p>
        </p:txBody>
      </p:sp>
      <p:pic>
        <p:nvPicPr>
          <p:cNvPr id="4100" name="Picture 4" descr="How Loving People Better Will Help You Love God More – The Passion  Translation">
            <a:extLst>
              <a:ext uri="{FF2B5EF4-FFF2-40B4-BE49-F238E27FC236}">
                <a16:creationId xmlns:a16="http://schemas.microsoft.com/office/drawing/2014/main" id="{1330AFF1-A9FB-7981-785C-06A7B2F440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65" r="6394"/>
          <a:stretch/>
        </p:blipFill>
        <p:spPr bwMode="auto">
          <a:xfrm>
            <a:off x="188375" y="2306466"/>
            <a:ext cx="5207464" cy="389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640051" y="1463614"/>
            <a:ext cx="10659319"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seeing a new star appear in the sky, prompting those far off to draw near to you.</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draw us to you.</a:t>
            </a:r>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a:t>
            </a:r>
          </a:p>
          <a:p>
            <a:pPr algn="ctr"/>
            <a:r>
              <a:rPr lang="en-US" sz="2400" b="0" i="0" dirty="0">
                <a:solidFill>
                  <a:srgbClr val="222222"/>
                </a:solidFill>
                <a:effectLst/>
                <a:latin typeface="Garamond" panose="02020404030301010803" pitchFamily="18" charset="0"/>
              </a:rPr>
              <a:t>to the familiar stable scenes, their mangers standing empty, waiting to receive you.</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come to us anew.</a:t>
            </a:r>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hearing again the angels singing "Glory to God and Peace to all the earth".</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let us take up their song.</a:t>
            </a:r>
            <a:endParaRPr lang="en-US" sz="2400" b="0" i="0" dirty="0">
              <a:solidFill>
                <a:srgbClr val="222222"/>
              </a:solidFill>
              <a:effectLst/>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64789"/>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 In Love</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 Box 2">
            <a:extLst>
              <a:ext uri="{FF2B5EF4-FFF2-40B4-BE49-F238E27FC236}">
                <a16:creationId xmlns:a16="http://schemas.microsoft.com/office/drawing/2014/main" id="{56F80F41-B0BB-45AD-A3FF-A9A28F07CF12}"/>
              </a:ext>
            </a:extLst>
          </p:cNvPr>
          <p:cNvSpPr txBox="1">
            <a:spLocks noChangeArrowheads="1"/>
          </p:cNvSpPr>
          <p:nvPr/>
        </p:nvSpPr>
        <p:spPr bwMode="auto">
          <a:xfrm>
            <a:off x="2328954" y="5198029"/>
            <a:ext cx="6971146" cy="1610754"/>
          </a:xfrm>
          <a:prstGeom prst="rect">
            <a:avLst/>
          </a:prstGeom>
          <a:solidFill>
            <a:srgbClr val="7030A0"/>
          </a:solidFill>
          <a:ln w="57150">
            <a:solidFill>
              <a:schemeClr val="accent4">
                <a:lumMod val="60000"/>
                <a:lumOff val="40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In Advent </a:t>
            </a:r>
            <a:r>
              <a:rPr lang="en-GB" sz="36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20208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45942" y="1463614"/>
            <a:ext cx="11845683"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seeing shepherds and kings</a:t>
            </a:r>
            <a:r>
              <a:rPr lang="en-US" sz="2400" dirty="0">
                <a:solidFill>
                  <a:srgbClr val="222222"/>
                </a:solidFill>
                <a:latin typeface="Garamond" panose="02020404030301010803" pitchFamily="18" charset="0"/>
              </a:rPr>
              <a:t>, </a:t>
            </a:r>
            <a:r>
              <a:rPr lang="en-US" sz="2400" b="0" i="0" dirty="0">
                <a:solidFill>
                  <a:srgbClr val="222222"/>
                </a:solidFill>
                <a:effectLst/>
                <a:latin typeface="Garamond" panose="02020404030301010803" pitchFamily="18" charset="0"/>
              </a:rPr>
              <a:t>poor and humble, noble and wealthy, all bowing before you.</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unite us in worship.</a:t>
            </a:r>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remembering a girl from an ordinary background, chosen to bring your hope into the world.</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bring new hope through us</a:t>
            </a:r>
            <a:r>
              <a:rPr lang="en-US" sz="2400" b="0" i="0" dirty="0">
                <a:solidFill>
                  <a:srgbClr val="222222"/>
                </a:solidFill>
                <a:effectLst/>
                <a:latin typeface="Garamond" panose="02020404030301010803" pitchFamily="18" charset="0"/>
              </a:rPr>
              <a:t>.</a:t>
            </a: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a small child, wrapped in linen, lying in a manger, weak and helpless, small and reliant on others.</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teach us to depend on you</a:t>
            </a:r>
            <a:r>
              <a:rPr lang="en-US" sz="2400" b="0" i="0" dirty="0">
                <a:solidFill>
                  <a:srgbClr val="222222"/>
                </a:solidFill>
                <a:effectLst/>
                <a:latin typeface="Garamond" panose="02020404030301010803" pitchFamily="18" charset="0"/>
              </a:rPr>
              <a:t>.</a:t>
            </a: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 Box 2">
            <a:extLst>
              <a:ext uri="{FF2B5EF4-FFF2-40B4-BE49-F238E27FC236}">
                <a16:creationId xmlns:a16="http://schemas.microsoft.com/office/drawing/2014/main" id="{56F80F41-B0BB-45AD-A3FF-A9A28F07CF12}"/>
              </a:ext>
            </a:extLst>
          </p:cNvPr>
          <p:cNvSpPr txBox="1">
            <a:spLocks noChangeArrowheads="1"/>
          </p:cNvSpPr>
          <p:nvPr/>
        </p:nvSpPr>
        <p:spPr bwMode="auto">
          <a:xfrm>
            <a:off x="2328954" y="5198029"/>
            <a:ext cx="6971146" cy="1610754"/>
          </a:xfrm>
          <a:prstGeom prst="rect">
            <a:avLst/>
          </a:prstGeom>
          <a:solidFill>
            <a:srgbClr val="7030A0"/>
          </a:solidFill>
          <a:ln w="57150">
            <a:solidFill>
              <a:schemeClr val="accent4">
                <a:lumMod val="60000"/>
                <a:lumOff val="40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In Advent </a:t>
            </a:r>
            <a:r>
              <a:rPr lang="en-GB" sz="36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2">
            <a:extLst>
              <a:ext uri="{FF2B5EF4-FFF2-40B4-BE49-F238E27FC236}">
                <a16:creationId xmlns:a16="http://schemas.microsoft.com/office/drawing/2014/main" id="{7085B525-D1A7-1368-2908-1227D2967315}"/>
              </a:ext>
            </a:extLst>
          </p:cNvPr>
          <p:cNvSpPr txBox="1">
            <a:spLocks noChangeArrowheads="1"/>
          </p:cNvSpPr>
          <p:nvPr/>
        </p:nvSpPr>
        <p:spPr bwMode="auto">
          <a:xfrm>
            <a:off x="838199" y="64789"/>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 In Love</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84592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45942" y="1675543"/>
            <a:ext cx="11845683"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US" sz="2400" b="0" i="0" dirty="0">
                <a:solidFill>
                  <a:srgbClr val="222222"/>
                </a:solidFill>
                <a:effectLst/>
                <a:latin typeface="Garamond" panose="02020404030301010803" pitchFamily="18" charset="0"/>
              </a:rPr>
              <a:t>We are looking forward – </a:t>
            </a:r>
          </a:p>
          <a:p>
            <a:pPr algn="ctr"/>
            <a:r>
              <a:rPr lang="en-US" sz="2400" b="0" i="0" dirty="0">
                <a:solidFill>
                  <a:srgbClr val="222222"/>
                </a:solidFill>
                <a:effectLst/>
                <a:latin typeface="Garamond" panose="02020404030301010803" pitchFamily="18" charset="0"/>
              </a:rPr>
              <a:t>to seeing, hearing and knowing afresh how you, </a:t>
            </a:r>
          </a:p>
          <a:p>
            <a:pPr algn="ctr"/>
            <a:r>
              <a:rPr lang="en-US" sz="2400" b="0" i="0" dirty="0">
                <a:solidFill>
                  <a:srgbClr val="222222"/>
                </a:solidFill>
                <a:effectLst/>
                <a:latin typeface="Garamond" panose="02020404030301010803" pitchFamily="18" charset="0"/>
              </a:rPr>
              <a:t>the infinite and incomprehensible God, </a:t>
            </a:r>
          </a:p>
          <a:p>
            <a:pPr algn="ctr"/>
            <a:r>
              <a:rPr lang="en-US" sz="2400" b="0" i="0" dirty="0">
                <a:solidFill>
                  <a:srgbClr val="222222"/>
                </a:solidFill>
                <a:effectLst/>
                <a:latin typeface="Garamond" panose="02020404030301010803" pitchFamily="18" charset="0"/>
              </a:rPr>
              <a:t> freely entered Your creation, </a:t>
            </a:r>
          </a:p>
          <a:p>
            <a:pPr algn="ctr"/>
            <a:r>
              <a:rPr lang="en-US" sz="2400" b="0" i="0" dirty="0">
                <a:solidFill>
                  <a:srgbClr val="222222"/>
                </a:solidFill>
                <a:effectLst/>
                <a:latin typeface="Garamond" panose="02020404030301010803" pitchFamily="18" charset="0"/>
              </a:rPr>
              <a:t>becoming humble and tangible </a:t>
            </a:r>
          </a:p>
          <a:p>
            <a:pPr algn="ctr"/>
            <a:r>
              <a:rPr lang="en-US" sz="2400" b="0" i="0" dirty="0">
                <a:solidFill>
                  <a:srgbClr val="222222"/>
                </a:solidFill>
                <a:effectLst/>
                <a:latin typeface="Garamond" panose="02020404030301010803" pitchFamily="18" charset="0"/>
              </a:rPr>
              <a:t>so that we might freely enter your presence.</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Lord Jesus, we look, we wonder, and we worship.</a:t>
            </a:r>
            <a:r>
              <a:rPr lang="en-US" sz="2400" b="0" i="0" dirty="0">
                <a:solidFill>
                  <a:srgbClr val="222222"/>
                </a:solidFill>
                <a:effectLst/>
                <a:latin typeface="Garamond" panose="02020404030301010803" pitchFamily="18" charset="0"/>
              </a:rPr>
              <a:t/>
            </a:r>
            <a:br>
              <a:rPr lang="en-US" sz="2400" b="0" i="0" dirty="0">
                <a:solidFill>
                  <a:srgbClr val="222222"/>
                </a:solidFill>
                <a:effectLst/>
                <a:latin typeface="Garamond" panose="02020404030301010803" pitchFamily="18" charset="0"/>
              </a:rPr>
            </a:br>
            <a:r>
              <a:rPr lang="en-US" sz="2400" b="1" i="0" dirty="0">
                <a:solidFill>
                  <a:srgbClr val="222222"/>
                </a:solidFill>
                <a:effectLst/>
                <a:latin typeface="Garamond" panose="02020404030301010803" pitchFamily="18" charset="0"/>
              </a:rPr>
              <a:t>Amen</a:t>
            </a:r>
            <a:endParaRPr lang="en-US" sz="2400" b="0" i="0" dirty="0">
              <a:solidFill>
                <a:srgbClr val="222222"/>
              </a:solidFill>
              <a:effectLst/>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 Box 2">
            <a:extLst>
              <a:ext uri="{FF2B5EF4-FFF2-40B4-BE49-F238E27FC236}">
                <a16:creationId xmlns:a16="http://schemas.microsoft.com/office/drawing/2014/main" id="{56F80F41-B0BB-45AD-A3FF-A9A28F07CF12}"/>
              </a:ext>
            </a:extLst>
          </p:cNvPr>
          <p:cNvSpPr txBox="1">
            <a:spLocks noChangeArrowheads="1"/>
          </p:cNvSpPr>
          <p:nvPr/>
        </p:nvSpPr>
        <p:spPr bwMode="auto">
          <a:xfrm>
            <a:off x="2328954" y="5198029"/>
            <a:ext cx="6971146" cy="1610754"/>
          </a:xfrm>
          <a:prstGeom prst="rect">
            <a:avLst/>
          </a:prstGeom>
          <a:solidFill>
            <a:srgbClr val="7030A0"/>
          </a:solidFill>
          <a:ln w="57150">
            <a:solidFill>
              <a:schemeClr val="accent4">
                <a:lumMod val="60000"/>
                <a:lumOff val="40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In Advent </a:t>
            </a:r>
            <a:r>
              <a:rPr lang="en-GB" sz="36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2">
            <a:extLst>
              <a:ext uri="{FF2B5EF4-FFF2-40B4-BE49-F238E27FC236}">
                <a16:creationId xmlns:a16="http://schemas.microsoft.com/office/drawing/2014/main" id="{331D903B-A31D-F4D0-4C13-596A3243DA12}"/>
              </a:ext>
            </a:extLst>
          </p:cNvPr>
          <p:cNvSpPr txBox="1">
            <a:spLocks noChangeArrowheads="1"/>
          </p:cNvSpPr>
          <p:nvPr/>
        </p:nvSpPr>
        <p:spPr bwMode="auto">
          <a:xfrm>
            <a:off x="838199" y="64789"/>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 In Love</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813156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on the Creed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096000" y="2126872"/>
            <a:ext cx="6566487" cy="3779866"/>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algn="ctr">
              <a:spcAft>
                <a:spcPts val="300"/>
              </a:spcAft>
            </a:pPr>
            <a:r>
              <a:rPr lang="en-GB" sz="4000" dirty="0">
                <a:solidFill>
                  <a:srgbClr val="202124"/>
                </a:solidFill>
                <a:effectLst/>
                <a:latin typeface="Garamond" panose="02020404030301010803" pitchFamily="18" charset="0"/>
                <a:ea typeface="Calibri" panose="020F0502020204030204" pitchFamily="34" charset="0"/>
                <a:cs typeface="Arial" panose="020B0604020202020204" pitchFamily="34" charset="0"/>
              </a:rPr>
              <a:t>I believe in                                   the Holy Spirit,                      the Lord,                                the Giver of Life,                who has spoken through </a:t>
            </a:r>
          </a:p>
          <a:p>
            <a:pPr algn="ctr">
              <a:spcAft>
                <a:spcPts val="300"/>
              </a:spcAft>
            </a:pPr>
            <a:r>
              <a:rPr lang="en-GB" sz="4000" dirty="0">
                <a:solidFill>
                  <a:srgbClr val="202124"/>
                </a:solidFill>
                <a:effectLst/>
                <a:latin typeface="Garamond" panose="02020404030301010803" pitchFamily="18" charset="0"/>
                <a:ea typeface="Calibri" panose="020F0502020204030204" pitchFamily="34" charset="0"/>
                <a:cs typeface="Arial" panose="020B0604020202020204" pitchFamily="34" charset="0"/>
              </a:rPr>
              <a:t>the prophets</a:t>
            </a:r>
            <a:endParaRPr lang="en-GB" sz="4000" dirty="0">
              <a:effectLst/>
              <a:latin typeface="Times New Roman" panose="02020603050405020304" pitchFamily="18" charset="0"/>
              <a:ea typeface="Times New Roman" panose="02020603050405020304" pitchFamily="18" charset="0"/>
            </a:endParaRPr>
          </a:p>
        </p:txBody>
      </p:sp>
      <p:pic>
        <p:nvPicPr>
          <p:cNvPr id="2054" name="Picture 6">
            <a:extLst>
              <a:ext uri="{FF2B5EF4-FFF2-40B4-BE49-F238E27FC236}">
                <a16:creationId xmlns:a16="http://schemas.microsoft.com/office/drawing/2014/main" id="{A30DD3B5-97B8-CF32-0730-01B5344A1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26872"/>
            <a:ext cx="6538074" cy="434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370437"/>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7625918" y="2619579"/>
            <a:ext cx="4012707" cy="2831544"/>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27</a:t>
            </a:r>
            <a:r>
              <a:rPr lang="en-GB" sz="2600" b="1" baseline="30000" dirty="0">
                <a:latin typeface="Garamond" panose="02020404030301010803" pitchFamily="18" charset="0"/>
              </a:rPr>
              <a:t>th</a:t>
            </a:r>
            <a:r>
              <a:rPr lang="en-GB" sz="2600" b="1" dirty="0">
                <a:latin typeface="Garamond" panose="02020404030301010803" pitchFamily="18" charset="0"/>
              </a:rPr>
              <a:t> November 2022</a:t>
            </a:r>
            <a:r>
              <a:rPr lang="en-GB" sz="2600" dirty="0">
                <a:latin typeface="Garamond" panose="02020404030301010803" pitchFamily="18" charset="0"/>
              </a:rPr>
              <a:t> </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Jesus exhorts us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r>
              <a:rPr lang="en-GB" sz="3200" dirty="0">
                <a:latin typeface="Garamond" panose="02020404030301010803" pitchFamily="18" charset="0"/>
              </a:rPr>
              <a:t>“</a:t>
            </a: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Therefore,               stay awake!”</a:t>
            </a:r>
            <a:endParaRPr lang="en-GB" sz="3200" dirty="0">
              <a:latin typeface="Garamond" panose="02020404030301010803"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076" name="Picture 4">
            <a:extLst>
              <a:ext uri="{FF2B5EF4-FFF2-40B4-BE49-F238E27FC236}">
                <a16:creationId xmlns:a16="http://schemas.microsoft.com/office/drawing/2014/main" id="{757C4672-587E-DA24-188B-941F0E9B02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81" r="9522"/>
          <a:stretch/>
        </p:blipFill>
        <p:spPr bwMode="auto">
          <a:xfrm>
            <a:off x="691033" y="2219326"/>
            <a:ext cx="6934885" cy="449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50381" y="2296761"/>
            <a:ext cx="7389181" cy="3375796"/>
          </a:xfrm>
          <a:prstGeom prst="rect">
            <a:avLst/>
          </a:prstGeom>
          <a:noFill/>
        </p:spPr>
        <p:txBody>
          <a:bodyPr wrap="square" rtlCol="0">
            <a:spAutoFit/>
          </a:bodyPr>
          <a:lstStyle/>
          <a:p>
            <a:pPr algn="ctr">
              <a:lnSpc>
                <a:spcPct val="107000"/>
              </a:lnSpc>
              <a:spcAft>
                <a:spcPts val="800"/>
              </a:spcAft>
              <a:buClr>
                <a:srgbClr val="212121"/>
              </a:buClr>
            </a:pPr>
            <a:r>
              <a:rPr lang="en-GB" sz="40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40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Young people must                      say to the world :                            to follow Christ                              is good!</a:t>
            </a: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latin typeface="Garamond" panose="02020404030301010803" pitchFamily="18" charset="0"/>
            </a:endParaRPr>
          </a:p>
          <a:p>
            <a:pPr algn="r"/>
            <a:endParaRPr lang="en-GB" sz="100" dirty="0">
              <a:latin typeface="Garamond" panose="02020404030301010803" pitchFamily="18" charset="0"/>
            </a:endParaRPr>
          </a:p>
          <a:p>
            <a:r>
              <a:rPr lang="en-GB" sz="2400" dirty="0">
                <a:latin typeface="Garamond" panose="02020404030301010803" pitchFamily="18" charset="0"/>
              </a:rPr>
              <a:t>                                         - Pope Francis, Palm Sunday 2013</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046630" y="271332"/>
            <a:ext cx="6693725" cy="237476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Blessed John </a:t>
            </a:r>
            <a:r>
              <a:rPr lang="en-GB" altLang="en-US" sz="6600" dirty="0" err="1">
                <a:solidFill>
                  <a:schemeClr val="accent4">
                    <a:lumMod val="75000"/>
                  </a:schemeClr>
                </a:solidFill>
                <a:latin typeface="Garamond" panose="02020404030301010803" pitchFamily="18" charset="0"/>
              </a:rPr>
              <a:t>Beche</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a:t>
            </a:r>
            <a:r>
              <a:rPr lang="en-GB" altLang="en-US" sz="6600" baseline="30000" dirty="0">
                <a:solidFill>
                  <a:schemeClr val="accent4">
                    <a:lumMod val="75000"/>
                  </a:schemeClr>
                </a:solidFill>
                <a:latin typeface="Garamond" panose="02020404030301010803" pitchFamily="18" charset="0"/>
              </a:rPr>
              <a:t>st</a:t>
            </a:r>
            <a:r>
              <a:rPr lang="en-GB" altLang="en-US" sz="6600" dirty="0">
                <a:solidFill>
                  <a:schemeClr val="accent4">
                    <a:lumMod val="75000"/>
                  </a:schemeClr>
                </a:solidFill>
                <a:latin typeface="Garamond" panose="02020404030301010803" pitchFamily="18" charset="0"/>
              </a:rPr>
              <a:t> December</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988461" y="2754850"/>
            <a:ext cx="6751893" cy="3785652"/>
          </a:xfrm>
          <a:prstGeom prst="rect">
            <a:avLst/>
          </a:prstGeom>
          <a:noFill/>
        </p:spPr>
        <p:txBody>
          <a:bodyPr wrap="square" rtlCol="0">
            <a:spAutoFit/>
          </a:bodyPr>
          <a:lstStyle/>
          <a:p>
            <a:pPr algn="just"/>
            <a:r>
              <a:rPr lang="en-US" sz="2400" dirty="0">
                <a:latin typeface="Garamond" panose="02020404030301010803" pitchFamily="18" charset="0"/>
              </a:rPr>
              <a:t>Blessed John </a:t>
            </a:r>
            <a:r>
              <a:rPr lang="en-US" sz="2400" dirty="0" err="1">
                <a:latin typeface="Garamond" panose="02020404030301010803" pitchFamily="18" charset="0"/>
              </a:rPr>
              <a:t>Beche</a:t>
            </a:r>
            <a:r>
              <a:rPr lang="en-US" sz="2400" dirty="0">
                <a:latin typeface="Garamond" panose="02020404030301010803" pitchFamily="18" charset="0"/>
              </a:rPr>
              <a:t> is a saint and martyr of the diocese of Brentwood, the last abbot of Colchester Abbey.  He opposed Henry VIII’s Act of Supremacy and claim to be supreme head of the Church in England, and denied the right of the king’s commissioners to confiscate his abbey.  He was charged with, and found guilty of treason and was hanged, drawn and quartered at Greenstead on 1</a:t>
            </a:r>
            <a:r>
              <a:rPr lang="en-US" sz="2400" baseline="30000" dirty="0">
                <a:latin typeface="Garamond" panose="02020404030301010803" pitchFamily="18" charset="0"/>
              </a:rPr>
              <a:t>st</a:t>
            </a:r>
            <a:r>
              <a:rPr lang="en-US" sz="2400" dirty="0">
                <a:latin typeface="Garamond" panose="02020404030301010803" pitchFamily="18" charset="0"/>
              </a:rPr>
              <a:t> December 1539.  His pectoral cross was rescued and is kept at Buckfast Abbey in Devon.  He was beatified in 1895.</a:t>
            </a: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5124" name="Picture 4">
            <a:extLst>
              <a:ext uri="{FF2B5EF4-FFF2-40B4-BE49-F238E27FC236}">
                <a16:creationId xmlns:a16="http://schemas.microsoft.com/office/drawing/2014/main" id="{C2C3C365-F6F3-4DB1-2AFF-833FF2EC0A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10" t="27792" r="39294" b="37580"/>
          <a:stretch/>
        </p:blipFill>
        <p:spPr bwMode="auto">
          <a:xfrm>
            <a:off x="308317" y="271332"/>
            <a:ext cx="4269369" cy="626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6927</TotalTime>
  <Words>713</Words>
  <Application>Microsoft Office PowerPoint</Application>
  <PresentationFormat>Widescreen</PresentationFormat>
  <Paragraphs>101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241</cp:revision>
  <dcterms:created xsi:type="dcterms:W3CDTF">2019-09-06T14:56:38Z</dcterms:created>
  <dcterms:modified xsi:type="dcterms:W3CDTF">2022-11-24T10:22:47Z</dcterms:modified>
</cp:coreProperties>
</file>