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375" r:id="rId4"/>
    <p:sldId id="376" r:id="rId5"/>
    <p:sldId id="377" r:id="rId6"/>
    <p:sldId id="343" r:id="rId7"/>
    <p:sldId id="362" r:id="rId8"/>
    <p:sldId id="297" r:id="rId9"/>
    <p:sldId id="258" r:id="rId10"/>
    <p:sldId id="272" r:id="rId11"/>
    <p:sldId id="321" r:id="rId12"/>
    <p:sldId id="3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6DAB0C-949A-4A1F-8E14-0DA0CFD163AB}" v="50" dt="2022-10-17T15:14:48.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66" d="100"/>
          <a:sy n="66" d="100"/>
        </p:scale>
        <p:origin x="47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CC6DAB0C-949A-4A1F-8E14-0DA0CFD163AB}"/>
    <pc:docChg chg="custSel addSld delSld modSld">
      <pc:chgData name="John Adams" userId="1143faee-bb16-416e-8056-0ed4c730fe93" providerId="ADAL" clId="{CC6DAB0C-949A-4A1F-8E14-0DA0CFD163AB}" dt="2022-10-17T15:28:27.493" v="1228" actId="123"/>
      <pc:docMkLst>
        <pc:docMk/>
      </pc:docMkLst>
      <pc:sldChg chg="modSp mod">
        <pc:chgData name="John Adams" userId="1143faee-bb16-416e-8056-0ed4c730fe93" providerId="ADAL" clId="{CC6DAB0C-949A-4A1F-8E14-0DA0CFD163AB}" dt="2022-10-17T14:43:33.723" v="591" actId="6549"/>
        <pc:sldMkLst>
          <pc:docMk/>
          <pc:sldMk cId="2656554078" sldId="258"/>
        </pc:sldMkLst>
        <pc:spChg chg="mod">
          <ac:chgData name="John Adams" userId="1143faee-bb16-416e-8056-0ed4c730fe93" providerId="ADAL" clId="{CC6DAB0C-949A-4A1F-8E14-0DA0CFD163AB}" dt="2022-10-17T14:43:33.723" v="591" actId="6549"/>
          <ac:spMkLst>
            <pc:docMk/>
            <pc:sldMk cId="2656554078" sldId="258"/>
            <ac:spMk id="4" creationId="{00000000-0000-0000-0000-000000000000}"/>
          </ac:spMkLst>
        </pc:spChg>
      </pc:sldChg>
      <pc:sldChg chg="addSp delSp modSp mod">
        <pc:chgData name="John Adams" userId="1143faee-bb16-416e-8056-0ed4c730fe93" providerId="ADAL" clId="{CC6DAB0C-949A-4A1F-8E14-0DA0CFD163AB}" dt="2022-10-17T15:06:47.088" v="874" actId="20577"/>
        <pc:sldMkLst>
          <pc:docMk/>
          <pc:sldMk cId="2339235338" sldId="272"/>
        </pc:sldMkLst>
        <pc:spChg chg="mod">
          <ac:chgData name="John Adams" userId="1143faee-bb16-416e-8056-0ed4c730fe93" providerId="ADAL" clId="{CC6DAB0C-949A-4A1F-8E14-0DA0CFD163AB}" dt="2022-10-17T15:06:47.088" v="874" actId="20577"/>
          <ac:spMkLst>
            <pc:docMk/>
            <pc:sldMk cId="2339235338" sldId="272"/>
            <ac:spMk id="3" creationId="{00000000-0000-0000-0000-000000000000}"/>
          </ac:spMkLst>
        </pc:spChg>
        <pc:spChg chg="mod">
          <ac:chgData name="John Adams" userId="1143faee-bb16-416e-8056-0ed4c730fe93" providerId="ADAL" clId="{CC6DAB0C-949A-4A1F-8E14-0DA0CFD163AB}" dt="2022-10-17T14:48:28.265" v="640" actId="6549"/>
          <ac:spMkLst>
            <pc:docMk/>
            <pc:sldMk cId="2339235338" sldId="272"/>
            <ac:spMk id="8" creationId="{00000000-0000-0000-0000-000000000000}"/>
          </ac:spMkLst>
        </pc:spChg>
        <pc:picChg chg="add mod">
          <ac:chgData name="John Adams" userId="1143faee-bb16-416e-8056-0ed4c730fe93" providerId="ADAL" clId="{CC6DAB0C-949A-4A1F-8E14-0DA0CFD163AB}" dt="2022-10-17T14:48:23.793" v="632" actId="1076"/>
          <ac:picMkLst>
            <pc:docMk/>
            <pc:sldMk cId="2339235338" sldId="272"/>
            <ac:picMk id="5122" creationId="{9B293F47-ED7D-B6C3-673F-DB0A351FC3DA}"/>
          </ac:picMkLst>
        </pc:picChg>
        <pc:picChg chg="del">
          <ac:chgData name="John Adams" userId="1143faee-bb16-416e-8056-0ed4c730fe93" providerId="ADAL" clId="{CC6DAB0C-949A-4A1F-8E14-0DA0CFD163AB}" dt="2022-10-17T14:48:16.959" v="630" actId="478"/>
          <ac:picMkLst>
            <pc:docMk/>
            <pc:sldMk cId="2339235338" sldId="272"/>
            <ac:picMk id="5124" creationId="{C2C3C365-F6F3-4DB1-2AFF-833FF2EC0A38}"/>
          </ac:picMkLst>
        </pc:picChg>
      </pc:sldChg>
      <pc:sldChg chg="addSp delSp modSp mod">
        <pc:chgData name="John Adams" userId="1143faee-bb16-416e-8056-0ed4c730fe93" providerId="ADAL" clId="{CC6DAB0C-949A-4A1F-8E14-0DA0CFD163AB}" dt="2022-10-17T14:36:52.320" v="490" actId="196"/>
        <pc:sldMkLst>
          <pc:docMk/>
          <pc:sldMk cId="835714311" sldId="289"/>
        </pc:sldMkLst>
        <pc:spChg chg="mod">
          <ac:chgData name="John Adams" userId="1143faee-bb16-416e-8056-0ed4c730fe93" providerId="ADAL" clId="{CC6DAB0C-949A-4A1F-8E14-0DA0CFD163AB}" dt="2022-10-17T14:36:23.453" v="487" actId="20577"/>
          <ac:spMkLst>
            <pc:docMk/>
            <pc:sldMk cId="835714311" sldId="289"/>
            <ac:spMk id="10" creationId="{00000000-0000-0000-0000-000000000000}"/>
          </ac:spMkLst>
        </pc:spChg>
        <pc:picChg chg="add del mod modCrop">
          <ac:chgData name="John Adams" userId="1143faee-bb16-416e-8056-0ed4c730fe93" providerId="ADAL" clId="{CC6DAB0C-949A-4A1F-8E14-0DA0CFD163AB}" dt="2022-10-17T14:22:50.712" v="457" actId="478"/>
          <ac:picMkLst>
            <pc:docMk/>
            <pc:sldMk cId="835714311" sldId="289"/>
            <ac:picMk id="3" creationId="{69736A05-2B02-B8D1-F980-BD883BB017BE}"/>
          </ac:picMkLst>
        </pc:picChg>
        <pc:picChg chg="add mod">
          <ac:chgData name="John Adams" userId="1143faee-bb16-416e-8056-0ed4c730fe93" providerId="ADAL" clId="{CC6DAB0C-949A-4A1F-8E14-0DA0CFD163AB}" dt="2022-10-17T14:36:52.320" v="490" actId="196"/>
          <ac:picMkLst>
            <pc:docMk/>
            <pc:sldMk cId="835714311" sldId="289"/>
            <ac:picMk id="4" creationId="{86CDEDEC-C12B-7800-7CC6-C3394ADC597B}"/>
          </ac:picMkLst>
        </pc:picChg>
        <pc:picChg chg="add del mod">
          <ac:chgData name="John Adams" userId="1143faee-bb16-416e-8056-0ed4c730fe93" providerId="ADAL" clId="{CC6DAB0C-949A-4A1F-8E14-0DA0CFD163AB}" dt="2022-10-17T14:35:35.875" v="474"/>
          <ac:picMkLst>
            <pc:docMk/>
            <pc:sldMk cId="835714311" sldId="289"/>
            <ac:picMk id="2050" creationId="{129DF57C-FDFD-152F-91E5-968676710EE2}"/>
          </ac:picMkLst>
        </pc:picChg>
        <pc:picChg chg="add mod">
          <ac:chgData name="John Adams" userId="1143faee-bb16-416e-8056-0ed4c730fe93" providerId="ADAL" clId="{CC6DAB0C-949A-4A1F-8E14-0DA0CFD163AB}" dt="2022-10-17T14:36:11.241" v="482" actId="1076"/>
          <ac:picMkLst>
            <pc:docMk/>
            <pc:sldMk cId="835714311" sldId="289"/>
            <ac:picMk id="2052" creationId="{0A15BA01-EFA9-EF3E-39DB-FE0F690B6162}"/>
          </ac:picMkLst>
        </pc:picChg>
        <pc:picChg chg="del">
          <ac:chgData name="John Adams" userId="1143faee-bb16-416e-8056-0ed4c730fe93" providerId="ADAL" clId="{CC6DAB0C-949A-4A1F-8E14-0DA0CFD163AB}" dt="2022-10-17T14:23:31.443" v="458" actId="478"/>
          <ac:picMkLst>
            <pc:docMk/>
            <pc:sldMk cId="835714311" sldId="289"/>
            <ac:picMk id="4100" creationId="{1330AFF1-A9FB-7981-785C-06A7B2F4400C}"/>
          </ac:picMkLst>
        </pc:picChg>
      </pc:sldChg>
      <pc:sldChg chg="addSp delSp modSp mod">
        <pc:chgData name="John Adams" userId="1143faee-bb16-416e-8056-0ed4c730fe93" providerId="ADAL" clId="{CC6DAB0C-949A-4A1F-8E14-0DA0CFD163AB}" dt="2022-10-17T14:46:22.917" v="600" actId="14100"/>
        <pc:sldMkLst>
          <pc:docMk/>
          <pc:sldMk cId="2058881387" sldId="297"/>
        </pc:sldMkLst>
        <pc:spChg chg="mod">
          <ac:chgData name="John Adams" userId="1143faee-bb16-416e-8056-0ed4c730fe93" providerId="ADAL" clId="{CC6DAB0C-949A-4A1F-8E14-0DA0CFD163AB}" dt="2022-10-17T14:42:23.842" v="565" actId="20577"/>
          <ac:spMkLst>
            <pc:docMk/>
            <pc:sldMk cId="2058881387" sldId="297"/>
            <ac:spMk id="3" creationId="{00000000-0000-0000-0000-000000000000}"/>
          </ac:spMkLst>
        </pc:spChg>
        <pc:picChg chg="add mod modCrop">
          <ac:chgData name="John Adams" userId="1143faee-bb16-416e-8056-0ed4c730fe93" providerId="ADAL" clId="{CC6DAB0C-949A-4A1F-8E14-0DA0CFD163AB}" dt="2022-10-17T14:46:22.917" v="600" actId="14100"/>
          <ac:picMkLst>
            <pc:docMk/>
            <pc:sldMk cId="2058881387" sldId="297"/>
            <ac:picMk id="4" creationId="{8F5EBE1C-4F36-2967-8781-C2B8A72C458F}"/>
          </ac:picMkLst>
        </pc:picChg>
        <pc:picChg chg="del">
          <ac:chgData name="John Adams" userId="1143faee-bb16-416e-8056-0ed4c730fe93" providerId="ADAL" clId="{CC6DAB0C-949A-4A1F-8E14-0DA0CFD163AB}" dt="2022-10-17T14:44:03.977" v="592" actId="478"/>
          <ac:picMkLst>
            <pc:docMk/>
            <pc:sldMk cId="2058881387" sldId="297"/>
            <ac:picMk id="3076" creationId="{757C4672-587E-DA24-188B-941F0E9B0279}"/>
          </ac:picMkLst>
        </pc:picChg>
      </pc:sldChg>
      <pc:sldChg chg="addSp delSp modSp mod">
        <pc:chgData name="John Adams" userId="1143faee-bb16-416e-8056-0ed4c730fe93" providerId="ADAL" clId="{CC6DAB0C-949A-4A1F-8E14-0DA0CFD163AB}" dt="2022-10-17T15:28:27.493" v="1228" actId="123"/>
        <pc:sldMkLst>
          <pc:docMk/>
          <pc:sldMk cId="2734715491" sldId="321"/>
        </pc:sldMkLst>
        <pc:spChg chg="mod">
          <ac:chgData name="John Adams" userId="1143faee-bb16-416e-8056-0ed4c730fe93" providerId="ADAL" clId="{CC6DAB0C-949A-4A1F-8E14-0DA0CFD163AB}" dt="2022-10-17T15:28:27.493" v="1228" actId="123"/>
          <ac:spMkLst>
            <pc:docMk/>
            <pc:sldMk cId="2734715491" sldId="321"/>
            <ac:spMk id="9" creationId="{86DF3ECD-1A94-4E29-B9CC-75D7B04FE216}"/>
          </ac:spMkLst>
        </pc:spChg>
        <pc:spChg chg="mod">
          <ac:chgData name="John Adams" userId="1143faee-bb16-416e-8056-0ed4c730fe93" providerId="ADAL" clId="{CC6DAB0C-949A-4A1F-8E14-0DA0CFD163AB}" dt="2022-10-17T14:49:45.966" v="663" actId="20577"/>
          <ac:spMkLst>
            <pc:docMk/>
            <pc:sldMk cId="2734715491" sldId="321"/>
            <ac:spMk id="10" creationId="{00000000-0000-0000-0000-000000000000}"/>
          </ac:spMkLst>
        </pc:spChg>
        <pc:spChg chg="mod">
          <ac:chgData name="John Adams" userId="1143faee-bb16-416e-8056-0ed4c730fe93" providerId="ADAL" clId="{CC6DAB0C-949A-4A1F-8E14-0DA0CFD163AB}" dt="2022-10-17T15:18:37.087" v="1227" actId="20577"/>
          <ac:spMkLst>
            <pc:docMk/>
            <pc:sldMk cId="2734715491" sldId="321"/>
            <ac:spMk id="11" creationId="{8C0819C2-B585-49A3-99B9-0C1B726A5F5D}"/>
          </ac:spMkLst>
        </pc:spChg>
        <pc:picChg chg="del">
          <ac:chgData name="John Adams" userId="1143faee-bb16-416e-8056-0ed4c730fe93" providerId="ADAL" clId="{CC6DAB0C-949A-4A1F-8E14-0DA0CFD163AB}" dt="2022-10-17T14:50:41.455" v="666" actId="478"/>
          <ac:picMkLst>
            <pc:docMk/>
            <pc:sldMk cId="2734715491" sldId="321"/>
            <ac:picMk id="3" creationId="{4A829E91-F157-F04B-57D1-26291B75E7C0}"/>
          </ac:picMkLst>
        </pc:picChg>
        <pc:picChg chg="del">
          <ac:chgData name="John Adams" userId="1143faee-bb16-416e-8056-0ed4c730fe93" providerId="ADAL" clId="{CC6DAB0C-949A-4A1F-8E14-0DA0CFD163AB}" dt="2022-10-17T14:50:38.382" v="664" actId="478"/>
          <ac:picMkLst>
            <pc:docMk/>
            <pc:sldMk cId="2734715491" sldId="321"/>
            <ac:picMk id="5" creationId="{EE14B994-3ED2-99E4-B3A2-5BFD2DACB93C}"/>
          </ac:picMkLst>
        </pc:picChg>
        <pc:picChg chg="del">
          <ac:chgData name="John Adams" userId="1143faee-bb16-416e-8056-0ed4c730fe93" providerId="ADAL" clId="{CC6DAB0C-949A-4A1F-8E14-0DA0CFD163AB}" dt="2022-10-17T15:07:43.522" v="875" actId="478"/>
          <ac:picMkLst>
            <pc:docMk/>
            <pc:sldMk cId="2734715491" sldId="321"/>
            <ac:picMk id="8" creationId="{B0F27BE0-2197-537F-4E3A-48CA96A08E68}"/>
          </ac:picMkLst>
        </pc:picChg>
        <pc:picChg chg="add mod">
          <ac:chgData name="John Adams" userId="1143faee-bb16-416e-8056-0ed4c730fe93" providerId="ADAL" clId="{CC6DAB0C-949A-4A1F-8E14-0DA0CFD163AB}" dt="2022-10-17T14:50:53.457" v="669" actId="14100"/>
          <ac:picMkLst>
            <pc:docMk/>
            <pc:sldMk cId="2734715491" sldId="321"/>
            <ac:picMk id="6146" creationId="{9E14BF37-25EB-8F36-E3A0-2AC9001368FB}"/>
          </ac:picMkLst>
        </pc:picChg>
        <pc:picChg chg="add mod">
          <ac:chgData name="John Adams" userId="1143faee-bb16-416e-8056-0ed4c730fe93" providerId="ADAL" clId="{CC6DAB0C-949A-4A1F-8E14-0DA0CFD163AB}" dt="2022-10-17T15:14:48.953" v="1114" actId="1076"/>
          <ac:picMkLst>
            <pc:docMk/>
            <pc:sldMk cId="2734715491" sldId="321"/>
            <ac:picMk id="6148" creationId="{792D4966-0DED-1780-5BF0-6F1E4FE939AD}"/>
          </ac:picMkLst>
        </pc:picChg>
      </pc:sldChg>
      <pc:sldChg chg="addSp delSp modSp mod">
        <pc:chgData name="John Adams" userId="1143faee-bb16-416e-8056-0ed4c730fe93" providerId="ADAL" clId="{CC6DAB0C-949A-4A1F-8E14-0DA0CFD163AB}" dt="2022-10-17T14:04:26.131" v="20" actId="1076"/>
        <pc:sldMkLst>
          <pc:docMk/>
          <pc:sldMk cId="2413920719" sldId="334"/>
        </pc:sldMkLst>
        <pc:spChg chg="mod">
          <ac:chgData name="John Adams" userId="1143faee-bb16-416e-8056-0ed4c730fe93" providerId="ADAL" clId="{CC6DAB0C-949A-4A1F-8E14-0DA0CFD163AB}" dt="2022-10-17T14:03:13.168" v="14" actId="20577"/>
          <ac:spMkLst>
            <pc:docMk/>
            <pc:sldMk cId="2413920719" sldId="334"/>
            <ac:spMk id="3" creationId="{00000000-0000-0000-0000-000000000000}"/>
          </ac:spMkLst>
        </pc:spChg>
        <pc:picChg chg="add mod">
          <ac:chgData name="John Adams" userId="1143faee-bb16-416e-8056-0ed4c730fe93" providerId="ADAL" clId="{CC6DAB0C-949A-4A1F-8E14-0DA0CFD163AB}" dt="2022-10-17T14:04:26.131" v="20" actId="1076"/>
          <ac:picMkLst>
            <pc:docMk/>
            <pc:sldMk cId="2413920719" sldId="334"/>
            <ac:picMk id="1026" creationId="{D26F3B6D-067A-2443-515A-E13CCBB64799}"/>
          </ac:picMkLst>
        </pc:picChg>
        <pc:picChg chg="del">
          <ac:chgData name="John Adams" userId="1143faee-bb16-416e-8056-0ed4c730fe93" providerId="ADAL" clId="{CC6DAB0C-949A-4A1F-8E14-0DA0CFD163AB}" dt="2022-10-17T14:04:01.984" v="15" actId="478"/>
          <ac:picMkLst>
            <pc:docMk/>
            <pc:sldMk cId="2413920719" sldId="334"/>
            <ac:picMk id="1028" creationId="{1B04F6FE-34D4-B12E-D475-7B40EBCEDCB3}"/>
          </ac:picMkLst>
        </pc:picChg>
      </pc:sldChg>
      <pc:sldChg chg="del">
        <pc:chgData name="John Adams" userId="1143faee-bb16-416e-8056-0ed4c730fe93" providerId="ADAL" clId="{CC6DAB0C-949A-4A1F-8E14-0DA0CFD163AB}" dt="2022-10-17T14:02:54.426" v="9" actId="47"/>
        <pc:sldMkLst>
          <pc:docMk/>
          <pc:sldMk cId="3658459243" sldId="340"/>
        </pc:sldMkLst>
      </pc:sldChg>
      <pc:sldChg chg="del">
        <pc:chgData name="John Adams" userId="1143faee-bb16-416e-8056-0ed4c730fe93" providerId="ADAL" clId="{CC6DAB0C-949A-4A1F-8E14-0DA0CFD163AB}" dt="2022-10-17T14:02:54.426" v="9" actId="47"/>
        <pc:sldMkLst>
          <pc:docMk/>
          <pc:sldMk cId="3808131561" sldId="341"/>
        </pc:sldMkLst>
      </pc:sldChg>
      <pc:sldChg chg="addSp delSp modSp add mod">
        <pc:chgData name="John Adams" userId="1143faee-bb16-416e-8056-0ed4c730fe93" providerId="ADAL" clId="{CC6DAB0C-949A-4A1F-8E14-0DA0CFD163AB}" dt="2022-10-17T14:02:43.984" v="8"/>
        <pc:sldMkLst>
          <pc:docMk/>
          <pc:sldMk cId="1142578127" sldId="343"/>
        </pc:sldMkLst>
        <pc:spChg chg="add mod">
          <ac:chgData name="John Adams" userId="1143faee-bb16-416e-8056-0ed4c730fe93" providerId="ADAL" clId="{CC6DAB0C-949A-4A1F-8E14-0DA0CFD163AB}" dt="2022-10-17T14:02:43.984" v="8"/>
          <ac:spMkLst>
            <pc:docMk/>
            <pc:sldMk cId="1142578127" sldId="343"/>
            <ac:spMk id="2" creationId="{1EA75186-90DB-686B-5D6B-1B53A5572353}"/>
          </ac:spMkLst>
        </pc:spChg>
        <pc:spChg chg="del">
          <ac:chgData name="John Adams" userId="1143faee-bb16-416e-8056-0ed4c730fe93" providerId="ADAL" clId="{CC6DAB0C-949A-4A1F-8E14-0DA0CFD163AB}" dt="2022-10-17T14:02:42.681" v="7" actId="478"/>
          <ac:spMkLst>
            <pc:docMk/>
            <pc:sldMk cId="1142578127" sldId="343"/>
            <ac:spMk id="11" creationId="{00000000-0000-0000-0000-000000000000}"/>
          </ac:spMkLst>
        </pc:spChg>
      </pc:sldChg>
      <pc:sldChg chg="addSp delSp modSp mod">
        <pc:chgData name="John Adams" userId="1143faee-bb16-416e-8056-0ed4c730fe93" providerId="ADAL" clId="{CC6DAB0C-949A-4A1F-8E14-0DA0CFD163AB}" dt="2022-10-17T14:40:38.520" v="544" actId="166"/>
        <pc:sldMkLst>
          <pc:docMk/>
          <pc:sldMk cId="3177330860" sldId="362"/>
        </pc:sldMkLst>
        <pc:spChg chg="mod">
          <ac:chgData name="John Adams" userId="1143faee-bb16-416e-8056-0ed4c730fe93" providerId="ADAL" clId="{CC6DAB0C-949A-4A1F-8E14-0DA0CFD163AB}" dt="2022-10-17T14:40:07.086" v="540" actId="1076"/>
          <ac:spMkLst>
            <pc:docMk/>
            <pc:sldMk cId="3177330860" sldId="362"/>
            <ac:spMk id="4" creationId="{00000000-0000-0000-0000-000000000000}"/>
          </ac:spMkLst>
        </pc:spChg>
        <pc:spChg chg="mod ord">
          <ac:chgData name="John Adams" userId="1143faee-bb16-416e-8056-0ed4c730fe93" providerId="ADAL" clId="{CC6DAB0C-949A-4A1F-8E14-0DA0CFD163AB}" dt="2022-10-17T14:40:32.196" v="543" actId="207"/>
          <ac:spMkLst>
            <pc:docMk/>
            <pc:sldMk cId="3177330860" sldId="362"/>
            <ac:spMk id="6" creationId="{00000000-0000-0000-0000-000000000000}"/>
          </ac:spMkLst>
        </pc:spChg>
        <pc:picChg chg="add mod">
          <ac:chgData name="John Adams" userId="1143faee-bb16-416e-8056-0ed4c730fe93" providerId="ADAL" clId="{CC6DAB0C-949A-4A1F-8E14-0DA0CFD163AB}" dt="2022-10-17T14:39:50.784" v="537" actId="1076"/>
          <ac:picMkLst>
            <pc:docMk/>
            <pc:sldMk cId="3177330860" sldId="362"/>
            <ac:picMk id="2" creationId="{9FAE31EA-789C-0822-5DA4-78DD0B402E87}"/>
          </ac:picMkLst>
        </pc:picChg>
        <pc:picChg chg="ord">
          <ac:chgData name="John Adams" userId="1143faee-bb16-416e-8056-0ed4c730fe93" providerId="ADAL" clId="{CC6DAB0C-949A-4A1F-8E14-0DA0CFD163AB}" dt="2022-10-17T14:40:38.520" v="544" actId="166"/>
          <ac:picMkLst>
            <pc:docMk/>
            <pc:sldMk cId="3177330860" sldId="362"/>
            <ac:picMk id="7" creationId="{00000000-0000-0000-0000-000000000000}"/>
          </ac:picMkLst>
        </pc:picChg>
        <pc:picChg chg="del">
          <ac:chgData name="John Adams" userId="1143faee-bb16-416e-8056-0ed4c730fe93" providerId="ADAL" clId="{CC6DAB0C-949A-4A1F-8E14-0DA0CFD163AB}" dt="2022-10-17T14:38:22.367" v="531" actId="478"/>
          <ac:picMkLst>
            <pc:docMk/>
            <pc:sldMk cId="3177330860" sldId="362"/>
            <ac:picMk id="2054" creationId="{A30DD3B5-97B8-CF32-0730-01B5344A1FA3}"/>
          </ac:picMkLst>
        </pc:picChg>
        <pc:picChg chg="add mod">
          <ac:chgData name="John Adams" userId="1143faee-bb16-416e-8056-0ed4c730fe93" providerId="ADAL" clId="{CC6DAB0C-949A-4A1F-8E14-0DA0CFD163AB}" dt="2022-10-17T14:40:02.873" v="539" actId="1076"/>
          <ac:picMkLst>
            <pc:docMk/>
            <pc:sldMk cId="3177330860" sldId="362"/>
            <ac:picMk id="4098" creationId="{F9B36A23-0F42-AC24-635D-173AFDB2E834}"/>
          </ac:picMkLst>
        </pc:picChg>
      </pc:sldChg>
      <pc:sldChg chg="del">
        <pc:chgData name="John Adams" userId="1143faee-bb16-416e-8056-0ed4c730fe93" providerId="ADAL" clId="{CC6DAB0C-949A-4A1F-8E14-0DA0CFD163AB}" dt="2022-10-17T14:04:35.427" v="22" actId="47"/>
        <pc:sldMkLst>
          <pc:docMk/>
          <pc:sldMk cId="4285096180" sldId="373"/>
        </pc:sldMkLst>
      </pc:sldChg>
      <pc:sldChg chg="del">
        <pc:chgData name="John Adams" userId="1143faee-bb16-416e-8056-0ed4c730fe93" providerId="ADAL" clId="{CC6DAB0C-949A-4A1F-8E14-0DA0CFD163AB}" dt="2022-10-17T14:02:54.426" v="9" actId="47"/>
        <pc:sldMkLst>
          <pc:docMk/>
          <pc:sldMk cId="1793202080" sldId="374"/>
        </pc:sldMkLst>
      </pc:sldChg>
      <pc:sldChg chg="addSp delSp modSp add mod">
        <pc:chgData name="John Adams" userId="1143faee-bb16-416e-8056-0ed4c730fe93" providerId="ADAL" clId="{CC6DAB0C-949A-4A1F-8E14-0DA0CFD163AB}" dt="2022-10-17T14:02:29.458" v="2"/>
        <pc:sldMkLst>
          <pc:docMk/>
          <pc:sldMk cId="3564901904" sldId="375"/>
        </pc:sldMkLst>
        <pc:spChg chg="add mod">
          <ac:chgData name="John Adams" userId="1143faee-bb16-416e-8056-0ed4c730fe93" providerId="ADAL" clId="{CC6DAB0C-949A-4A1F-8E14-0DA0CFD163AB}" dt="2022-10-17T14:02:29.458" v="2"/>
          <ac:spMkLst>
            <pc:docMk/>
            <pc:sldMk cId="3564901904" sldId="375"/>
            <ac:spMk id="2" creationId="{44C5648E-ACCE-FABB-833F-E5ED57C8C03A}"/>
          </ac:spMkLst>
        </pc:spChg>
        <pc:spChg chg="del">
          <ac:chgData name="John Adams" userId="1143faee-bb16-416e-8056-0ed4c730fe93" providerId="ADAL" clId="{CC6DAB0C-949A-4A1F-8E14-0DA0CFD163AB}" dt="2022-10-17T14:02:28.971" v="1" actId="478"/>
          <ac:spMkLst>
            <pc:docMk/>
            <pc:sldMk cId="3564901904" sldId="375"/>
            <ac:spMk id="11" creationId="{00000000-0000-0000-0000-000000000000}"/>
          </ac:spMkLst>
        </pc:spChg>
      </pc:sldChg>
      <pc:sldChg chg="addSp delSp modSp add mod">
        <pc:chgData name="John Adams" userId="1143faee-bb16-416e-8056-0ed4c730fe93" providerId="ADAL" clId="{CC6DAB0C-949A-4A1F-8E14-0DA0CFD163AB}" dt="2022-10-17T14:02:33.964" v="4"/>
        <pc:sldMkLst>
          <pc:docMk/>
          <pc:sldMk cId="3838954245" sldId="376"/>
        </pc:sldMkLst>
        <pc:spChg chg="add mod">
          <ac:chgData name="John Adams" userId="1143faee-bb16-416e-8056-0ed4c730fe93" providerId="ADAL" clId="{CC6DAB0C-949A-4A1F-8E14-0DA0CFD163AB}" dt="2022-10-17T14:02:33.964" v="4"/>
          <ac:spMkLst>
            <pc:docMk/>
            <pc:sldMk cId="3838954245" sldId="376"/>
            <ac:spMk id="2" creationId="{06F4323C-5D87-3F41-0D9E-BBAB4E7E4EE9}"/>
          </ac:spMkLst>
        </pc:spChg>
        <pc:spChg chg="del">
          <ac:chgData name="John Adams" userId="1143faee-bb16-416e-8056-0ed4c730fe93" providerId="ADAL" clId="{CC6DAB0C-949A-4A1F-8E14-0DA0CFD163AB}" dt="2022-10-17T14:02:33.266" v="3" actId="478"/>
          <ac:spMkLst>
            <pc:docMk/>
            <pc:sldMk cId="3838954245" sldId="376"/>
            <ac:spMk id="11" creationId="{00000000-0000-0000-0000-000000000000}"/>
          </ac:spMkLst>
        </pc:spChg>
      </pc:sldChg>
      <pc:sldChg chg="addSp delSp modSp add mod">
        <pc:chgData name="John Adams" userId="1143faee-bb16-416e-8056-0ed4c730fe93" providerId="ADAL" clId="{CC6DAB0C-949A-4A1F-8E14-0DA0CFD163AB}" dt="2022-10-17T14:02:39.058" v="6"/>
        <pc:sldMkLst>
          <pc:docMk/>
          <pc:sldMk cId="1545271704" sldId="377"/>
        </pc:sldMkLst>
        <pc:spChg chg="add mod">
          <ac:chgData name="John Adams" userId="1143faee-bb16-416e-8056-0ed4c730fe93" providerId="ADAL" clId="{CC6DAB0C-949A-4A1F-8E14-0DA0CFD163AB}" dt="2022-10-17T14:02:39.058" v="6"/>
          <ac:spMkLst>
            <pc:docMk/>
            <pc:sldMk cId="1545271704" sldId="377"/>
            <ac:spMk id="2" creationId="{425D1802-9D81-0430-A565-0282B6A8C13F}"/>
          </ac:spMkLst>
        </pc:spChg>
        <pc:spChg chg="del">
          <ac:chgData name="John Adams" userId="1143faee-bb16-416e-8056-0ed4c730fe93" providerId="ADAL" clId="{CC6DAB0C-949A-4A1F-8E14-0DA0CFD163AB}" dt="2022-10-17T14:02:37.918" v="5" actId="478"/>
          <ac:spMkLst>
            <pc:docMk/>
            <pc:sldMk cId="1545271704" sldId="377"/>
            <ac:spMk id="11" creationId="{00000000-0000-0000-0000-000000000000}"/>
          </ac:spMkLst>
        </pc:spChg>
      </pc:sldChg>
      <pc:sldChg chg="add">
        <pc:chgData name="John Adams" userId="1143faee-bb16-416e-8056-0ed4c730fe93" providerId="ADAL" clId="{CC6DAB0C-949A-4A1F-8E14-0DA0CFD163AB}" dt="2022-10-17T14:04:33.484" v="21"/>
        <pc:sldMkLst>
          <pc:docMk/>
          <pc:sldMk cId="3622720832" sldId="3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21/11/2022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21/11/2022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21/11/2022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21/11/2022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21/11/2022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21/11/2022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21/11/2022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21/11/2022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21/11/2022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21/11/2022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21/11/2022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21/11/2022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12</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December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Love ~</a:t>
            </a:r>
          </a:p>
        </p:txBody>
      </p:sp>
      <p:pic>
        <p:nvPicPr>
          <p:cNvPr id="1026" name="Picture 2">
            <a:extLst>
              <a:ext uri="{FF2B5EF4-FFF2-40B4-BE49-F238E27FC236}">
                <a16:creationId xmlns:a16="http://schemas.microsoft.com/office/drawing/2014/main" id="{D26F3B6D-067A-2443-515A-E13CCBB647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230" b="7018"/>
          <a:stretch/>
        </p:blipFill>
        <p:spPr bwMode="auto">
          <a:xfrm>
            <a:off x="2524122" y="1969111"/>
            <a:ext cx="7143750" cy="304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270159" y="271332"/>
            <a:ext cx="7470196" cy="237476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Our Lady of Guadalupe</a:t>
            </a: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12</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December</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4421081" y="2754850"/>
            <a:ext cx="7319274" cy="3785652"/>
          </a:xfrm>
          <a:prstGeom prst="rect">
            <a:avLst/>
          </a:prstGeom>
          <a:noFill/>
        </p:spPr>
        <p:txBody>
          <a:bodyPr wrap="square" rtlCol="0">
            <a:spAutoFit/>
          </a:bodyPr>
          <a:lstStyle/>
          <a:p>
            <a:pPr algn="just"/>
            <a:r>
              <a:rPr lang="en-US" sz="2400" b="0" i="0" dirty="0">
                <a:solidFill>
                  <a:srgbClr val="333333"/>
                </a:solidFill>
                <a:effectLst/>
                <a:latin typeface="Garamond" panose="02020404030301010803" pitchFamily="18" charset="0"/>
              </a:rPr>
              <a:t>12</a:t>
            </a:r>
            <a:r>
              <a:rPr lang="en-US" sz="2400" b="0" i="0" baseline="30000" dirty="0">
                <a:solidFill>
                  <a:srgbClr val="333333"/>
                </a:solidFill>
                <a:effectLst/>
                <a:latin typeface="Garamond" panose="02020404030301010803" pitchFamily="18" charset="0"/>
              </a:rPr>
              <a:t>th</a:t>
            </a:r>
            <a:r>
              <a:rPr lang="en-US" sz="2400" b="0" i="0" dirty="0">
                <a:solidFill>
                  <a:srgbClr val="333333"/>
                </a:solidFill>
                <a:effectLst/>
                <a:latin typeface="Garamond" panose="02020404030301010803" pitchFamily="18" charset="0"/>
              </a:rPr>
              <a:t> December is the Feast of Our Lady of Guadalupe. The day commemorates her apparition to Saint Juan Diego in the hills of Tepeyac in 1531. She asked him to go to the bishop and tell him that the Ever Virgin Mary, Mother of God, sent him to ask for a church to be built on top of the </a:t>
            </a:r>
            <a:r>
              <a:rPr lang="en-US" sz="2400" b="0" i="0" dirty="0" err="1">
                <a:solidFill>
                  <a:srgbClr val="333333"/>
                </a:solidFill>
                <a:effectLst/>
                <a:latin typeface="Garamond" panose="02020404030301010803" pitchFamily="18" charset="0"/>
              </a:rPr>
              <a:t>Tepayachill</a:t>
            </a:r>
            <a:r>
              <a:rPr lang="en-US" sz="2400" b="0" i="0" dirty="0">
                <a:solidFill>
                  <a:srgbClr val="333333"/>
                </a:solidFill>
                <a:effectLst/>
                <a:latin typeface="Garamond" panose="02020404030301010803" pitchFamily="18" charset="0"/>
              </a:rPr>
              <a:t>. Our Lady of Guadalupe is the patron saint of the Americas. The bishops of the United States affirm that “Mary embraces God’s will and freely chooses to cooperate with God’s grace, thereby fulfilling a crucial role in xxx God’s plan of salvation.”</a:t>
            </a: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pic>
        <p:nvPicPr>
          <p:cNvPr id="5122" name="Picture 2">
            <a:extLst>
              <a:ext uri="{FF2B5EF4-FFF2-40B4-BE49-F238E27FC236}">
                <a16:creationId xmlns:a16="http://schemas.microsoft.com/office/drawing/2014/main" id="{9B293F47-ED7D-B6C3-673F-DB0A351FC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96" y="0"/>
            <a:ext cx="4408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24588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1188" y="368590"/>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600" i="1" dirty="0">
                <a:solidFill>
                  <a:schemeClr val="accent4">
                    <a:lumMod val="75000"/>
                  </a:schemeClr>
                </a:solidFill>
                <a:latin typeface="Garamond" panose="02020404030301010803" pitchFamily="18" charset="0"/>
              </a:rPr>
              <a:t>Saints and schools # 47 </a:t>
            </a:r>
            <a:r>
              <a:rPr lang="en-GB" altLang="en-US" sz="4600" dirty="0">
                <a:solidFill>
                  <a:schemeClr val="accent4">
                    <a:lumMod val="75000"/>
                  </a:schemeClr>
                </a:solidFill>
                <a:latin typeface="Garamond" panose="02020404030301010803" pitchFamily="18" charset="0"/>
              </a:rPr>
              <a:t>: St John the Evangelist</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943600"/>
            <a:ext cx="771525" cy="914400"/>
          </a:xfrm>
          <a:prstGeom prst="rect">
            <a:avLst/>
          </a:prstGeom>
        </p:spPr>
      </p:pic>
      <p:sp>
        <p:nvSpPr>
          <p:cNvPr id="9" name="Rectangle 8">
            <a:extLst>
              <a:ext uri="{FF2B5EF4-FFF2-40B4-BE49-F238E27FC236}">
                <a16:creationId xmlns:a16="http://schemas.microsoft.com/office/drawing/2014/main" id="{86DF3ECD-1A94-4E29-B9CC-75D7B04FE216}"/>
              </a:ext>
            </a:extLst>
          </p:cNvPr>
          <p:cNvSpPr/>
          <p:nvPr/>
        </p:nvSpPr>
        <p:spPr>
          <a:xfrm>
            <a:off x="4770162" y="1823859"/>
            <a:ext cx="6956668" cy="1569660"/>
          </a:xfrm>
          <a:prstGeom prst="rect">
            <a:avLst/>
          </a:prstGeom>
        </p:spPr>
        <p:txBody>
          <a:bodyPr wrap="square">
            <a:spAutoFit/>
          </a:bodyPr>
          <a:lstStyle/>
          <a:p>
            <a:pPr algn="just"/>
            <a:r>
              <a:rPr lang="en-US" sz="2400" dirty="0">
                <a:solidFill>
                  <a:srgbClr val="202122"/>
                </a:solidFill>
                <a:latin typeface="Garamond" panose="02020404030301010803" pitchFamily="18" charset="0"/>
              </a:rPr>
              <a:t>St John the Evangelist was one of the sons of Zebedee who became one of the Twelve.  He is held to be the beloved disciple of St John’s Gospel, who was entrusted with the care of Christ’s Mother at the Crucifixion.</a:t>
            </a:r>
            <a:endParaRPr lang="en-US" sz="2200" dirty="0">
              <a:solidFill>
                <a:srgbClr val="202122"/>
              </a:solidFill>
              <a:latin typeface="Garamond" panose="02020404030301010803" pitchFamily="18" charset="0"/>
            </a:endParaRPr>
          </a:p>
        </p:txBody>
      </p:sp>
      <p:sp>
        <p:nvSpPr>
          <p:cNvPr id="11" name="Rectangle 10">
            <a:extLst>
              <a:ext uri="{FF2B5EF4-FFF2-40B4-BE49-F238E27FC236}">
                <a16:creationId xmlns:a16="http://schemas.microsoft.com/office/drawing/2014/main" id="{8C0819C2-B585-49A3-99B9-0C1B726A5F5D}"/>
              </a:ext>
            </a:extLst>
          </p:cNvPr>
          <p:cNvSpPr/>
          <p:nvPr/>
        </p:nvSpPr>
        <p:spPr>
          <a:xfrm>
            <a:off x="4519322" y="3693059"/>
            <a:ext cx="5080196" cy="2800767"/>
          </a:xfrm>
          <a:prstGeom prst="rect">
            <a:avLst/>
          </a:prstGeom>
        </p:spPr>
        <p:txBody>
          <a:bodyPr wrap="square">
            <a:spAutoFit/>
          </a:bodyPr>
          <a:lstStyle/>
          <a:p>
            <a:pPr algn="ctr">
              <a:defRPr/>
            </a:pPr>
            <a:r>
              <a:rPr lang="en-US" sz="2200" b="1" dirty="0">
                <a:latin typeface="Garamond" panose="02020404030301010803" pitchFamily="18" charset="0"/>
              </a:rPr>
              <a:t>St John’s RC School in Woodford Green is a Roman Catholic special school named after the saint. </a:t>
            </a:r>
            <a:r>
              <a:rPr lang="en-US" sz="2200" b="1" i="0" dirty="0">
                <a:effectLst/>
                <a:latin typeface="Garamond" panose="02020404030301010803" pitchFamily="18" charset="0"/>
              </a:rPr>
              <a:t>Their mission is to create a community of love and learning, based on Christian values, in which each pupil can achieve their fullest educational potential and thus </a:t>
            </a:r>
          </a:p>
          <a:p>
            <a:pPr algn="ctr">
              <a:defRPr/>
            </a:pPr>
            <a:r>
              <a:rPr lang="en-US" sz="2200" b="1" i="0" dirty="0">
                <a:effectLst/>
                <a:latin typeface="Garamond" panose="02020404030301010803" pitchFamily="18" charset="0"/>
              </a:rPr>
              <a:t>live life to the full.</a:t>
            </a:r>
            <a:r>
              <a:rPr lang="en-US" sz="2200" b="1" dirty="0">
                <a:latin typeface="Garamond" panose="02020404030301010803" pitchFamily="18" charset="0"/>
              </a:rPr>
              <a:t> </a:t>
            </a:r>
            <a:endParaRPr lang="en-GB" sz="2200" b="1" dirty="0">
              <a:latin typeface="Garamond" panose="02020404030301010803" pitchFamily="18" charset="0"/>
            </a:endParaRPr>
          </a:p>
        </p:txBody>
      </p:sp>
      <p:pic>
        <p:nvPicPr>
          <p:cNvPr id="6146" name="Picture 2">
            <a:extLst>
              <a:ext uri="{FF2B5EF4-FFF2-40B4-BE49-F238E27FC236}">
                <a16:creationId xmlns:a16="http://schemas.microsoft.com/office/drawing/2014/main" id="{9E14BF37-25EB-8F36-E3A0-2AC900136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8" y="1677093"/>
            <a:ext cx="3740754" cy="48923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t John's RC School">
            <a:extLst>
              <a:ext uri="{FF2B5EF4-FFF2-40B4-BE49-F238E27FC236}">
                <a16:creationId xmlns:a16="http://schemas.microsoft.com/office/drawing/2014/main" id="{792D4966-0DED-1780-5BF0-6F1E4FE93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6746" y="3524320"/>
            <a:ext cx="2659344" cy="212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12</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December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Love ~</a:t>
            </a:r>
          </a:p>
        </p:txBody>
      </p:sp>
      <p:pic>
        <p:nvPicPr>
          <p:cNvPr id="1026" name="Picture 2">
            <a:extLst>
              <a:ext uri="{FF2B5EF4-FFF2-40B4-BE49-F238E27FC236}">
                <a16:creationId xmlns:a16="http://schemas.microsoft.com/office/drawing/2014/main" id="{D26F3B6D-067A-2443-515A-E13CCBB647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230" b="7018"/>
          <a:stretch/>
        </p:blipFill>
        <p:spPr bwMode="auto">
          <a:xfrm>
            <a:off x="2524122" y="1969111"/>
            <a:ext cx="7143750" cy="304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72083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39131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Forward in Love</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ext Box 2"/>
          <p:cNvSpPr txBox="1">
            <a:spLocks noChangeArrowheads="1"/>
          </p:cNvSpPr>
          <p:nvPr/>
        </p:nvSpPr>
        <p:spPr bwMode="auto">
          <a:xfrm>
            <a:off x="2408594" y="2050462"/>
            <a:ext cx="7320380" cy="45230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24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2400" dirty="0">
              <a:latin typeface="Garamond" panose="02020404030301010803" pitchFamily="18" charset="0"/>
              <a:ea typeface="Calibri" panose="020F0502020204030204" pitchFamily="34" charset="0"/>
              <a:cs typeface="Times New Roman" panose="02020603050405020304" pitchFamily="18" charset="0"/>
            </a:endParaRPr>
          </a:p>
          <a:p>
            <a:pPr algn="ctr"/>
            <a:r>
              <a:rPr lang="en-US" sz="2000" dirty="0">
                <a:solidFill>
                  <a:srgbClr val="000000"/>
                </a:solidFill>
                <a:latin typeface="Garamond" panose="02020404030301010803" pitchFamily="18" charset="0"/>
              </a:rPr>
              <a:t>Loving Father,  </a:t>
            </a:r>
          </a:p>
          <a:p>
            <a:pPr algn="ctr"/>
            <a:endParaRPr lang="en-US" sz="2000" dirty="0">
              <a:solidFill>
                <a:srgbClr val="000000"/>
              </a:solidFill>
              <a:latin typeface="Garamond" panose="02020404030301010803" pitchFamily="18" charset="0"/>
            </a:endParaRPr>
          </a:p>
          <a:p>
            <a:pPr algn="ctr"/>
            <a:r>
              <a:rPr lang="en-US" sz="2000" dirty="0">
                <a:solidFill>
                  <a:srgbClr val="000000"/>
                </a:solidFill>
                <a:latin typeface="Garamond" panose="02020404030301010803" pitchFamily="18" charset="0"/>
              </a:rPr>
              <a:t>Your Son told us that the most important thing </a:t>
            </a:r>
          </a:p>
          <a:p>
            <a:pPr algn="ctr"/>
            <a:r>
              <a:rPr lang="en-US" sz="2000" dirty="0">
                <a:solidFill>
                  <a:srgbClr val="000000"/>
                </a:solidFill>
                <a:latin typeface="Garamond" panose="02020404030301010803" pitchFamily="18" charset="0"/>
              </a:rPr>
              <a:t>we can do with our lives is to love you</a:t>
            </a:r>
          </a:p>
          <a:p>
            <a:pPr algn="ctr"/>
            <a:r>
              <a:rPr lang="en-US" sz="2000" dirty="0">
                <a:solidFill>
                  <a:srgbClr val="000000"/>
                </a:solidFill>
                <a:latin typeface="Garamond" panose="02020404030301010803" pitchFamily="18" charset="0"/>
              </a:rPr>
              <a:t> with everything we’ve got </a:t>
            </a:r>
          </a:p>
          <a:p>
            <a:pPr algn="ctr"/>
            <a:r>
              <a:rPr lang="en-US" sz="2000" dirty="0">
                <a:solidFill>
                  <a:srgbClr val="000000"/>
                </a:solidFill>
                <a:latin typeface="Garamond" panose="02020404030301010803" pitchFamily="18" charset="0"/>
              </a:rPr>
              <a:t>and to love others the way we love ourselves.</a:t>
            </a:r>
          </a:p>
          <a:p>
            <a:pPr algn="ctr"/>
            <a:endParaRPr lang="en-US" sz="2000" dirty="0">
              <a:solidFill>
                <a:srgbClr val="000000"/>
              </a:solidFill>
              <a:latin typeface="Garamond" panose="02020404030301010803" pitchFamily="18" charset="0"/>
            </a:endParaRPr>
          </a:p>
          <a:p>
            <a:pPr algn="ctr"/>
            <a:r>
              <a:rPr lang="en-US" sz="2000" dirty="0">
                <a:solidFill>
                  <a:srgbClr val="000000"/>
                </a:solidFill>
                <a:latin typeface="Garamond" panose="02020404030301010803" pitchFamily="18" charset="0"/>
              </a:rPr>
              <a:t>That often means setting aside our wants and desires </a:t>
            </a:r>
          </a:p>
          <a:p>
            <a:pPr algn="ctr"/>
            <a:r>
              <a:rPr lang="en-US" sz="2000" dirty="0">
                <a:solidFill>
                  <a:srgbClr val="000000"/>
                </a:solidFill>
                <a:latin typeface="Garamond" panose="02020404030301010803" pitchFamily="18" charset="0"/>
              </a:rPr>
              <a:t>to do what’s best for someone else.</a:t>
            </a:r>
          </a:p>
          <a:p>
            <a:pPr algn="ctr"/>
            <a:r>
              <a:rPr lang="en-US" sz="2000" dirty="0">
                <a:solidFill>
                  <a:srgbClr val="000000"/>
                </a:solidFill>
                <a:latin typeface="Garamond" panose="02020404030301010803" pitchFamily="18" charset="0"/>
              </a:rPr>
              <a:t> </a:t>
            </a:r>
          </a:p>
          <a:p>
            <a:pPr algn="ctr"/>
            <a:r>
              <a:rPr lang="en-US" sz="2000" dirty="0">
                <a:solidFill>
                  <a:srgbClr val="000000"/>
                </a:solidFill>
                <a:latin typeface="Garamond" panose="02020404030301010803" pitchFamily="18" charset="0"/>
              </a:rPr>
              <a:t>I pray that you will help me to </a:t>
            </a:r>
          </a:p>
          <a:p>
            <a:pPr algn="ctr"/>
            <a:r>
              <a:rPr lang="en-US" sz="2000" dirty="0">
                <a:solidFill>
                  <a:srgbClr val="000000"/>
                </a:solidFill>
                <a:latin typeface="Garamond" panose="02020404030301010803" pitchFamily="18" charset="0"/>
              </a:rPr>
              <a:t>see the needs of those around me </a:t>
            </a:r>
          </a:p>
          <a:p>
            <a:pPr algn="ctr"/>
            <a:r>
              <a:rPr lang="en-US" sz="2000" dirty="0">
                <a:solidFill>
                  <a:srgbClr val="000000"/>
                </a:solidFill>
                <a:latin typeface="Garamond" panose="02020404030301010803" pitchFamily="18" charset="0"/>
              </a:rPr>
              <a:t>and lay down my wishes to help someone today.</a:t>
            </a:r>
            <a:endParaRPr lang="en-GB" sz="2300" dirty="0">
              <a:latin typeface="Garamond" panose="02020404030301010803" pitchFamily="18" charset="0"/>
            </a:endParaRPr>
          </a:p>
        </p:txBody>
      </p:sp>
      <p:pic>
        <p:nvPicPr>
          <p:cNvPr id="2052" name="Picture 4" descr="What Does it Mean to Love Your Neighbor as Yourself?">
            <a:extLst>
              <a:ext uri="{FF2B5EF4-FFF2-40B4-BE49-F238E27FC236}">
                <a16:creationId xmlns:a16="http://schemas.microsoft.com/office/drawing/2014/main" id="{0A15BA01-EFA9-EF3E-39DB-FE0F690B61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01" r="37275"/>
          <a:stretch/>
        </p:blipFill>
        <p:spPr bwMode="auto">
          <a:xfrm>
            <a:off x="0" y="2231275"/>
            <a:ext cx="2990098" cy="36145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What Does it Mean to Love Your Neighbor as Yourself?">
            <a:extLst>
              <a:ext uri="{FF2B5EF4-FFF2-40B4-BE49-F238E27FC236}">
                <a16:creationId xmlns:a16="http://schemas.microsoft.com/office/drawing/2014/main" id="{86CDEDEC-C12B-7800-7CC6-C3394ADC59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01" r="37275"/>
          <a:stretch/>
        </p:blipFill>
        <p:spPr bwMode="auto">
          <a:xfrm flipH="1">
            <a:off x="9201902" y="2206535"/>
            <a:ext cx="2990098" cy="361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640051" y="1463614"/>
            <a:ext cx="10659319" cy="50030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endParaRPr lang="en-US" sz="2400" b="0" i="0" dirty="0">
              <a:solidFill>
                <a:srgbClr val="222222"/>
              </a:solidFill>
              <a:effectLst/>
              <a:latin typeface="Garamond" panose="02020404030301010803" pitchFamily="18" charset="0"/>
            </a:endParaRPr>
          </a:p>
          <a:p>
            <a:pPr algn="ctr"/>
            <a:r>
              <a:rPr lang="en-US" sz="2400" b="0" i="0" dirty="0">
                <a:solidFill>
                  <a:srgbClr val="222222"/>
                </a:solidFill>
                <a:effectLst/>
                <a:latin typeface="Garamond" panose="02020404030301010803" pitchFamily="18" charset="0"/>
              </a:rPr>
              <a:t>Rejoice and be glad!</a:t>
            </a:r>
          </a:p>
          <a:p>
            <a:pPr algn="ctr"/>
            <a:endParaRPr lang="en-US" sz="2400" b="0" i="0" dirty="0">
              <a:solidFill>
                <a:srgbClr val="222222"/>
              </a:solidFill>
              <a:effectLst/>
              <a:latin typeface="Garamond" panose="02020404030301010803" pitchFamily="18" charset="0"/>
            </a:endParaRPr>
          </a:p>
          <a:p>
            <a:pPr algn="ctr"/>
            <a:r>
              <a:rPr lang="en-US" sz="2400" b="0" i="0" dirty="0">
                <a:solidFill>
                  <a:srgbClr val="222222"/>
                </a:solidFill>
                <a:effectLst/>
                <a:latin typeface="Garamond" panose="02020404030301010803" pitchFamily="18" charset="0"/>
              </a:rPr>
              <a:t>Last Sunday was Gaudete Sunday.  </a:t>
            </a:r>
          </a:p>
          <a:p>
            <a:pPr algn="ctr"/>
            <a:r>
              <a:rPr lang="en-US" sz="2400" b="0" i="1" dirty="0">
                <a:solidFill>
                  <a:srgbClr val="222222"/>
                </a:solidFill>
                <a:effectLst/>
                <a:latin typeface="Garamond" panose="02020404030301010803" pitchFamily="18" charset="0"/>
              </a:rPr>
              <a:t>Gaudete</a:t>
            </a:r>
            <a:r>
              <a:rPr lang="en-US" sz="2400" b="0" i="0" dirty="0">
                <a:solidFill>
                  <a:srgbClr val="222222"/>
                </a:solidFill>
                <a:effectLst/>
                <a:latin typeface="Garamond" panose="02020404030301010803" pitchFamily="18" charset="0"/>
              </a:rPr>
              <a:t> is Latin, and means “Rejoice!”</a:t>
            </a:r>
          </a:p>
          <a:p>
            <a:pPr algn="ctr"/>
            <a:r>
              <a:rPr lang="en-US" sz="2400" b="0" i="0" dirty="0">
                <a:solidFill>
                  <a:srgbClr val="222222"/>
                </a:solidFill>
                <a:effectLst/>
                <a:latin typeface="Garamond" panose="02020404030301010803" pitchFamily="18" charset="0"/>
              </a:rPr>
              <a:t>Why the joy?</a:t>
            </a:r>
          </a:p>
          <a:p>
            <a:pPr algn="ctr"/>
            <a:endParaRPr lang="en-US" sz="2400" b="0" i="0" dirty="0">
              <a:solidFill>
                <a:srgbClr val="222222"/>
              </a:solidFill>
              <a:effectLst/>
              <a:latin typeface="Garamond" panose="02020404030301010803" pitchFamily="18" charset="0"/>
            </a:endParaRPr>
          </a:p>
          <a:p>
            <a:pPr algn="ctr"/>
            <a:r>
              <a:rPr lang="en-US" sz="2400" dirty="0">
                <a:solidFill>
                  <a:srgbClr val="222222"/>
                </a:solidFill>
                <a:latin typeface="Garamond" panose="02020404030301010803" pitchFamily="18" charset="0"/>
              </a:rPr>
              <a:t>Because we are looking forward to Christmas.</a:t>
            </a:r>
          </a:p>
          <a:p>
            <a:pPr algn="ctr"/>
            <a:endParaRPr lang="en-US" sz="2400" dirty="0">
              <a:solidFill>
                <a:srgbClr val="222222"/>
              </a:solidFill>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6" name="Text Box 2">
            <a:extLst>
              <a:ext uri="{FF2B5EF4-FFF2-40B4-BE49-F238E27FC236}">
                <a16:creationId xmlns:a16="http://schemas.microsoft.com/office/drawing/2014/main" id="{56F80F41-B0BB-45AD-A3FF-A9A28F07CF12}"/>
              </a:ext>
            </a:extLst>
          </p:cNvPr>
          <p:cNvSpPr txBox="1">
            <a:spLocks noChangeArrowheads="1"/>
          </p:cNvSpPr>
          <p:nvPr/>
        </p:nvSpPr>
        <p:spPr bwMode="auto">
          <a:xfrm>
            <a:off x="2328954" y="5198029"/>
            <a:ext cx="6971146" cy="1610754"/>
          </a:xfrm>
          <a:prstGeom prst="rect">
            <a:avLst/>
          </a:prstGeom>
          <a:solidFill>
            <a:srgbClr val="7030A0"/>
          </a:solidFill>
          <a:ln w="57150">
            <a:solidFill>
              <a:schemeClr val="accent4">
                <a:lumMod val="60000"/>
                <a:lumOff val="40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In Advent </a:t>
            </a:r>
            <a:r>
              <a:rPr lang="en-GB" sz="3600" dirty="0">
                <a:solidFill>
                  <a:schemeClr val="bg1"/>
                </a:solidFill>
                <a:latin typeface="Garamond" panose="02020404030301010803" pitchFamily="18" charset="0"/>
                <a:ea typeface="Calibri" panose="020F0502020204030204" pitchFamily="34" charset="0"/>
                <a:cs typeface="Times New Roman" panose="02020603050405020304" pitchFamily="18" charset="0"/>
              </a:rPr>
              <a:t>~</a:t>
            </a:r>
            <a:endPar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Box 2">
            <a:extLst>
              <a:ext uri="{FF2B5EF4-FFF2-40B4-BE49-F238E27FC236}">
                <a16:creationId xmlns:a16="http://schemas.microsoft.com/office/drawing/2014/main" id="{44C5648E-ACCE-FABB-833F-E5ED57C8C03A}"/>
              </a:ext>
            </a:extLst>
          </p:cNvPr>
          <p:cNvSpPr txBox="1">
            <a:spLocks noChangeArrowheads="1"/>
          </p:cNvSpPr>
          <p:nvPr/>
        </p:nvSpPr>
        <p:spPr bwMode="auto">
          <a:xfrm>
            <a:off x="838199" y="64789"/>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 In Love</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490190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145942" y="1463614"/>
            <a:ext cx="11845683" cy="50030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endParaRPr lang="en-US" sz="2400" dirty="0">
              <a:solidFill>
                <a:srgbClr val="222222"/>
              </a:solidFill>
              <a:latin typeface="Garamond" panose="02020404030301010803" pitchFamily="18" charset="0"/>
            </a:endParaRPr>
          </a:p>
          <a:p>
            <a:pPr algn="ctr"/>
            <a:r>
              <a:rPr lang="en-US" sz="2400" dirty="0">
                <a:solidFill>
                  <a:srgbClr val="222222"/>
                </a:solidFill>
                <a:latin typeface="Garamond" panose="02020404030301010803" pitchFamily="18" charset="0"/>
              </a:rPr>
              <a:t>Because Christmas brings wholeness.</a:t>
            </a:r>
          </a:p>
          <a:p>
            <a:pPr algn="ctr"/>
            <a:endParaRPr lang="en-US" sz="2400" b="0" i="0" dirty="0">
              <a:solidFill>
                <a:srgbClr val="222222"/>
              </a:solidFill>
              <a:effectLst/>
              <a:latin typeface="Garamond" panose="02020404030301010803" pitchFamily="18" charset="0"/>
            </a:endParaRPr>
          </a:p>
          <a:p>
            <a:pPr algn="ctr"/>
            <a:r>
              <a:rPr lang="en-US" sz="2400" b="0" i="0" dirty="0">
                <a:solidFill>
                  <a:srgbClr val="222222"/>
                </a:solidFill>
                <a:effectLst/>
                <a:latin typeface="Garamond" panose="02020404030301010803" pitchFamily="18" charset="0"/>
              </a:rPr>
              <a:t>Because Christmas brings generosity of spirit and generosity of heart</a:t>
            </a:r>
            <a:r>
              <a:rPr lang="en-US" sz="2400" dirty="0">
                <a:solidFill>
                  <a:srgbClr val="222222"/>
                </a:solidFill>
                <a:latin typeface="Garamond" panose="02020404030301010803" pitchFamily="18" charset="0"/>
              </a:rPr>
              <a:t>.</a:t>
            </a:r>
          </a:p>
          <a:p>
            <a:pPr algn="ctr"/>
            <a:endParaRPr lang="en-US" sz="2400" b="0" i="0" dirty="0">
              <a:solidFill>
                <a:srgbClr val="222222"/>
              </a:solidFill>
              <a:effectLst/>
              <a:latin typeface="Garamond" panose="02020404030301010803" pitchFamily="18" charset="0"/>
            </a:endParaRPr>
          </a:p>
          <a:p>
            <a:pPr algn="ctr"/>
            <a:r>
              <a:rPr lang="en-US" sz="2400" b="0" i="0" dirty="0">
                <a:solidFill>
                  <a:srgbClr val="222222"/>
                </a:solidFill>
                <a:effectLst/>
                <a:latin typeface="Garamond" panose="02020404030301010803" pitchFamily="18" charset="0"/>
              </a:rPr>
              <a:t>Because we think of the poor, the homeless, the needy.</a:t>
            </a:r>
          </a:p>
          <a:p>
            <a:pPr algn="ctr"/>
            <a:endParaRPr lang="en-US" sz="2400" dirty="0">
              <a:solidFill>
                <a:srgbClr val="222222"/>
              </a:solidFill>
              <a:latin typeface="Garamond" panose="02020404030301010803" pitchFamily="18" charset="0"/>
            </a:endParaRPr>
          </a:p>
          <a:p>
            <a:pPr algn="ctr"/>
            <a:r>
              <a:rPr lang="en-US" sz="2400" dirty="0">
                <a:solidFill>
                  <a:srgbClr val="222222"/>
                </a:solidFill>
                <a:latin typeface="Garamond" panose="02020404030301010803" pitchFamily="18" charset="0"/>
              </a:rPr>
              <a:t>Because we respond to their needs with charity.</a:t>
            </a: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6" name="Text Box 2">
            <a:extLst>
              <a:ext uri="{FF2B5EF4-FFF2-40B4-BE49-F238E27FC236}">
                <a16:creationId xmlns:a16="http://schemas.microsoft.com/office/drawing/2014/main" id="{56F80F41-B0BB-45AD-A3FF-A9A28F07CF12}"/>
              </a:ext>
            </a:extLst>
          </p:cNvPr>
          <p:cNvSpPr txBox="1">
            <a:spLocks noChangeArrowheads="1"/>
          </p:cNvSpPr>
          <p:nvPr/>
        </p:nvSpPr>
        <p:spPr bwMode="auto">
          <a:xfrm>
            <a:off x="2328954" y="5198029"/>
            <a:ext cx="6971146" cy="1610754"/>
          </a:xfrm>
          <a:prstGeom prst="rect">
            <a:avLst/>
          </a:prstGeom>
          <a:solidFill>
            <a:srgbClr val="7030A0"/>
          </a:solidFill>
          <a:ln w="57150">
            <a:solidFill>
              <a:schemeClr val="accent4">
                <a:lumMod val="60000"/>
                <a:lumOff val="40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In Advent </a:t>
            </a:r>
            <a:r>
              <a:rPr lang="en-GB" sz="3600" dirty="0">
                <a:solidFill>
                  <a:schemeClr val="bg1"/>
                </a:solidFill>
                <a:latin typeface="Garamond" panose="02020404030301010803" pitchFamily="18" charset="0"/>
                <a:ea typeface="Calibri" panose="020F0502020204030204" pitchFamily="34" charset="0"/>
                <a:cs typeface="Times New Roman" panose="02020603050405020304" pitchFamily="18" charset="0"/>
              </a:rPr>
              <a:t>~</a:t>
            </a:r>
            <a:endPar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Box 2">
            <a:extLst>
              <a:ext uri="{FF2B5EF4-FFF2-40B4-BE49-F238E27FC236}">
                <a16:creationId xmlns:a16="http://schemas.microsoft.com/office/drawing/2014/main" id="{06F4323C-5D87-3F41-0D9E-BBAB4E7E4EE9}"/>
              </a:ext>
            </a:extLst>
          </p:cNvPr>
          <p:cNvSpPr txBox="1">
            <a:spLocks noChangeArrowheads="1"/>
          </p:cNvSpPr>
          <p:nvPr/>
        </p:nvSpPr>
        <p:spPr bwMode="auto">
          <a:xfrm>
            <a:off x="838199" y="64789"/>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 In Love</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895424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145942" y="1675543"/>
            <a:ext cx="11845683" cy="50030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r>
              <a:rPr lang="en-US" sz="2400" b="0" i="0" dirty="0">
                <a:solidFill>
                  <a:srgbClr val="222222"/>
                </a:solidFill>
                <a:effectLst/>
                <a:latin typeface="Garamond" panose="02020404030301010803" pitchFamily="18" charset="0"/>
              </a:rPr>
              <a:t>Because we spend time with people important to us.</a:t>
            </a:r>
          </a:p>
          <a:p>
            <a:pPr algn="ctr"/>
            <a:endParaRPr lang="en-US" sz="2400" b="0" i="0" dirty="0">
              <a:solidFill>
                <a:srgbClr val="222222"/>
              </a:solidFill>
              <a:effectLst/>
              <a:latin typeface="Garamond" panose="02020404030301010803" pitchFamily="18" charset="0"/>
            </a:endParaRPr>
          </a:p>
          <a:p>
            <a:pPr algn="ctr"/>
            <a:r>
              <a:rPr lang="en-US" sz="2400" dirty="0">
                <a:solidFill>
                  <a:srgbClr val="222222"/>
                </a:solidFill>
                <a:latin typeface="Garamond" panose="02020404030301010803" pitchFamily="18" charset="0"/>
              </a:rPr>
              <a:t>Because we take time out of the busy, bustling business of life to relax.</a:t>
            </a:r>
          </a:p>
          <a:p>
            <a:pPr algn="ctr"/>
            <a:endParaRPr lang="en-US" sz="2400" dirty="0">
              <a:solidFill>
                <a:srgbClr val="222222"/>
              </a:solidFill>
              <a:latin typeface="Garamond" panose="02020404030301010803" pitchFamily="18" charset="0"/>
            </a:endParaRPr>
          </a:p>
          <a:p>
            <a:pPr algn="ctr"/>
            <a:r>
              <a:rPr lang="en-US" sz="2400" b="0" i="0" dirty="0">
                <a:solidFill>
                  <a:srgbClr val="222222"/>
                </a:solidFill>
                <a:effectLst/>
                <a:latin typeface="Garamond" panose="02020404030301010803" pitchFamily="18" charset="0"/>
              </a:rPr>
              <a:t>Because of the calmness.</a:t>
            </a:r>
          </a:p>
          <a:p>
            <a:pPr algn="ctr"/>
            <a:endParaRPr lang="en-US" sz="2400" b="0" i="0" dirty="0">
              <a:solidFill>
                <a:srgbClr val="222222"/>
              </a:solidFill>
              <a:effectLst/>
              <a:latin typeface="Garamond" panose="02020404030301010803" pitchFamily="18" charset="0"/>
            </a:endParaRPr>
          </a:p>
          <a:p>
            <a:pPr algn="ctr"/>
            <a:r>
              <a:rPr lang="en-US" sz="2400" dirty="0">
                <a:solidFill>
                  <a:srgbClr val="222222"/>
                </a:solidFill>
                <a:latin typeface="Garamond" panose="02020404030301010803" pitchFamily="18" charset="0"/>
              </a:rPr>
              <a:t>Because of the stillness.</a:t>
            </a: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6" name="Text Box 2">
            <a:extLst>
              <a:ext uri="{FF2B5EF4-FFF2-40B4-BE49-F238E27FC236}">
                <a16:creationId xmlns:a16="http://schemas.microsoft.com/office/drawing/2014/main" id="{56F80F41-B0BB-45AD-A3FF-A9A28F07CF12}"/>
              </a:ext>
            </a:extLst>
          </p:cNvPr>
          <p:cNvSpPr txBox="1">
            <a:spLocks noChangeArrowheads="1"/>
          </p:cNvSpPr>
          <p:nvPr/>
        </p:nvSpPr>
        <p:spPr bwMode="auto">
          <a:xfrm>
            <a:off x="2328954" y="5198029"/>
            <a:ext cx="6971146" cy="1610754"/>
          </a:xfrm>
          <a:prstGeom prst="rect">
            <a:avLst/>
          </a:prstGeom>
          <a:solidFill>
            <a:srgbClr val="7030A0"/>
          </a:solidFill>
          <a:ln w="57150">
            <a:solidFill>
              <a:schemeClr val="accent4">
                <a:lumMod val="60000"/>
                <a:lumOff val="40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In Advent </a:t>
            </a:r>
            <a:r>
              <a:rPr lang="en-GB" sz="3600" dirty="0">
                <a:solidFill>
                  <a:schemeClr val="bg1"/>
                </a:solidFill>
                <a:latin typeface="Garamond" panose="02020404030301010803" pitchFamily="18" charset="0"/>
                <a:ea typeface="Calibri" panose="020F0502020204030204" pitchFamily="34" charset="0"/>
                <a:cs typeface="Times New Roman" panose="02020603050405020304" pitchFamily="18" charset="0"/>
              </a:rPr>
              <a:t>~</a:t>
            </a:r>
            <a:endPar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Box 2">
            <a:extLst>
              <a:ext uri="{FF2B5EF4-FFF2-40B4-BE49-F238E27FC236}">
                <a16:creationId xmlns:a16="http://schemas.microsoft.com/office/drawing/2014/main" id="{425D1802-9D81-0430-A565-0282B6A8C13F}"/>
              </a:ext>
            </a:extLst>
          </p:cNvPr>
          <p:cNvSpPr txBox="1">
            <a:spLocks noChangeArrowheads="1"/>
          </p:cNvSpPr>
          <p:nvPr/>
        </p:nvSpPr>
        <p:spPr bwMode="auto">
          <a:xfrm>
            <a:off x="838199" y="64789"/>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 In Love</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527170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145942" y="1675543"/>
            <a:ext cx="11845683" cy="50030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r>
              <a:rPr lang="en-US" sz="2400" b="0" i="0" dirty="0">
                <a:solidFill>
                  <a:srgbClr val="222222"/>
                </a:solidFill>
                <a:effectLst/>
                <a:latin typeface="Garamond" panose="02020404030301010803" pitchFamily="18" charset="0"/>
              </a:rPr>
              <a:t>Because of the love we have for each other.</a:t>
            </a:r>
          </a:p>
          <a:p>
            <a:pPr algn="ctr"/>
            <a:endParaRPr lang="en-US" sz="2400" b="0" i="0" dirty="0">
              <a:solidFill>
                <a:srgbClr val="222222"/>
              </a:solidFill>
              <a:effectLst/>
              <a:latin typeface="Garamond" panose="02020404030301010803" pitchFamily="18" charset="0"/>
            </a:endParaRPr>
          </a:p>
          <a:p>
            <a:pPr algn="ctr"/>
            <a:r>
              <a:rPr lang="en-US" sz="2400" dirty="0">
                <a:solidFill>
                  <a:srgbClr val="222222"/>
                </a:solidFill>
                <a:latin typeface="Garamond" panose="02020404030301010803" pitchFamily="18" charset="0"/>
              </a:rPr>
              <a:t>Because of the love God has for us.</a:t>
            </a:r>
          </a:p>
          <a:p>
            <a:pPr algn="ctr"/>
            <a:endParaRPr lang="en-US" sz="2400" dirty="0">
              <a:solidFill>
                <a:srgbClr val="222222"/>
              </a:solidFill>
              <a:latin typeface="Garamond" panose="02020404030301010803" pitchFamily="18" charset="0"/>
            </a:endParaRPr>
          </a:p>
          <a:p>
            <a:pPr algn="ctr"/>
            <a:r>
              <a:rPr lang="en-US" sz="2400" dirty="0">
                <a:solidFill>
                  <a:srgbClr val="222222"/>
                </a:solidFill>
                <a:latin typeface="Garamond" panose="02020404030301010803" pitchFamily="18" charset="0"/>
              </a:rPr>
              <a:t>Because, in the words of Cardinal Hume :</a:t>
            </a:r>
          </a:p>
          <a:p>
            <a:pPr algn="ctr"/>
            <a:endParaRPr lang="en-US" sz="2400" dirty="0">
              <a:solidFill>
                <a:srgbClr val="222222"/>
              </a:solidFill>
              <a:latin typeface="Garamond" panose="02020404030301010803" pitchFamily="18" charset="0"/>
            </a:endParaRPr>
          </a:p>
          <a:p>
            <a:pPr algn="ctr"/>
            <a:r>
              <a:rPr lang="en-US" sz="4000" dirty="0">
                <a:solidFill>
                  <a:srgbClr val="222222"/>
                </a:solidFill>
                <a:latin typeface="Garamond" panose="02020404030301010803" pitchFamily="18" charset="0"/>
              </a:rPr>
              <a:t>“The great and awesome God became man for me.”</a:t>
            </a: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6" name="Text Box 2">
            <a:extLst>
              <a:ext uri="{FF2B5EF4-FFF2-40B4-BE49-F238E27FC236}">
                <a16:creationId xmlns:a16="http://schemas.microsoft.com/office/drawing/2014/main" id="{56F80F41-B0BB-45AD-A3FF-A9A28F07CF12}"/>
              </a:ext>
            </a:extLst>
          </p:cNvPr>
          <p:cNvSpPr txBox="1">
            <a:spLocks noChangeArrowheads="1"/>
          </p:cNvSpPr>
          <p:nvPr/>
        </p:nvSpPr>
        <p:spPr bwMode="auto">
          <a:xfrm>
            <a:off x="2328954" y="5198029"/>
            <a:ext cx="6971146" cy="1610754"/>
          </a:xfrm>
          <a:prstGeom prst="rect">
            <a:avLst/>
          </a:prstGeom>
          <a:solidFill>
            <a:srgbClr val="7030A0"/>
          </a:solidFill>
          <a:ln w="57150">
            <a:solidFill>
              <a:schemeClr val="accent4">
                <a:lumMod val="60000"/>
                <a:lumOff val="40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In Advent </a:t>
            </a:r>
            <a:r>
              <a:rPr lang="en-GB" sz="3600" dirty="0">
                <a:solidFill>
                  <a:schemeClr val="bg1"/>
                </a:solidFill>
                <a:latin typeface="Garamond" panose="02020404030301010803" pitchFamily="18" charset="0"/>
                <a:ea typeface="Calibri" panose="020F0502020204030204" pitchFamily="34" charset="0"/>
                <a:cs typeface="Times New Roman" panose="02020603050405020304" pitchFamily="18" charset="0"/>
              </a:rPr>
              <a:t>~</a:t>
            </a:r>
            <a:endPar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Box 2">
            <a:extLst>
              <a:ext uri="{FF2B5EF4-FFF2-40B4-BE49-F238E27FC236}">
                <a16:creationId xmlns:a16="http://schemas.microsoft.com/office/drawing/2014/main" id="{1EA75186-90DB-686B-5D6B-1B53A5572353}"/>
              </a:ext>
            </a:extLst>
          </p:cNvPr>
          <p:cNvSpPr txBox="1">
            <a:spLocks noChangeArrowheads="1"/>
          </p:cNvSpPr>
          <p:nvPr/>
        </p:nvSpPr>
        <p:spPr bwMode="auto">
          <a:xfrm>
            <a:off x="838199" y="64789"/>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 In Love</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257812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53148" y="298360"/>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on the Creed </a:t>
            </a:r>
          </a:p>
        </p:txBody>
      </p:sp>
      <p:sp>
        <p:nvSpPr>
          <p:cNvPr id="4" name="Rectangle 3"/>
          <p:cNvSpPr>
            <a:spLocks noChangeArrowheads="1"/>
          </p:cNvSpPr>
          <p:nvPr/>
        </p:nvSpPr>
        <p:spPr bwMode="auto">
          <a:xfrm>
            <a:off x="3901751" y="2595928"/>
            <a:ext cx="4086658" cy="3125841"/>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algn="ctr">
              <a:spcAft>
                <a:spcPts val="300"/>
              </a:spcAft>
            </a:pPr>
            <a:r>
              <a:rPr lang="en-GB" sz="4000" dirty="0">
                <a:solidFill>
                  <a:srgbClr val="202124"/>
                </a:solidFill>
                <a:effectLst/>
                <a:latin typeface="Garamond" panose="02020404030301010803" pitchFamily="18" charset="0"/>
                <a:ea typeface="Calibri" panose="020F0502020204030204" pitchFamily="34" charset="0"/>
                <a:cs typeface="Arial" panose="020B0604020202020204" pitchFamily="34" charset="0"/>
              </a:rPr>
              <a:t>I confess           one baptism       for the            forgiveness         of sins.</a:t>
            </a:r>
            <a:endParaRPr lang="en-GB" sz="4000" dirty="0">
              <a:effectLst/>
              <a:latin typeface="Times New Roman" panose="02020603050405020304" pitchFamily="18" charset="0"/>
              <a:ea typeface="Times New Roman" panose="02020603050405020304" pitchFamily="18" charset="0"/>
            </a:endParaRPr>
          </a:p>
        </p:txBody>
      </p:sp>
      <p:pic>
        <p:nvPicPr>
          <p:cNvPr id="4098" name="Picture 2" descr="Baptism | sppc">
            <a:extLst>
              <a:ext uri="{FF2B5EF4-FFF2-40B4-BE49-F238E27FC236}">
                <a16:creationId xmlns:a16="http://schemas.microsoft.com/office/drawing/2014/main" id="{F9B36A23-0F42-AC24-635D-173AFDB2E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54795"/>
            <a:ext cx="4597847" cy="43501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aptism | sppc">
            <a:extLst>
              <a:ext uri="{FF2B5EF4-FFF2-40B4-BE49-F238E27FC236}">
                <a16:creationId xmlns:a16="http://schemas.microsoft.com/office/drawing/2014/main" id="{9FAE31EA-789C-0822-5DA4-78DD0B402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4153" y="2054795"/>
            <a:ext cx="4597847" cy="43501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099" y="6143316"/>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Tree>
    <p:extLst>
      <p:ext uri="{BB962C8B-B14F-4D97-AF65-F5344CB8AC3E}">
        <p14:creationId xmlns:p14="http://schemas.microsoft.com/office/powerpoint/2010/main" val="317733086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8" name="Title 1"/>
          <p:cNvSpPr txBox="1">
            <a:spLocks/>
          </p:cNvSpPr>
          <p:nvPr/>
        </p:nvSpPr>
        <p:spPr>
          <a:xfrm>
            <a:off x="653143" y="370437"/>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7625918" y="2619579"/>
            <a:ext cx="4012707" cy="2831544"/>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11</a:t>
            </a:r>
            <a:r>
              <a:rPr lang="en-GB" sz="2600" b="1" baseline="30000" dirty="0">
                <a:latin typeface="Garamond" panose="02020404030301010803" pitchFamily="18" charset="0"/>
              </a:rPr>
              <a:t>th</a:t>
            </a:r>
            <a:r>
              <a:rPr lang="en-GB" sz="2600" b="1" dirty="0">
                <a:latin typeface="Garamond" panose="02020404030301010803" pitchFamily="18" charset="0"/>
              </a:rPr>
              <a:t> December 2022</a:t>
            </a:r>
            <a:r>
              <a:rPr lang="en-GB" sz="2600" dirty="0">
                <a:latin typeface="Garamond" panose="02020404030301010803" pitchFamily="18" charset="0"/>
              </a:rPr>
              <a:t> </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Matthew, Jesus teaches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r>
              <a:rPr lang="en-GB" sz="3200" dirty="0">
                <a:latin typeface="Garamond" panose="02020404030301010803" pitchFamily="18" charset="0"/>
              </a:rPr>
              <a:t>“</a:t>
            </a: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Blessed is the one who takes no offence at me.”</a:t>
            </a:r>
            <a:endParaRPr lang="en-GB" sz="3200" dirty="0">
              <a:latin typeface="Garamond" panose="02020404030301010803"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4" name="Picture 3">
            <a:extLst>
              <a:ext uri="{FF2B5EF4-FFF2-40B4-BE49-F238E27FC236}">
                <a16:creationId xmlns:a16="http://schemas.microsoft.com/office/drawing/2014/main" id="{8F5EBE1C-4F36-2967-8781-C2B8A72C458F}"/>
              </a:ext>
            </a:extLst>
          </p:cNvPr>
          <p:cNvPicPr>
            <a:picLocks noChangeAspect="1"/>
          </p:cNvPicPr>
          <p:nvPr/>
        </p:nvPicPr>
        <p:blipFill rotWithShape="1">
          <a:blip r:embed="rId3"/>
          <a:srcRect l="29853" t="29903" r="38325" b="36699"/>
          <a:stretch/>
        </p:blipFill>
        <p:spPr>
          <a:xfrm>
            <a:off x="653143" y="2260925"/>
            <a:ext cx="6543230" cy="3862784"/>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350381" y="2296761"/>
            <a:ext cx="7389181" cy="3375796"/>
          </a:xfrm>
          <a:prstGeom prst="rect">
            <a:avLst/>
          </a:prstGeom>
          <a:noFill/>
        </p:spPr>
        <p:txBody>
          <a:bodyPr wrap="square" rtlCol="0">
            <a:spAutoFit/>
          </a:bodyPr>
          <a:lstStyle/>
          <a:p>
            <a:pPr algn="ctr">
              <a:lnSpc>
                <a:spcPct val="107000"/>
              </a:lnSpc>
              <a:spcAft>
                <a:spcPts val="800"/>
              </a:spcAft>
              <a:buClr>
                <a:srgbClr val="212121"/>
              </a:buClr>
            </a:pPr>
            <a:r>
              <a:rPr lang="en-GB" sz="4000" dirty="0">
                <a:solidFill>
                  <a:srgbClr val="373737"/>
                </a:solidFill>
                <a:effectLst/>
                <a:latin typeface="Garamond" panose="02020404030301010803" pitchFamily="18" charset="0"/>
                <a:ea typeface="Calibri" panose="020F0502020204030204" pitchFamily="34" charset="0"/>
                <a:cs typeface="Times New Roman" panose="02020603050405020304" pitchFamily="18" charset="0"/>
              </a:rPr>
              <a:t>“</a:t>
            </a:r>
            <a:r>
              <a:rPr lang="en-GB" sz="40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Young people must                      say to the world :                            the message of Christ                     is good!”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dirty="0">
              <a:latin typeface="Garamond" panose="02020404030301010803" pitchFamily="18" charset="0"/>
            </a:endParaRPr>
          </a:p>
          <a:p>
            <a:pPr algn="r"/>
            <a:endParaRPr lang="en-GB" sz="100" dirty="0">
              <a:latin typeface="Garamond" panose="02020404030301010803" pitchFamily="18" charset="0"/>
            </a:endParaRPr>
          </a:p>
          <a:p>
            <a:r>
              <a:rPr lang="en-GB" sz="2400" dirty="0">
                <a:latin typeface="Garamond" panose="02020404030301010803" pitchFamily="18" charset="0"/>
              </a:rPr>
              <a:t>                                         - Pope Francis, Palm Sunday 2013</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7015</TotalTime>
  <Words>635</Words>
  <Application>Microsoft Office PowerPoint</Application>
  <PresentationFormat>Widescreen</PresentationFormat>
  <Paragraphs>123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242</cp:revision>
  <dcterms:created xsi:type="dcterms:W3CDTF">2019-09-06T14:56:38Z</dcterms:created>
  <dcterms:modified xsi:type="dcterms:W3CDTF">2022-11-21T11:51:11Z</dcterms:modified>
</cp:coreProperties>
</file>