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379" r:id="rId6"/>
    <p:sldId id="258" r:id="rId7"/>
    <p:sldId id="381" r:id="rId8"/>
    <p:sldId id="272" r:id="rId9"/>
    <p:sldId id="321" r:id="rId10"/>
    <p:sldId id="3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5D87C-49F8-4945-A208-A8A7B8DF97AE}" v="52" dt="2022-12-19T14:04:34.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A6A5D87C-49F8-4945-A208-A8A7B8DF97AE}"/>
    <pc:docChg chg="undo redo custSel addSld delSld modSld sldOrd">
      <pc:chgData name="John Adams" userId="1143faee-bb16-416e-8056-0ed4c730fe93" providerId="ADAL" clId="{A6A5D87C-49F8-4945-A208-A8A7B8DF97AE}" dt="2022-12-19T14:17:46.365" v="2573" actId="6549"/>
      <pc:docMkLst>
        <pc:docMk/>
      </pc:docMkLst>
      <pc:sldChg chg="modSp mod">
        <pc:chgData name="John Adams" userId="1143faee-bb16-416e-8056-0ed4c730fe93" providerId="ADAL" clId="{A6A5D87C-49F8-4945-A208-A8A7B8DF97AE}" dt="2022-12-19T13:33:03.503" v="495" actId="1076"/>
        <pc:sldMkLst>
          <pc:docMk/>
          <pc:sldMk cId="2656554078" sldId="258"/>
        </pc:sldMkLst>
        <pc:spChg chg="mod">
          <ac:chgData name="John Adams" userId="1143faee-bb16-416e-8056-0ed4c730fe93" providerId="ADAL" clId="{A6A5D87C-49F8-4945-A208-A8A7B8DF97AE}" dt="2022-12-19T13:33:03.503" v="495" actId="1076"/>
          <ac:spMkLst>
            <pc:docMk/>
            <pc:sldMk cId="2656554078" sldId="258"/>
            <ac:spMk id="4" creationId="{00000000-0000-0000-0000-000000000000}"/>
          </ac:spMkLst>
        </pc:spChg>
      </pc:sldChg>
      <pc:sldChg chg="addSp delSp modSp mod">
        <pc:chgData name="John Adams" userId="1143faee-bb16-416e-8056-0ed4c730fe93" providerId="ADAL" clId="{A6A5D87C-49F8-4945-A208-A8A7B8DF97AE}" dt="2022-12-19T13:43:04.948" v="1185" actId="20577"/>
        <pc:sldMkLst>
          <pc:docMk/>
          <pc:sldMk cId="2339235338" sldId="272"/>
        </pc:sldMkLst>
        <pc:spChg chg="mod">
          <ac:chgData name="John Adams" userId="1143faee-bb16-416e-8056-0ed4c730fe93" providerId="ADAL" clId="{A6A5D87C-49F8-4945-A208-A8A7B8DF97AE}" dt="2022-12-19T13:43:04.948" v="1185" actId="20577"/>
          <ac:spMkLst>
            <pc:docMk/>
            <pc:sldMk cId="2339235338" sldId="272"/>
            <ac:spMk id="3" creationId="{00000000-0000-0000-0000-000000000000}"/>
          </ac:spMkLst>
        </pc:spChg>
        <pc:spChg chg="mod ord">
          <ac:chgData name="John Adams" userId="1143faee-bb16-416e-8056-0ed4c730fe93" providerId="ADAL" clId="{A6A5D87C-49F8-4945-A208-A8A7B8DF97AE}" dt="2022-12-19T13:35:43.306" v="528" actId="166"/>
          <ac:spMkLst>
            <pc:docMk/>
            <pc:sldMk cId="2339235338" sldId="272"/>
            <ac:spMk id="8" creationId="{00000000-0000-0000-0000-000000000000}"/>
          </ac:spMkLst>
        </pc:spChg>
        <pc:picChg chg="add mod">
          <ac:chgData name="John Adams" userId="1143faee-bb16-416e-8056-0ed4c730fe93" providerId="ADAL" clId="{A6A5D87C-49F8-4945-A208-A8A7B8DF97AE}" dt="2022-12-19T13:35:36.001" v="527" actId="14100"/>
          <ac:picMkLst>
            <pc:docMk/>
            <pc:sldMk cId="2339235338" sldId="272"/>
            <ac:picMk id="4098" creationId="{A2A6CD79-D011-62F7-9CA3-0279B14C3377}"/>
          </ac:picMkLst>
        </pc:picChg>
        <pc:picChg chg="del">
          <ac:chgData name="John Adams" userId="1143faee-bb16-416e-8056-0ed4c730fe93" providerId="ADAL" clId="{A6A5D87C-49F8-4945-A208-A8A7B8DF97AE}" dt="2022-12-19T13:35:04.600" v="522" actId="478"/>
          <ac:picMkLst>
            <pc:docMk/>
            <pc:sldMk cId="2339235338" sldId="272"/>
            <ac:picMk id="5122" creationId="{9B293F47-ED7D-B6C3-673F-DB0A351FC3DA}"/>
          </ac:picMkLst>
        </pc:picChg>
      </pc:sldChg>
      <pc:sldChg chg="addSp delSp modSp mod">
        <pc:chgData name="John Adams" userId="1143faee-bb16-416e-8056-0ed4c730fe93" providerId="ADAL" clId="{A6A5D87C-49F8-4945-A208-A8A7B8DF97AE}" dt="2022-12-19T13:19:00.228" v="89" actId="196"/>
        <pc:sldMkLst>
          <pc:docMk/>
          <pc:sldMk cId="835714311" sldId="289"/>
        </pc:sldMkLst>
        <pc:spChg chg="mod">
          <ac:chgData name="John Adams" userId="1143faee-bb16-416e-8056-0ed4c730fe93" providerId="ADAL" clId="{A6A5D87C-49F8-4945-A208-A8A7B8DF97AE}" dt="2022-12-19T13:16:35.137" v="74" actId="1076"/>
          <ac:spMkLst>
            <pc:docMk/>
            <pc:sldMk cId="835714311" sldId="289"/>
            <ac:spMk id="10" creationId="{00000000-0000-0000-0000-000000000000}"/>
          </ac:spMkLst>
        </pc:spChg>
        <pc:spChg chg="mod">
          <ac:chgData name="John Adams" userId="1143faee-bb16-416e-8056-0ed4c730fe93" providerId="ADAL" clId="{A6A5D87C-49F8-4945-A208-A8A7B8DF97AE}" dt="2022-12-19T13:16:43.755" v="79" actId="20577"/>
          <ac:spMkLst>
            <pc:docMk/>
            <pc:sldMk cId="835714311" sldId="289"/>
            <ac:spMk id="11" creationId="{00000000-0000-0000-0000-000000000000}"/>
          </ac:spMkLst>
        </pc:spChg>
        <pc:picChg chg="add mod modCrop">
          <ac:chgData name="John Adams" userId="1143faee-bb16-416e-8056-0ed4c730fe93" providerId="ADAL" clId="{A6A5D87C-49F8-4945-A208-A8A7B8DF97AE}" dt="2022-12-19T13:18:42.409" v="86" actId="1076"/>
          <ac:picMkLst>
            <pc:docMk/>
            <pc:sldMk cId="835714311" sldId="289"/>
            <ac:picMk id="3" creationId="{6F384223-65E2-3DF8-331E-85E65871229E}"/>
          </ac:picMkLst>
        </pc:picChg>
        <pc:picChg chg="del">
          <ac:chgData name="John Adams" userId="1143faee-bb16-416e-8056-0ed4c730fe93" providerId="ADAL" clId="{A6A5D87C-49F8-4945-A208-A8A7B8DF97AE}" dt="2022-12-19T13:13:11.643" v="37" actId="478"/>
          <ac:picMkLst>
            <pc:docMk/>
            <pc:sldMk cId="835714311" sldId="289"/>
            <ac:picMk id="4" creationId="{86CDEDEC-C12B-7800-7CC6-C3394ADC597B}"/>
          </ac:picMkLst>
        </pc:picChg>
        <pc:picChg chg="add mod">
          <ac:chgData name="John Adams" userId="1143faee-bb16-416e-8056-0ed4c730fe93" providerId="ADAL" clId="{A6A5D87C-49F8-4945-A208-A8A7B8DF97AE}" dt="2022-12-19T13:19:00.228" v="89" actId="196"/>
          <ac:picMkLst>
            <pc:docMk/>
            <pc:sldMk cId="835714311" sldId="289"/>
            <ac:picMk id="6" creationId="{AD614574-569B-D3AE-D36D-AC15C76FA4CD}"/>
          </ac:picMkLst>
        </pc:picChg>
        <pc:picChg chg="del">
          <ac:chgData name="John Adams" userId="1143faee-bb16-416e-8056-0ed4c730fe93" providerId="ADAL" clId="{A6A5D87C-49F8-4945-A208-A8A7B8DF97AE}" dt="2022-12-19T13:13:09.072" v="36" actId="478"/>
          <ac:picMkLst>
            <pc:docMk/>
            <pc:sldMk cId="835714311" sldId="289"/>
            <ac:picMk id="2052" creationId="{0A15BA01-EFA9-EF3E-39DB-FE0F690B6162}"/>
          </ac:picMkLst>
        </pc:picChg>
      </pc:sldChg>
      <pc:sldChg chg="addSp delSp modSp mod">
        <pc:chgData name="John Adams" userId="1143faee-bb16-416e-8056-0ed4c730fe93" providerId="ADAL" clId="{A6A5D87C-49F8-4945-A208-A8A7B8DF97AE}" dt="2022-12-19T13:28:07.943" v="326" actId="1076"/>
        <pc:sldMkLst>
          <pc:docMk/>
          <pc:sldMk cId="2058881387" sldId="297"/>
        </pc:sldMkLst>
        <pc:spChg chg="mod">
          <ac:chgData name="John Adams" userId="1143faee-bb16-416e-8056-0ed4c730fe93" providerId="ADAL" clId="{A6A5D87C-49F8-4945-A208-A8A7B8DF97AE}" dt="2022-12-19T13:28:07.943" v="326" actId="1076"/>
          <ac:spMkLst>
            <pc:docMk/>
            <pc:sldMk cId="2058881387" sldId="297"/>
            <ac:spMk id="3" creationId="{00000000-0000-0000-0000-000000000000}"/>
          </ac:spMkLst>
        </pc:spChg>
        <pc:spChg chg="add del mod">
          <ac:chgData name="John Adams" userId="1143faee-bb16-416e-8056-0ed4c730fe93" providerId="ADAL" clId="{A6A5D87C-49F8-4945-A208-A8A7B8DF97AE}" dt="2022-12-19T13:27:26.602" v="309" actId="478"/>
          <ac:spMkLst>
            <pc:docMk/>
            <pc:sldMk cId="2058881387" sldId="297"/>
            <ac:spMk id="5" creationId="{B5849368-AAAF-A909-E8E3-BC5FCC6610B0}"/>
          </ac:spMkLst>
        </pc:spChg>
        <pc:spChg chg="mod">
          <ac:chgData name="John Adams" userId="1143faee-bb16-416e-8056-0ed4c730fe93" providerId="ADAL" clId="{A6A5D87C-49F8-4945-A208-A8A7B8DF97AE}" dt="2022-12-19T13:28:03.883" v="325" actId="404"/>
          <ac:spMkLst>
            <pc:docMk/>
            <pc:sldMk cId="2058881387" sldId="297"/>
            <ac:spMk id="8" creationId="{00000000-0000-0000-0000-000000000000}"/>
          </ac:spMkLst>
        </pc:spChg>
        <pc:spChg chg="add del mod">
          <ac:chgData name="John Adams" userId="1143faee-bb16-416e-8056-0ed4c730fe93" providerId="ADAL" clId="{A6A5D87C-49F8-4945-A208-A8A7B8DF97AE}" dt="2022-12-19T13:27:27.038" v="310" actId="478"/>
          <ac:spMkLst>
            <pc:docMk/>
            <pc:sldMk cId="2058881387" sldId="297"/>
            <ac:spMk id="10" creationId="{8894E90A-C134-8D0A-D820-9430B69F14A5}"/>
          </ac:spMkLst>
        </pc:spChg>
        <pc:spChg chg="add del">
          <ac:chgData name="John Adams" userId="1143faee-bb16-416e-8056-0ed4c730fe93" providerId="ADAL" clId="{A6A5D87C-49F8-4945-A208-A8A7B8DF97AE}" dt="2022-12-19T13:27:25.711" v="307" actId="478"/>
          <ac:spMkLst>
            <pc:docMk/>
            <pc:sldMk cId="2058881387" sldId="297"/>
            <ac:spMk id="17410" creationId="{00000000-0000-0000-0000-000000000000}"/>
          </ac:spMkLst>
        </pc:spChg>
        <pc:picChg chg="del">
          <ac:chgData name="John Adams" userId="1143faee-bb16-416e-8056-0ed4c730fe93" providerId="ADAL" clId="{A6A5D87C-49F8-4945-A208-A8A7B8DF97AE}" dt="2022-12-19T13:25:30.468" v="277" actId="478"/>
          <ac:picMkLst>
            <pc:docMk/>
            <pc:sldMk cId="2058881387" sldId="297"/>
            <ac:picMk id="4" creationId="{8F5EBE1C-4F36-2967-8781-C2B8A72C458F}"/>
          </ac:picMkLst>
        </pc:picChg>
        <pc:picChg chg="add del mod">
          <ac:chgData name="John Adams" userId="1143faee-bb16-416e-8056-0ed4c730fe93" providerId="ADAL" clId="{A6A5D87C-49F8-4945-A208-A8A7B8DF97AE}" dt="2022-12-19T13:27:25.040" v="304" actId="1076"/>
          <ac:picMkLst>
            <pc:docMk/>
            <pc:sldMk cId="2058881387" sldId="297"/>
            <ac:picMk id="3074" creationId="{31237644-4FB3-1093-53FB-314F3138895B}"/>
          </ac:picMkLst>
        </pc:picChg>
      </pc:sldChg>
      <pc:sldChg chg="addSp delSp modSp mod">
        <pc:chgData name="John Adams" userId="1143faee-bb16-416e-8056-0ed4c730fe93" providerId="ADAL" clId="{A6A5D87C-49F8-4945-A208-A8A7B8DF97AE}" dt="2022-12-19T14:17:46.365" v="2573" actId="6549"/>
        <pc:sldMkLst>
          <pc:docMk/>
          <pc:sldMk cId="2734715491" sldId="321"/>
        </pc:sldMkLst>
        <pc:spChg chg="add mod">
          <ac:chgData name="John Adams" userId="1143faee-bb16-416e-8056-0ed4c730fe93" providerId="ADAL" clId="{A6A5D87C-49F8-4945-A208-A8A7B8DF97AE}" dt="2022-12-19T13:50:45.352" v="1323" actId="14100"/>
          <ac:spMkLst>
            <pc:docMk/>
            <pc:sldMk cId="2734715491" sldId="321"/>
            <ac:spMk id="4" creationId="{71DD583C-9587-8EB3-4F9A-934984566EC0}"/>
          </ac:spMkLst>
        </pc:spChg>
        <pc:spChg chg="mod">
          <ac:chgData name="John Adams" userId="1143faee-bb16-416e-8056-0ed4c730fe93" providerId="ADAL" clId="{A6A5D87C-49F8-4945-A208-A8A7B8DF97AE}" dt="2022-12-19T13:48:50.923" v="1315" actId="207"/>
          <ac:spMkLst>
            <pc:docMk/>
            <pc:sldMk cId="2734715491" sldId="321"/>
            <ac:spMk id="6" creationId="{00000000-0000-0000-0000-000000000000}"/>
          </ac:spMkLst>
        </pc:spChg>
        <pc:spChg chg="mod">
          <ac:chgData name="John Adams" userId="1143faee-bb16-416e-8056-0ed4c730fe93" providerId="ADAL" clId="{A6A5D87C-49F8-4945-A208-A8A7B8DF97AE}" dt="2022-12-19T14:17:46.365" v="2573" actId="6549"/>
          <ac:spMkLst>
            <pc:docMk/>
            <pc:sldMk cId="2734715491" sldId="321"/>
            <ac:spMk id="9" creationId="{86DF3ECD-1A94-4E29-B9CC-75D7B04FE216}"/>
          </ac:spMkLst>
        </pc:spChg>
        <pc:spChg chg="mod">
          <ac:chgData name="John Adams" userId="1143faee-bb16-416e-8056-0ed4c730fe93" providerId="ADAL" clId="{A6A5D87C-49F8-4945-A208-A8A7B8DF97AE}" dt="2022-12-19T13:44:53.907" v="1273" actId="20577"/>
          <ac:spMkLst>
            <pc:docMk/>
            <pc:sldMk cId="2734715491" sldId="321"/>
            <ac:spMk id="10" creationId="{00000000-0000-0000-0000-000000000000}"/>
          </ac:spMkLst>
        </pc:spChg>
        <pc:spChg chg="add del">
          <ac:chgData name="John Adams" userId="1143faee-bb16-416e-8056-0ed4c730fe93" providerId="ADAL" clId="{A6A5D87C-49F8-4945-A208-A8A7B8DF97AE}" dt="2022-12-19T13:45:04.382" v="1275" actId="478"/>
          <ac:spMkLst>
            <pc:docMk/>
            <pc:sldMk cId="2734715491" sldId="321"/>
            <ac:spMk id="11" creationId="{8C0819C2-B585-49A3-99B9-0C1B726A5F5D}"/>
          </ac:spMkLst>
        </pc:spChg>
        <pc:picChg chg="add mod ord modCrop">
          <ac:chgData name="John Adams" userId="1143faee-bb16-416e-8056-0ed4c730fe93" providerId="ADAL" clId="{A6A5D87C-49F8-4945-A208-A8A7B8DF97AE}" dt="2022-12-19T13:48:40.437" v="1314" actId="167"/>
          <ac:picMkLst>
            <pc:docMk/>
            <pc:sldMk cId="2734715491" sldId="321"/>
            <ac:picMk id="3" creationId="{42A12D64-B730-955A-9455-70C6D17B722C}"/>
          </ac:picMkLst>
        </pc:picChg>
        <pc:picChg chg="mod ord">
          <ac:chgData name="John Adams" userId="1143faee-bb16-416e-8056-0ed4c730fe93" providerId="ADAL" clId="{A6A5D87C-49F8-4945-A208-A8A7B8DF97AE}" dt="2022-12-19T13:49:05.786" v="1317" actId="166"/>
          <ac:picMkLst>
            <pc:docMk/>
            <pc:sldMk cId="2734715491" sldId="321"/>
            <ac:picMk id="7" creationId="{00000000-0000-0000-0000-000000000000}"/>
          </ac:picMkLst>
        </pc:picChg>
        <pc:picChg chg="add del">
          <ac:chgData name="John Adams" userId="1143faee-bb16-416e-8056-0ed4c730fe93" providerId="ADAL" clId="{A6A5D87C-49F8-4945-A208-A8A7B8DF97AE}" dt="2022-12-19T13:45:10.566" v="1276" actId="478"/>
          <ac:picMkLst>
            <pc:docMk/>
            <pc:sldMk cId="2734715491" sldId="321"/>
            <ac:picMk id="6146" creationId="{9E14BF37-25EB-8F36-E3A0-2AC9001368FB}"/>
          </ac:picMkLst>
        </pc:picChg>
        <pc:picChg chg="add del">
          <ac:chgData name="John Adams" userId="1143faee-bb16-416e-8056-0ed4c730fe93" providerId="ADAL" clId="{A6A5D87C-49F8-4945-A208-A8A7B8DF97AE}" dt="2022-12-19T13:45:00.450" v="1274" actId="478"/>
          <ac:picMkLst>
            <pc:docMk/>
            <pc:sldMk cId="2734715491" sldId="321"/>
            <ac:picMk id="6148" creationId="{792D4966-0DED-1780-5BF0-6F1E4FE939AD}"/>
          </ac:picMkLst>
        </pc:picChg>
      </pc:sldChg>
      <pc:sldChg chg="addSp delSp modSp mod">
        <pc:chgData name="John Adams" userId="1143faee-bb16-416e-8056-0ed4c730fe93" providerId="ADAL" clId="{A6A5D87C-49F8-4945-A208-A8A7B8DF97AE}" dt="2022-12-19T13:11:08.007" v="35" actId="1076"/>
        <pc:sldMkLst>
          <pc:docMk/>
          <pc:sldMk cId="2413920719" sldId="334"/>
        </pc:sldMkLst>
        <pc:spChg chg="mod">
          <ac:chgData name="John Adams" userId="1143faee-bb16-416e-8056-0ed4c730fe93" providerId="ADAL" clId="{A6A5D87C-49F8-4945-A208-A8A7B8DF97AE}" dt="2022-12-19T13:10:04.463" v="29" actId="6549"/>
          <ac:spMkLst>
            <pc:docMk/>
            <pc:sldMk cId="2413920719" sldId="334"/>
            <ac:spMk id="3" creationId="{00000000-0000-0000-0000-000000000000}"/>
          </ac:spMkLst>
        </pc:spChg>
        <pc:spChg chg="mod">
          <ac:chgData name="John Adams" userId="1143faee-bb16-416e-8056-0ed4c730fe93" providerId="ADAL" clId="{A6A5D87C-49F8-4945-A208-A8A7B8DF97AE}" dt="2022-12-19T13:09:32.768" v="4" actId="20577"/>
          <ac:spMkLst>
            <pc:docMk/>
            <pc:sldMk cId="2413920719" sldId="334"/>
            <ac:spMk id="9" creationId="{00000000-0000-0000-0000-000000000000}"/>
          </ac:spMkLst>
        </pc:spChg>
        <pc:picChg chg="add mod">
          <ac:chgData name="John Adams" userId="1143faee-bb16-416e-8056-0ed4c730fe93" providerId="ADAL" clId="{A6A5D87C-49F8-4945-A208-A8A7B8DF97AE}" dt="2022-12-19T13:11:08.007" v="35" actId="1076"/>
          <ac:picMkLst>
            <pc:docMk/>
            <pc:sldMk cId="2413920719" sldId="334"/>
            <ac:picMk id="2" creationId="{9728D7EA-E75F-4998-E4C8-CC74864135AE}"/>
          </ac:picMkLst>
        </pc:picChg>
        <pc:picChg chg="del">
          <ac:chgData name="John Adams" userId="1143faee-bb16-416e-8056-0ed4c730fe93" providerId="ADAL" clId="{A6A5D87C-49F8-4945-A208-A8A7B8DF97AE}" dt="2022-12-19T13:10:49.125" v="30" actId="478"/>
          <ac:picMkLst>
            <pc:docMk/>
            <pc:sldMk cId="2413920719" sldId="334"/>
            <ac:picMk id="1026" creationId="{D26F3B6D-067A-2443-515A-E13CCBB64799}"/>
          </ac:picMkLst>
        </pc:picChg>
      </pc:sldChg>
      <pc:sldChg chg="del">
        <pc:chgData name="John Adams" userId="1143faee-bb16-416e-8056-0ed4c730fe93" providerId="ADAL" clId="{A6A5D87C-49F8-4945-A208-A8A7B8DF97AE}" dt="2022-12-19T13:19:11.619" v="93" actId="47"/>
        <pc:sldMkLst>
          <pc:docMk/>
          <pc:sldMk cId="1142578127" sldId="343"/>
        </pc:sldMkLst>
      </pc:sldChg>
      <pc:sldChg chg="addSp delSp modSp mod">
        <pc:chgData name="John Adams" userId="1143faee-bb16-416e-8056-0ed4c730fe93" providerId="ADAL" clId="{A6A5D87C-49F8-4945-A208-A8A7B8DF97AE}" dt="2022-12-19T13:22:35.254" v="178" actId="14100"/>
        <pc:sldMkLst>
          <pc:docMk/>
          <pc:sldMk cId="3177330860" sldId="362"/>
        </pc:sldMkLst>
        <pc:spChg chg="add del">
          <ac:chgData name="John Adams" userId="1143faee-bb16-416e-8056-0ed4c730fe93" providerId="ADAL" clId="{A6A5D87C-49F8-4945-A208-A8A7B8DF97AE}" dt="2022-12-19T13:21:11.406" v="165"/>
          <ac:spMkLst>
            <pc:docMk/>
            <pc:sldMk cId="3177330860" sldId="362"/>
            <ac:spMk id="3" creationId="{2C1B4A70-DA79-F1AD-31DB-A67479D0FDEB}"/>
          </ac:spMkLst>
        </pc:spChg>
        <pc:spChg chg="del mod">
          <ac:chgData name="John Adams" userId="1143faee-bb16-416e-8056-0ed4c730fe93" providerId="ADAL" clId="{A6A5D87C-49F8-4945-A208-A8A7B8DF97AE}" dt="2022-12-19T13:21:04.937" v="162" actId="478"/>
          <ac:spMkLst>
            <pc:docMk/>
            <pc:sldMk cId="3177330860" sldId="362"/>
            <ac:spMk id="4" creationId="{00000000-0000-0000-0000-000000000000}"/>
          </ac:spMkLst>
        </pc:spChg>
        <pc:spChg chg="mod">
          <ac:chgData name="John Adams" userId="1143faee-bb16-416e-8056-0ed4c730fe93" providerId="ADAL" clId="{A6A5D87C-49F8-4945-A208-A8A7B8DF97AE}" dt="2022-12-19T13:22:35.254" v="178" actId="14100"/>
          <ac:spMkLst>
            <pc:docMk/>
            <pc:sldMk cId="3177330860" sldId="362"/>
            <ac:spMk id="6" creationId="{00000000-0000-0000-0000-000000000000}"/>
          </ac:spMkLst>
        </pc:spChg>
        <pc:spChg chg="del mod">
          <ac:chgData name="John Adams" userId="1143faee-bb16-416e-8056-0ed4c730fe93" providerId="ADAL" clId="{A6A5D87C-49F8-4945-A208-A8A7B8DF97AE}" dt="2022-12-19T13:21:07.412" v="163" actId="478"/>
          <ac:spMkLst>
            <pc:docMk/>
            <pc:sldMk cId="3177330860" sldId="362"/>
            <ac:spMk id="8" creationId="{00000000-0000-0000-0000-000000000000}"/>
          </ac:spMkLst>
        </pc:spChg>
        <pc:picChg chg="del">
          <ac:chgData name="John Adams" userId="1143faee-bb16-416e-8056-0ed4c730fe93" providerId="ADAL" clId="{A6A5D87C-49F8-4945-A208-A8A7B8DF97AE}" dt="2022-12-19T13:20:09.501" v="158" actId="478"/>
          <ac:picMkLst>
            <pc:docMk/>
            <pc:sldMk cId="3177330860" sldId="362"/>
            <ac:picMk id="2" creationId="{9FAE31EA-789C-0822-5DA4-78DD0B402E87}"/>
          </ac:picMkLst>
        </pc:picChg>
        <pc:picChg chg="mod">
          <ac:chgData name="John Adams" userId="1143faee-bb16-416e-8056-0ed4c730fe93" providerId="ADAL" clId="{A6A5D87C-49F8-4945-A208-A8A7B8DF97AE}" dt="2022-12-19T13:22:12.294" v="174" actId="1076"/>
          <ac:picMkLst>
            <pc:docMk/>
            <pc:sldMk cId="3177330860" sldId="362"/>
            <ac:picMk id="7" creationId="{00000000-0000-0000-0000-000000000000}"/>
          </ac:picMkLst>
        </pc:picChg>
        <pc:picChg chg="add mod ord modCrop">
          <ac:chgData name="John Adams" userId="1143faee-bb16-416e-8056-0ed4c730fe93" providerId="ADAL" clId="{A6A5D87C-49F8-4945-A208-A8A7B8DF97AE}" dt="2022-12-19T13:22:05.834" v="173" actId="1076"/>
          <ac:picMkLst>
            <pc:docMk/>
            <pc:sldMk cId="3177330860" sldId="362"/>
            <ac:picMk id="9" creationId="{2D960C42-006C-FBDD-926A-A23C62FDB204}"/>
          </ac:picMkLst>
        </pc:picChg>
        <pc:picChg chg="del">
          <ac:chgData name="John Adams" userId="1143faee-bb16-416e-8056-0ed4c730fe93" providerId="ADAL" clId="{A6A5D87C-49F8-4945-A208-A8A7B8DF97AE}" dt="2022-12-19T13:20:07.530" v="157" actId="478"/>
          <ac:picMkLst>
            <pc:docMk/>
            <pc:sldMk cId="3177330860" sldId="362"/>
            <ac:picMk id="4098" creationId="{F9B36A23-0F42-AC24-635D-173AFDB2E834}"/>
          </ac:picMkLst>
        </pc:picChg>
      </pc:sldChg>
      <pc:sldChg chg="del">
        <pc:chgData name="John Adams" userId="1143faee-bb16-416e-8056-0ed4c730fe93" providerId="ADAL" clId="{A6A5D87C-49F8-4945-A208-A8A7B8DF97AE}" dt="2022-12-19T13:19:07.401" v="90" actId="47"/>
        <pc:sldMkLst>
          <pc:docMk/>
          <pc:sldMk cId="3564901904" sldId="375"/>
        </pc:sldMkLst>
      </pc:sldChg>
      <pc:sldChg chg="del">
        <pc:chgData name="John Adams" userId="1143faee-bb16-416e-8056-0ed4c730fe93" providerId="ADAL" clId="{A6A5D87C-49F8-4945-A208-A8A7B8DF97AE}" dt="2022-12-19T13:19:08.240" v="91" actId="47"/>
        <pc:sldMkLst>
          <pc:docMk/>
          <pc:sldMk cId="3838954245" sldId="376"/>
        </pc:sldMkLst>
      </pc:sldChg>
      <pc:sldChg chg="del">
        <pc:chgData name="John Adams" userId="1143faee-bb16-416e-8056-0ed4c730fe93" providerId="ADAL" clId="{A6A5D87C-49F8-4945-A208-A8A7B8DF97AE}" dt="2022-12-19T13:19:09.982" v="92" actId="47"/>
        <pc:sldMkLst>
          <pc:docMk/>
          <pc:sldMk cId="1545271704" sldId="377"/>
        </pc:sldMkLst>
      </pc:sldChg>
      <pc:sldChg chg="del">
        <pc:chgData name="John Adams" userId="1143faee-bb16-416e-8056-0ed4c730fe93" providerId="ADAL" clId="{A6A5D87C-49F8-4945-A208-A8A7B8DF97AE}" dt="2022-12-19T13:33:25.743" v="497" actId="47"/>
        <pc:sldMkLst>
          <pc:docMk/>
          <pc:sldMk cId="3622720832" sldId="378"/>
        </pc:sldMkLst>
      </pc:sldChg>
      <pc:sldChg chg="modSp add del mod">
        <pc:chgData name="John Adams" userId="1143faee-bb16-416e-8056-0ed4c730fe93" providerId="ADAL" clId="{A6A5D87C-49F8-4945-A208-A8A7B8DF97AE}" dt="2022-12-19T13:29:35.002" v="382" actId="47"/>
        <pc:sldMkLst>
          <pc:docMk/>
          <pc:sldMk cId="1995891208" sldId="379"/>
        </pc:sldMkLst>
        <pc:spChg chg="mod">
          <ac:chgData name="John Adams" userId="1143faee-bb16-416e-8056-0ed4c730fe93" providerId="ADAL" clId="{A6A5D87C-49F8-4945-A208-A8A7B8DF97AE}" dt="2022-12-19T13:28:44.903" v="381" actId="20577"/>
          <ac:spMkLst>
            <pc:docMk/>
            <pc:sldMk cId="1995891208" sldId="379"/>
            <ac:spMk id="5" creationId="{00000000-0000-0000-0000-000000000000}"/>
          </ac:spMkLst>
        </pc:spChg>
      </pc:sldChg>
      <pc:sldChg chg="addSp delSp modSp add mod">
        <pc:chgData name="John Adams" userId="1143faee-bb16-416e-8056-0ed4c730fe93" providerId="ADAL" clId="{A6A5D87C-49F8-4945-A208-A8A7B8DF97AE}" dt="2022-12-19T13:30:42.379" v="392" actId="14100"/>
        <pc:sldMkLst>
          <pc:docMk/>
          <pc:sldMk cId="2912662353" sldId="379"/>
        </pc:sldMkLst>
        <pc:picChg chg="add mod ord modCrop">
          <ac:chgData name="John Adams" userId="1143faee-bb16-416e-8056-0ed4c730fe93" providerId="ADAL" clId="{A6A5D87C-49F8-4945-A208-A8A7B8DF97AE}" dt="2022-12-19T13:30:42.379" v="392" actId="14100"/>
          <ac:picMkLst>
            <pc:docMk/>
            <pc:sldMk cId="2912662353" sldId="379"/>
            <ac:picMk id="3" creationId="{CFAF52EE-D1FA-EF03-EFC3-FFEE7EBFCC86}"/>
          </ac:picMkLst>
        </pc:picChg>
        <pc:picChg chg="del">
          <ac:chgData name="John Adams" userId="1143faee-bb16-416e-8056-0ed4c730fe93" providerId="ADAL" clId="{A6A5D87C-49F8-4945-A208-A8A7B8DF97AE}" dt="2022-12-19T13:29:45.877" v="384" actId="478"/>
          <ac:picMkLst>
            <pc:docMk/>
            <pc:sldMk cId="2912662353" sldId="379"/>
            <ac:picMk id="9" creationId="{2D960C42-006C-FBDD-926A-A23C62FDB204}"/>
          </ac:picMkLst>
        </pc:picChg>
      </pc:sldChg>
      <pc:sldChg chg="add">
        <pc:chgData name="John Adams" userId="1143faee-bb16-416e-8056-0ed4c730fe93" providerId="ADAL" clId="{A6A5D87C-49F8-4945-A208-A8A7B8DF97AE}" dt="2022-12-19T13:33:22.609" v="496"/>
        <pc:sldMkLst>
          <pc:docMk/>
          <pc:sldMk cId="929663702" sldId="380"/>
        </pc:sldMkLst>
      </pc:sldChg>
      <pc:sldChg chg="addSp delSp modSp add mod ord">
        <pc:chgData name="John Adams" userId="1143faee-bb16-416e-8056-0ed4c730fe93" providerId="ADAL" clId="{A6A5D87C-49F8-4945-A208-A8A7B8DF97AE}" dt="2022-12-19T14:07:07.309" v="2572"/>
        <pc:sldMkLst>
          <pc:docMk/>
          <pc:sldMk cId="76905318" sldId="381"/>
        </pc:sldMkLst>
        <pc:spChg chg="mod">
          <ac:chgData name="John Adams" userId="1143faee-bb16-416e-8056-0ed4c730fe93" providerId="ADAL" clId="{A6A5D87C-49F8-4945-A208-A8A7B8DF97AE}" dt="2022-12-19T14:05:06.875" v="2568" actId="20577"/>
          <ac:spMkLst>
            <pc:docMk/>
            <pc:sldMk cId="76905318" sldId="381"/>
            <ac:spMk id="3" creationId="{00000000-0000-0000-0000-000000000000}"/>
          </ac:spMkLst>
        </pc:spChg>
        <pc:spChg chg="mod">
          <ac:chgData name="John Adams" userId="1143faee-bb16-416e-8056-0ed4c730fe93" providerId="ADAL" clId="{A6A5D87C-49F8-4945-A208-A8A7B8DF97AE}" dt="2022-12-19T13:56:20.050" v="2096" actId="20577"/>
          <ac:spMkLst>
            <pc:docMk/>
            <pc:sldMk cId="76905318" sldId="381"/>
            <ac:spMk id="8" creationId="{00000000-0000-0000-0000-000000000000}"/>
          </ac:spMkLst>
        </pc:spChg>
        <pc:picChg chg="del">
          <ac:chgData name="John Adams" userId="1143faee-bb16-416e-8056-0ed4c730fe93" providerId="ADAL" clId="{A6A5D87C-49F8-4945-A208-A8A7B8DF97AE}" dt="2022-12-19T13:59:22.087" v="2552" actId="478"/>
          <ac:picMkLst>
            <pc:docMk/>
            <pc:sldMk cId="76905318" sldId="381"/>
            <ac:picMk id="4098" creationId="{A2A6CD79-D011-62F7-9CA3-0279B14C3377}"/>
          </ac:picMkLst>
        </pc:picChg>
        <pc:picChg chg="add mod">
          <ac:chgData name="John Adams" userId="1143faee-bb16-416e-8056-0ed4c730fe93" providerId="ADAL" clId="{A6A5D87C-49F8-4945-A208-A8A7B8DF97AE}" dt="2022-12-19T14:04:34.554" v="2559" actId="14100"/>
          <ac:picMkLst>
            <pc:docMk/>
            <pc:sldMk cId="76905318" sldId="381"/>
            <ac:picMk id="7170" creationId="{BD96F5AA-48AC-A65F-BBF6-8E62FDE916F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20/12/2022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2" name="Picture 2" descr="World Youth Day pilgrims wait for Pope Francis to arrive for a July 30 prayer vigil at the Field of Mercy in Krakow, Poland. (CNS photo/Bob Roller)">
            <a:extLst>
              <a:ext uri="{FF2B5EF4-FFF2-40B4-BE49-F238E27FC236}">
                <a16:creationId xmlns:a16="http://schemas.microsoft.com/office/drawing/2014/main" id="{9728D7EA-E75F-4998-E4C8-CC74864135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132" y="1911554"/>
            <a:ext cx="6931730" cy="314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 ~</a:t>
            </a:r>
          </a:p>
        </p:txBody>
      </p:sp>
      <p:pic>
        <p:nvPicPr>
          <p:cNvPr id="2" name="Picture 2" descr="World Youth Day pilgrims wait for Pope Francis to arrive for a July 30 prayer vigil at the Field of Mercy in Krakow, Poland. (CNS photo/Bob Roller)">
            <a:extLst>
              <a:ext uri="{FF2B5EF4-FFF2-40B4-BE49-F238E27FC236}">
                <a16:creationId xmlns:a16="http://schemas.microsoft.com/office/drawing/2014/main" id="{9728D7EA-E75F-4998-E4C8-CC74864135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0132" y="1911554"/>
            <a:ext cx="6931730" cy="314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66370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ext Box 2"/>
          <p:cNvSpPr txBox="1">
            <a:spLocks noChangeArrowheads="1"/>
          </p:cNvSpPr>
          <p:nvPr/>
        </p:nvSpPr>
        <p:spPr bwMode="auto">
          <a:xfrm>
            <a:off x="2408594" y="1764654"/>
            <a:ext cx="7320380" cy="4523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r>
              <a:rPr lang="en-US" sz="2800" b="0" i="0" dirty="0">
                <a:solidFill>
                  <a:srgbClr val="000000"/>
                </a:solidFill>
                <a:effectLst/>
                <a:latin typeface="Garamond" panose="02020404030301010803" pitchFamily="18" charset="0"/>
              </a:rPr>
              <a:t>Loving God, </a:t>
            </a:r>
          </a:p>
          <a:p>
            <a:pPr algn="ctr"/>
            <a:endParaRPr lang="en-US" sz="600" b="0" i="0" dirty="0">
              <a:solidFill>
                <a:srgbClr val="000000"/>
              </a:solidFill>
              <a:effectLst/>
              <a:latin typeface="Garamond" panose="02020404030301010803" pitchFamily="18" charset="0"/>
            </a:endParaRPr>
          </a:p>
          <a:p>
            <a:pPr algn="ctr"/>
            <a:r>
              <a:rPr lang="en-US" sz="2800" b="0" i="0" dirty="0">
                <a:solidFill>
                  <a:srgbClr val="000000"/>
                </a:solidFill>
                <a:effectLst/>
                <a:latin typeface="Garamond" panose="02020404030301010803" pitchFamily="18" charset="0"/>
              </a:rPr>
              <a:t>give us wise, self-controlled, </a:t>
            </a:r>
          </a:p>
          <a:p>
            <a:pPr algn="ctr"/>
            <a:r>
              <a:rPr lang="en-US" sz="2800" b="0" i="0" dirty="0">
                <a:solidFill>
                  <a:srgbClr val="000000"/>
                </a:solidFill>
                <a:effectLst/>
                <a:latin typeface="Garamond" panose="02020404030301010803" pitchFamily="18" charset="0"/>
              </a:rPr>
              <a:t>patient, understanding, </a:t>
            </a:r>
          </a:p>
          <a:p>
            <a:pPr algn="ctr"/>
            <a:r>
              <a:rPr lang="en-US" sz="2800" b="0" i="0" dirty="0">
                <a:solidFill>
                  <a:srgbClr val="000000"/>
                </a:solidFill>
                <a:effectLst/>
                <a:latin typeface="Garamond" panose="02020404030301010803" pitchFamily="18" charset="0"/>
              </a:rPr>
              <a:t>devout, faithful, </a:t>
            </a:r>
          </a:p>
          <a:p>
            <a:pPr algn="ctr"/>
            <a:r>
              <a:rPr lang="en-US" sz="2800" b="0" i="0" dirty="0">
                <a:solidFill>
                  <a:srgbClr val="000000"/>
                </a:solidFill>
                <a:effectLst/>
                <a:latin typeface="Garamond" panose="02020404030301010803" pitchFamily="18" charset="0"/>
              </a:rPr>
              <a:t>and courageous hearts.</a:t>
            </a:r>
            <a:endParaRPr lang="en-US" sz="600" b="0" i="0" dirty="0">
              <a:solidFill>
                <a:srgbClr val="000000"/>
              </a:solidFill>
              <a:effectLst/>
              <a:latin typeface="Garamond" panose="02020404030301010803" pitchFamily="18" charset="0"/>
            </a:endParaRPr>
          </a:p>
          <a:p>
            <a:pPr algn="ctr"/>
            <a:endParaRPr lang="en-US" sz="600" dirty="0">
              <a:solidFill>
                <a:srgbClr val="000000"/>
              </a:solidFill>
              <a:latin typeface="Garamond" panose="02020404030301010803" pitchFamily="18" charset="0"/>
            </a:endParaRPr>
          </a:p>
          <a:p>
            <a:pPr algn="ctr"/>
            <a:r>
              <a:rPr lang="en-US" sz="600" b="0" i="0" dirty="0">
                <a:solidFill>
                  <a:srgbClr val="000000"/>
                </a:solidFill>
                <a:effectLst/>
                <a:latin typeface="Garamond" panose="02020404030301010803" pitchFamily="18" charset="0"/>
              </a:rPr>
              <a:t> </a:t>
            </a:r>
          </a:p>
          <a:p>
            <a:pPr algn="ctr"/>
            <a:r>
              <a:rPr lang="en-US" sz="2800" b="0" i="0" dirty="0">
                <a:solidFill>
                  <a:srgbClr val="000000"/>
                </a:solidFill>
                <a:effectLst/>
                <a:latin typeface="Garamond" panose="02020404030301010803" pitchFamily="18" charset="0"/>
              </a:rPr>
              <a:t>Fill our souls </a:t>
            </a:r>
          </a:p>
          <a:p>
            <a:pPr algn="ctr"/>
            <a:r>
              <a:rPr lang="en-US" sz="2800" b="0" i="0" dirty="0">
                <a:solidFill>
                  <a:srgbClr val="000000"/>
                </a:solidFill>
                <a:effectLst/>
                <a:latin typeface="Garamond" panose="02020404030301010803" pitchFamily="18" charset="0"/>
              </a:rPr>
              <a:t>with devotion to your service, </a:t>
            </a:r>
          </a:p>
          <a:p>
            <a:pPr algn="ctr"/>
            <a:r>
              <a:rPr lang="en-US" sz="2800" b="0" i="0" dirty="0">
                <a:solidFill>
                  <a:srgbClr val="000000"/>
                </a:solidFill>
                <a:effectLst/>
                <a:latin typeface="Garamond" panose="02020404030301010803" pitchFamily="18" charset="0"/>
              </a:rPr>
              <a:t>and strength against all temptations;</a:t>
            </a:r>
          </a:p>
          <a:p>
            <a:pPr algn="ctr"/>
            <a:endParaRPr lang="en-US" sz="600" b="0" i="0" dirty="0">
              <a:solidFill>
                <a:srgbClr val="000000"/>
              </a:solidFill>
              <a:effectLst/>
              <a:latin typeface="Garamond" panose="02020404030301010803" pitchFamily="18" charset="0"/>
            </a:endParaRPr>
          </a:p>
          <a:p>
            <a:pPr algn="ctr"/>
            <a:r>
              <a:rPr lang="en-US" sz="2800" b="0" i="0" dirty="0">
                <a:solidFill>
                  <a:srgbClr val="000000"/>
                </a:solidFill>
                <a:effectLst/>
                <a:latin typeface="Garamond" panose="02020404030301010803" pitchFamily="18" charset="0"/>
              </a:rPr>
              <a:t> through Jesus Christ our Lord.</a:t>
            </a:r>
          </a:p>
          <a:p>
            <a:r>
              <a:rPr lang="en-US" sz="2000" dirty="0"/>
              <a:t/>
            </a:r>
            <a:br>
              <a:rPr lang="en-US" sz="2000" dirty="0"/>
            </a:br>
            <a:endParaRPr lang="en-GB" sz="2300" dirty="0">
              <a:latin typeface="Garamond" panose="02020404030301010803" pitchFamily="18" charset="0"/>
            </a:endParaRPr>
          </a:p>
        </p:txBody>
      </p:sp>
      <p:pic>
        <p:nvPicPr>
          <p:cNvPr id="3" name="Picture 2">
            <a:extLst>
              <a:ext uri="{FF2B5EF4-FFF2-40B4-BE49-F238E27FC236}">
                <a16:creationId xmlns:a16="http://schemas.microsoft.com/office/drawing/2014/main" id="{6F384223-65E2-3DF8-331E-85E65871229E}"/>
              </a:ext>
            </a:extLst>
          </p:cNvPr>
          <p:cNvPicPr>
            <a:picLocks noChangeAspect="1"/>
          </p:cNvPicPr>
          <p:nvPr/>
        </p:nvPicPr>
        <p:blipFill rotWithShape="1">
          <a:blip r:embed="rId3"/>
          <a:srcRect l="79798" t="34047" r="4466" b="39547"/>
          <a:stretch/>
        </p:blipFill>
        <p:spPr>
          <a:xfrm>
            <a:off x="620485" y="2663424"/>
            <a:ext cx="2877860" cy="2716443"/>
          </a:xfrm>
          <a:prstGeom prst="ellipse">
            <a:avLst/>
          </a:prstGeom>
        </p:spPr>
      </p:pic>
      <p:pic>
        <p:nvPicPr>
          <p:cNvPr id="6" name="Picture 5">
            <a:extLst>
              <a:ext uri="{FF2B5EF4-FFF2-40B4-BE49-F238E27FC236}">
                <a16:creationId xmlns:a16="http://schemas.microsoft.com/office/drawing/2014/main" id="{AD614574-569B-D3AE-D36D-AC15C76FA4CD}"/>
              </a:ext>
            </a:extLst>
          </p:cNvPr>
          <p:cNvPicPr>
            <a:picLocks noChangeAspect="1"/>
          </p:cNvPicPr>
          <p:nvPr/>
        </p:nvPicPr>
        <p:blipFill rotWithShape="1">
          <a:blip r:embed="rId3"/>
          <a:srcRect l="79798" t="34047" r="4466" b="39547"/>
          <a:stretch/>
        </p:blipFill>
        <p:spPr>
          <a:xfrm flipH="1">
            <a:off x="8743913" y="2565722"/>
            <a:ext cx="2877860" cy="2716443"/>
          </a:xfrm>
          <a:prstGeom prst="ellipse">
            <a:avLst/>
          </a:prstGeom>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960C42-006C-FBDD-926A-A23C62FDB204}"/>
              </a:ext>
            </a:extLst>
          </p:cNvPr>
          <p:cNvPicPr>
            <a:picLocks noChangeAspect="1"/>
          </p:cNvPicPr>
          <p:nvPr/>
        </p:nvPicPr>
        <p:blipFill rotWithShape="1">
          <a:blip r:embed="rId2"/>
          <a:srcRect l="15365" t="34562" r="37014" b="19224"/>
          <a:stretch/>
        </p:blipFill>
        <p:spPr>
          <a:xfrm>
            <a:off x="-1" y="0"/>
            <a:ext cx="12563395" cy="6858000"/>
          </a:xfrm>
          <a:prstGeom prst="rect">
            <a:avLst/>
          </a:prstGeom>
        </p:spPr>
      </p:pic>
      <p:sp>
        <p:nvSpPr>
          <p:cNvPr id="6" name="TextBox 5"/>
          <p:cNvSpPr txBox="1"/>
          <p:nvPr/>
        </p:nvSpPr>
        <p:spPr>
          <a:xfrm>
            <a:off x="10511161" y="5947726"/>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736" y="5947726"/>
            <a:ext cx="771525" cy="914400"/>
          </a:xfrm>
          <a:prstGeom prst="rect">
            <a:avLst/>
          </a:prstGeom>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412509" y="370437"/>
            <a:ext cx="6076227" cy="216027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5626100" y="2877890"/>
            <a:ext cx="5291091" cy="3323987"/>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a:t>
            </a:r>
            <a:r>
              <a:rPr lang="en-GB" sz="2600" b="1" baseline="30000" dirty="0">
                <a:latin typeface="Garamond" panose="02020404030301010803" pitchFamily="18" charset="0"/>
              </a:rPr>
              <a:t>st</a:t>
            </a:r>
            <a:r>
              <a:rPr lang="en-GB" sz="2600" b="1" dirty="0">
                <a:latin typeface="Garamond" panose="02020404030301010803" pitchFamily="18" charset="0"/>
              </a:rPr>
              <a:t> January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we hear that</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Mary treasured all these things, reflecting on them                    in her heart.”</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3074" name="Picture 2" descr="10 Stunning images of the Madonna and Child from around the world">
            <a:extLst>
              <a:ext uri="{FF2B5EF4-FFF2-40B4-BE49-F238E27FC236}">
                <a16:creationId xmlns:a16="http://schemas.microsoft.com/office/drawing/2014/main" id="{31237644-4FB3-1093-53FB-314F3138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2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F52EE-D1FA-EF03-EFC3-FFEE7EBFCC86}"/>
              </a:ext>
            </a:extLst>
          </p:cNvPr>
          <p:cNvPicPr>
            <a:picLocks noChangeAspect="1"/>
          </p:cNvPicPr>
          <p:nvPr/>
        </p:nvPicPr>
        <p:blipFill rotWithShape="1">
          <a:blip r:embed="rId2"/>
          <a:srcRect l="15531" t="37442" r="37045" b="16632"/>
          <a:stretch/>
        </p:blipFill>
        <p:spPr>
          <a:xfrm>
            <a:off x="-397756" y="0"/>
            <a:ext cx="12589756" cy="6858000"/>
          </a:xfrm>
          <a:prstGeom prst="rect">
            <a:avLst/>
          </a:prstGeom>
        </p:spPr>
      </p:pic>
      <p:sp>
        <p:nvSpPr>
          <p:cNvPr id="6" name="TextBox 5"/>
          <p:cNvSpPr txBox="1"/>
          <p:nvPr/>
        </p:nvSpPr>
        <p:spPr>
          <a:xfrm>
            <a:off x="10511161" y="5947726"/>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736" y="5947726"/>
            <a:ext cx="771525" cy="914400"/>
          </a:xfrm>
          <a:prstGeom prst="rect">
            <a:avLst/>
          </a:prstGeom>
        </p:spPr>
      </p:pic>
    </p:spTree>
    <p:extLst>
      <p:ext uri="{BB962C8B-B14F-4D97-AF65-F5344CB8AC3E}">
        <p14:creationId xmlns:p14="http://schemas.microsoft.com/office/powerpoint/2010/main" val="29126623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64618" y="2324470"/>
            <a:ext cx="7389181" cy="3149067"/>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Jesus is in you,                            He is with you                                            and He never abandons you.”</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Christus vivit, </a:t>
            </a:r>
            <a:r>
              <a:rPr lang="en-GB" sz="2400" dirty="0">
                <a:latin typeface="Garamond" panose="02020404030301010803" pitchFamily="18" charset="0"/>
              </a:rPr>
              <a:t>2019</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044166" y="586112"/>
            <a:ext cx="3581776" cy="5632311"/>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schools.</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47019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pic>
        <p:nvPicPr>
          <p:cNvPr id="7170" name="Picture 2" descr="Our Father Prayer">
            <a:extLst>
              <a:ext uri="{FF2B5EF4-FFF2-40B4-BE49-F238E27FC236}">
                <a16:creationId xmlns:a16="http://schemas.microsoft.com/office/drawing/2014/main" id="{BD96F5AA-48AC-A65F-BBF6-8E62FDE916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87" b="6685"/>
          <a:stretch/>
        </p:blipFill>
        <p:spPr bwMode="auto">
          <a:xfrm>
            <a:off x="180295" y="1669002"/>
            <a:ext cx="7485334" cy="503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044166" y="551915"/>
            <a:ext cx="3581776" cy="5324535"/>
          </a:xfrm>
          <a:prstGeom prst="rect">
            <a:avLst/>
          </a:prstGeom>
          <a:noFill/>
        </p:spPr>
        <p:txBody>
          <a:bodyPr wrap="square" rtlCol="0">
            <a:spAutoFit/>
          </a:bodyPr>
          <a:lstStyle/>
          <a:p>
            <a:pPr algn="just"/>
            <a:r>
              <a:rPr lang="en-US" sz="2000" dirty="0">
                <a:latin typeface="Garamond" panose="02020404030301010803" pitchFamily="18" charset="0"/>
              </a:rPr>
              <a:t>Go to Cologne Cathedral in Germany and you will find the Shrine of the Three Kings.  Matthew’s Gospel speaks of wise men rather than kings, and does not specify their number, but they brought the Christ Child three gifts and so people have assumed three visitors.  According to tradition they were called Caspar, Melchior and Balthasar, and on the Feast of the Epiphany we remember this as we inscribe       </a:t>
            </a:r>
            <a:r>
              <a:rPr lang="en-US" sz="2000" dirty="0">
                <a:solidFill>
                  <a:schemeClr val="bg1"/>
                </a:solidFill>
                <a:latin typeface="Garamond" panose="02020404030301010803" pitchFamily="18" charset="0"/>
              </a:rPr>
              <a:t>xxxxxxxx</a:t>
            </a:r>
            <a:r>
              <a:rPr lang="en-US" sz="2000" dirty="0">
                <a:latin typeface="Garamond" panose="02020404030301010803" pitchFamily="18" charset="0"/>
              </a:rPr>
              <a:t>C + M + B</a:t>
            </a:r>
            <a:r>
              <a:rPr lang="en-US" sz="2000" dirty="0">
                <a:solidFill>
                  <a:schemeClr val="bg1"/>
                </a:solidFill>
                <a:latin typeface="Garamond" panose="02020404030301010803" pitchFamily="18" charset="0"/>
              </a:rPr>
              <a:t>xxxxxxxx</a:t>
            </a:r>
            <a:r>
              <a:rPr lang="en-US" sz="2000" dirty="0">
                <a:latin typeface="Garamond" panose="02020404030301010803" pitchFamily="18" charset="0"/>
              </a:rPr>
              <a:t>                         </a:t>
            </a:r>
            <a:r>
              <a:rPr lang="en-US" sz="2000" dirty="0">
                <a:solidFill>
                  <a:schemeClr val="bg1"/>
                </a:solidFill>
                <a:latin typeface="Garamond" panose="02020404030301010803" pitchFamily="18" charset="0"/>
              </a:rPr>
              <a:t>xxx</a:t>
            </a:r>
            <a:r>
              <a:rPr lang="en-US" sz="2000" i="1" dirty="0">
                <a:latin typeface="Garamond" panose="02020404030301010803" pitchFamily="18" charset="0"/>
              </a:rPr>
              <a:t>Christus Mansionem Benedicat</a:t>
            </a:r>
            <a:r>
              <a:rPr lang="en-US" sz="2000" dirty="0">
                <a:latin typeface="Garamond" panose="02020404030301010803" pitchFamily="18" charset="0"/>
              </a:rPr>
              <a:t> </a:t>
            </a:r>
            <a:r>
              <a:rPr lang="en-US" sz="2000" dirty="0">
                <a:solidFill>
                  <a:schemeClr val="bg1"/>
                </a:solidFill>
                <a:latin typeface="Garamond" panose="02020404030301010803" pitchFamily="18" charset="0"/>
              </a:rPr>
              <a:t>xx (xx(</a:t>
            </a:r>
            <a:r>
              <a:rPr lang="en-US" sz="2000" dirty="0">
                <a:latin typeface="Garamond" panose="02020404030301010803" pitchFamily="18" charset="0"/>
              </a:rPr>
              <a:t>(Christ bless this house)</a:t>
            </a:r>
            <a:r>
              <a:rPr lang="en-US" sz="2000" dirty="0">
                <a:solidFill>
                  <a:schemeClr val="bg1"/>
                </a:solidFill>
                <a:latin typeface="Garamond" panose="02020404030301010803" pitchFamily="18" charset="0"/>
              </a:rPr>
              <a:t>xxx</a:t>
            </a:r>
            <a:r>
              <a:rPr lang="en-US" sz="2000" dirty="0">
                <a:latin typeface="Garamond" panose="02020404030301010803" pitchFamily="18" charset="0"/>
              </a:rPr>
              <a:t> above or on our doors.</a:t>
            </a:r>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4098" name="Picture 2" descr="Cologne Cathedral - The Shrine of the Three Kings - Opening hours, Mass times">
            <a:extLst>
              <a:ext uri="{FF2B5EF4-FFF2-40B4-BE49-F238E27FC236}">
                <a16:creationId xmlns:a16="http://schemas.microsoft.com/office/drawing/2014/main" id="{A2A6CD79-D011-62F7-9CA3-0279B14C3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3" y="1428856"/>
            <a:ext cx="7534796" cy="533463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80295" y="151646"/>
            <a:ext cx="747019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Three Wise Men </a:t>
            </a:r>
            <a:endParaRPr lang="en-GB" sz="66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12D64-B730-955A-9455-70C6D17B722C}"/>
              </a:ext>
            </a:extLst>
          </p:cNvPr>
          <p:cNvPicPr>
            <a:picLocks noChangeAspect="1"/>
          </p:cNvPicPr>
          <p:nvPr/>
        </p:nvPicPr>
        <p:blipFill rotWithShape="1">
          <a:blip r:embed="rId2"/>
          <a:srcRect l="41942" t="23690" r="42257" b="48090"/>
          <a:stretch/>
        </p:blipFill>
        <p:spPr>
          <a:xfrm>
            <a:off x="6610226" y="1765561"/>
            <a:ext cx="4980586" cy="5003539"/>
          </a:xfrm>
          <a:prstGeom prst="rect">
            <a:avLst/>
          </a:prstGeom>
        </p:spPr>
      </p:pic>
      <p:sp>
        <p:nvSpPr>
          <p:cNvPr id="6" name="TextBox 5"/>
          <p:cNvSpPr txBox="1"/>
          <p:nvPr/>
        </p:nvSpPr>
        <p:spPr>
          <a:xfrm>
            <a:off x="9944100" y="624588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601188" y="1765561"/>
            <a:ext cx="5710835" cy="3785652"/>
          </a:xfrm>
          <a:prstGeom prst="rect">
            <a:avLst/>
          </a:prstGeom>
        </p:spPr>
        <p:txBody>
          <a:bodyPr wrap="square">
            <a:spAutoFit/>
          </a:bodyPr>
          <a:lstStyle/>
          <a:p>
            <a:pPr algn="just"/>
            <a:r>
              <a:rPr lang="en-US" sz="2400" i="0" dirty="0">
                <a:solidFill>
                  <a:srgbClr val="202122"/>
                </a:solidFill>
                <a:effectLst/>
                <a:latin typeface="Garamond" panose="02020404030301010803" pitchFamily="18" charset="0"/>
              </a:rPr>
              <a:t>Margaret </a:t>
            </a:r>
            <a:r>
              <a:rPr lang="en-US" sz="2400" i="0" dirty="0" err="1">
                <a:solidFill>
                  <a:srgbClr val="202122"/>
                </a:solidFill>
                <a:effectLst/>
                <a:latin typeface="Garamond" panose="02020404030301010803" pitchFamily="18" charset="0"/>
              </a:rPr>
              <a:t>Clitherow</a:t>
            </a:r>
            <a:r>
              <a:rPr lang="en-US" sz="2400" i="0" dirty="0">
                <a:solidFill>
                  <a:srgbClr val="202122"/>
                </a:solidFill>
                <a:effectLst/>
                <a:latin typeface="Garamond" panose="02020404030301010803" pitchFamily="18" charset="0"/>
              </a:rPr>
              <a:t> (1556 – 25 March 1586) </a:t>
            </a:r>
            <a:r>
              <a:rPr lang="en-US" sz="2400" dirty="0">
                <a:solidFill>
                  <a:srgbClr val="202122"/>
                </a:solidFill>
                <a:latin typeface="Garamond" panose="02020404030301010803" pitchFamily="18" charset="0"/>
              </a:rPr>
              <a:t>suffered persecution as </a:t>
            </a:r>
            <a:r>
              <a:rPr lang="en-US" sz="2400">
                <a:solidFill>
                  <a:srgbClr val="202122"/>
                </a:solidFill>
                <a:latin typeface="Garamond" panose="02020404030301010803" pitchFamily="18" charset="0"/>
              </a:rPr>
              <a:t>a Catholic </a:t>
            </a:r>
            <a:r>
              <a:rPr lang="en-US" sz="2400" dirty="0">
                <a:solidFill>
                  <a:srgbClr val="202122"/>
                </a:solidFill>
                <a:latin typeface="Garamond" panose="02020404030301010803" pitchFamily="18" charset="0"/>
              </a:rPr>
              <a:t>during the reign of Elizabeth I;  her third child, William, was born in prison where she was incarcerated for failing to attend Anglican church services.  She provided safe accommodation for Catholic priests but when her son Henry went abroad to study for the priesthood, her house was searched and a priest hole was found. She was executed for refusing to plead in court.</a:t>
            </a:r>
            <a:endParaRPr lang="en-US" sz="22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532337" y="5593556"/>
            <a:ext cx="5868463"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Margaret </a:t>
            </a:r>
            <a:r>
              <a:rPr lang="en-US" sz="4600" dirty="0" err="1">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Clitherow</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8138" y="5943600"/>
            <a:ext cx="771525" cy="914400"/>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7086</TotalTime>
  <Words>423</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243</cp:revision>
  <dcterms:created xsi:type="dcterms:W3CDTF">2019-09-06T14:56:38Z</dcterms:created>
  <dcterms:modified xsi:type="dcterms:W3CDTF">2022-12-20T08:26:59Z</dcterms:modified>
</cp:coreProperties>
</file>