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34" r:id="rId2"/>
    <p:sldId id="289" r:id="rId3"/>
    <p:sldId id="362" r:id="rId4"/>
    <p:sldId id="383" r:id="rId5"/>
    <p:sldId id="297" r:id="rId6"/>
    <p:sldId id="258" r:id="rId7"/>
    <p:sldId id="381" r:id="rId8"/>
    <p:sldId id="272" r:id="rId9"/>
    <p:sldId id="321" r:id="rId10"/>
    <p:sldId id="382"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AFD4FFA-0263-4E1B-98BD-67193BAB780C}" v="88" dt="2023-01-09T16:35:13.02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428" autoAdjust="0"/>
    <p:restoredTop sz="94660"/>
  </p:normalViewPr>
  <p:slideViewPr>
    <p:cSldViewPr snapToGrid="0">
      <p:cViewPr varScale="1">
        <p:scale>
          <a:sx n="66" d="100"/>
          <a:sy n="66" d="100"/>
        </p:scale>
        <p:origin x="470" y="1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Adams" userId="1143faee-bb16-416e-8056-0ed4c730fe93" providerId="ADAL" clId="{FAFD4FFA-0263-4E1B-98BD-67193BAB780C}"/>
    <pc:docChg chg="undo custSel addSld delSld modSld">
      <pc:chgData name="John Adams" userId="1143faee-bb16-416e-8056-0ed4c730fe93" providerId="ADAL" clId="{FAFD4FFA-0263-4E1B-98BD-67193BAB780C}" dt="2023-01-09T16:35:13.023" v="1800" actId="732"/>
      <pc:docMkLst>
        <pc:docMk/>
      </pc:docMkLst>
      <pc:sldChg chg="modSp mod">
        <pc:chgData name="John Adams" userId="1143faee-bb16-416e-8056-0ed4c730fe93" providerId="ADAL" clId="{FAFD4FFA-0263-4E1B-98BD-67193BAB780C}" dt="2023-01-09T14:46:00.934" v="112" actId="1076"/>
        <pc:sldMkLst>
          <pc:docMk/>
          <pc:sldMk cId="2656554078" sldId="258"/>
        </pc:sldMkLst>
        <pc:spChg chg="mod">
          <ac:chgData name="John Adams" userId="1143faee-bb16-416e-8056-0ed4c730fe93" providerId="ADAL" clId="{FAFD4FFA-0263-4E1B-98BD-67193BAB780C}" dt="2023-01-09T14:46:00.934" v="112" actId="1076"/>
          <ac:spMkLst>
            <pc:docMk/>
            <pc:sldMk cId="2656554078" sldId="258"/>
            <ac:spMk id="4" creationId="{00000000-0000-0000-0000-000000000000}"/>
          </ac:spMkLst>
        </pc:spChg>
      </pc:sldChg>
      <pc:sldChg chg="addSp delSp modSp mod">
        <pc:chgData name="John Adams" userId="1143faee-bb16-416e-8056-0ed4c730fe93" providerId="ADAL" clId="{FAFD4FFA-0263-4E1B-98BD-67193BAB780C}" dt="2023-01-09T16:22:44.155" v="1388" actId="14100"/>
        <pc:sldMkLst>
          <pc:docMk/>
          <pc:sldMk cId="2339235338" sldId="272"/>
        </pc:sldMkLst>
        <pc:spChg chg="add mod">
          <ac:chgData name="John Adams" userId="1143faee-bb16-416e-8056-0ed4c730fe93" providerId="ADAL" clId="{FAFD4FFA-0263-4E1B-98BD-67193BAB780C}" dt="2023-01-09T16:22:44.155" v="1388" actId="14100"/>
          <ac:spMkLst>
            <pc:docMk/>
            <pc:sldMk cId="2339235338" sldId="272"/>
            <ac:spMk id="2" creationId="{51EFFD40-B621-6CCC-72DD-A72A94D36602}"/>
          </ac:spMkLst>
        </pc:spChg>
        <pc:spChg chg="mod">
          <ac:chgData name="John Adams" userId="1143faee-bb16-416e-8056-0ed4c730fe93" providerId="ADAL" clId="{FAFD4FFA-0263-4E1B-98BD-67193BAB780C}" dt="2023-01-09T16:22:32.454" v="1387" actId="120"/>
          <ac:spMkLst>
            <pc:docMk/>
            <pc:sldMk cId="2339235338" sldId="272"/>
            <ac:spMk id="3" creationId="{00000000-0000-0000-0000-000000000000}"/>
          </ac:spMkLst>
        </pc:spChg>
        <pc:spChg chg="mod">
          <ac:chgData name="John Adams" userId="1143faee-bb16-416e-8056-0ed4c730fe93" providerId="ADAL" clId="{FAFD4FFA-0263-4E1B-98BD-67193BAB780C}" dt="2023-01-09T15:08:59.511" v="554" actId="255"/>
          <ac:spMkLst>
            <pc:docMk/>
            <pc:sldMk cId="2339235338" sldId="272"/>
            <ac:spMk id="8" creationId="{00000000-0000-0000-0000-000000000000}"/>
          </ac:spMkLst>
        </pc:spChg>
        <pc:picChg chg="del">
          <ac:chgData name="John Adams" userId="1143faee-bb16-416e-8056-0ed4c730fe93" providerId="ADAL" clId="{FAFD4FFA-0263-4E1B-98BD-67193BAB780C}" dt="2023-01-09T15:08:39.124" v="544" actId="478"/>
          <ac:picMkLst>
            <pc:docMk/>
            <pc:sldMk cId="2339235338" sldId="272"/>
            <ac:picMk id="4098" creationId="{A2A6CD79-D011-62F7-9CA3-0279B14C3377}"/>
          </ac:picMkLst>
        </pc:picChg>
        <pc:picChg chg="add mod">
          <ac:chgData name="John Adams" userId="1143faee-bb16-416e-8056-0ed4c730fe93" providerId="ADAL" clId="{FAFD4FFA-0263-4E1B-98BD-67193BAB780C}" dt="2023-01-09T15:10:19.688" v="561" actId="1076"/>
          <ac:picMkLst>
            <pc:docMk/>
            <pc:sldMk cId="2339235338" sldId="272"/>
            <ac:picMk id="8194" creationId="{19FD8D34-E97C-5A7D-E93C-BB66301B8787}"/>
          </ac:picMkLst>
        </pc:picChg>
      </pc:sldChg>
      <pc:sldChg chg="addSp delSp modSp mod">
        <pc:chgData name="John Adams" userId="1143faee-bb16-416e-8056-0ed4c730fe93" providerId="ADAL" clId="{FAFD4FFA-0263-4E1B-98BD-67193BAB780C}" dt="2023-01-09T15:07:17.549" v="528" actId="1076"/>
        <pc:sldMkLst>
          <pc:docMk/>
          <pc:sldMk cId="835714311" sldId="289"/>
        </pc:sldMkLst>
        <pc:spChg chg="mod">
          <ac:chgData name="John Adams" userId="1143faee-bb16-416e-8056-0ed4c730fe93" providerId="ADAL" clId="{FAFD4FFA-0263-4E1B-98BD-67193BAB780C}" dt="2023-01-09T15:06:36.051" v="523" actId="255"/>
          <ac:spMkLst>
            <pc:docMk/>
            <pc:sldMk cId="835714311" sldId="289"/>
            <ac:spMk id="10" creationId="{00000000-0000-0000-0000-000000000000}"/>
          </ac:spMkLst>
        </pc:spChg>
        <pc:picChg chg="del">
          <ac:chgData name="John Adams" userId="1143faee-bb16-416e-8056-0ed4c730fe93" providerId="ADAL" clId="{FAFD4FFA-0263-4E1B-98BD-67193BAB780C}" dt="2023-01-09T15:04:09.837" v="505" actId="478"/>
          <ac:picMkLst>
            <pc:docMk/>
            <pc:sldMk cId="835714311" sldId="289"/>
            <ac:picMk id="3" creationId="{6F384223-65E2-3DF8-331E-85E65871229E}"/>
          </ac:picMkLst>
        </pc:picChg>
        <pc:picChg chg="del">
          <ac:chgData name="John Adams" userId="1143faee-bb16-416e-8056-0ed4c730fe93" providerId="ADAL" clId="{FAFD4FFA-0263-4E1B-98BD-67193BAB780C}" dt="2023-01-09T15:04:12.708" v="506" actId="478"/>
          <ac:picMkLst>
            <pc:docMk/>
            <pc:sldMk cId="835714311" sldId="289"/>
            <ac:picMk id="6" creationId="{AD614574-569B-D3AE-D36D-AC15C76FA4CD}"/>
          </ac:picMkLst>
        </pc:picChg>
        <pc:picChg chg="add mod">
          <ac:chgData name="John Adams" userId="1143faee-bb16-416e-8056-0ed4c730fe93" providerId="ADAL" clId="{FAFD4FFA-0263-4E1B-98BD-67193BAB780C}" dt="2023-01-09T15:07:17.549" v="528" actId="1076"/>
          <ac:picMkLst>
            <pc:docMk/>
            <pc:sldMk cId="835714311" sldId="289"/>
            <ac:picMk id="7170" creationId="{10821A4F-C746-CAF0-2EF0-080E9E23E82D}"/>
          </ac:picMkLst>
        </pc:picChg>
      </pc:sldChg>
      <pc:sldChg chg="addSp delSp modSp mod">
        <pc:chgData name="John Adams" userId="1143faee-bb16-416e-8056-0ed4c730fe93" providerId="ADAL" clId="{FAFD4FFA-0263-4E1B-98BD-67193BAB780C}" dt="2023-01-09T14:54:40.899" v="303" actId="1076"/>
        <pc:sldMkLst>
          <pc:docMk/>
          <pc:sldMk cId="2058881387" sldId="297"/>
        </pc:sldMkLst>
        <pc:spChg chg="mod">
          <ac:chgData name="John Adams" userId="1143faee-bb16-416e-8056-0ed4c730fe93" providerId="ADAL" clId="{FAFD4FFA-0263-4E1B-98BD-67193BAB780C}" dt="2023-01-09T14:54:40.899" v="303" actId="1076"/>
          <ac:spMkLst>
            <pc:docMk/>
            <pc:sldMk cId="2058881387" sldId="297"/>
            <ac:spMk id="3" creationId="{00000000-0000-0000-0000-000000000000}"/>
          </ac:spMkLst>
        </pc:spChg>
        <pc:spChg chg="mod">
          <ac:chgData name="John Adams" userId="1143faee-bb16-416e-8056-0ed4c730fe93" providerId="ADAL" clId="{FAFD4FFA-0263-4E1B-98BD-67193BAB780C}" dt="2023-01-09T14:54:37.520" v="302" actId="1076"/>
          <ac:spMkLst>
            <pc:docMk/>
            <pc:sldMk cId="2058881387" sldId="297"/>
            <ac:spMk id="8" creationId="{00000000-0000-0000-0000-000000000000}"/>
          </ac:spMkLst>
        </pc:spChg>
        <pc:picChg chg="del">
          <ac:chgData name="John Adams" userId="1143faee-bb16-416e-8056-0ed4c730fe93" providerId="ADAL" clId="{FAFD4FFA-0263-4E1B-98BD-67193BAB780C}" dt="2023-01-09T14:54:10.047" v="297" actId="478"/>
          <ac:picMkLst>
            <pc:docMk/>
            <pc:sldMk cId="2058881387" sldId="297"/>
            <ac:picMk id="3074" creationId="{31237644-4FB3-1093-53FB-314F3138895B}"/>
          </ac:picMkLst>
        </pc:picChg>
        <pc:picChg chg="add mod">
          <ac:chgData name="John Adams" userId="1143faee-bb16-416e-8056-0ed4c730fe93" providerId="ADAL" clId="{FAFD4FFA-0263-4E1B-98BD-67193BAB780C}" dt="2023-01-09T14:54:33.351" v="301" actId="14100"/>
          <ac:picMkLst>
            <pc:docMk/>
            <pc:sldMk cId="2058881387" sldId="297"/>
            <ac:picMk id="5122" creationId="{34134F1E-771C-1141-1709-917735B9963A}"/>
          </ac:picMkLst>
        </pc:picChg>
      </pc:sldChg>
      <pc:sldChg chg="addSp delSp modSp mod setBg">
        <pc:chgData name="John Adams" userId="1143faee-bb16-416e-8056-0ed4c730fe93" providerId="ADAL" clId="{FAFD4FFA-0263-4E1B-98BD-67193BAB780C}" dt="2023-01-09T16:35:13.023" v="1800" actId="732"/>
        <pc:sldMkLst>
          <pc:docMk/>
          <pc:sldMk cId="2734715491" sldId="321"/>
        </pc:sldMkLst>
        <pc:spChg chg="add del">
          <ac:chgData name="John Adams" userId="1143faee-bb16-416e-8056-0ed4c730fe93" providerId="ADAL" clId="{FAFD4FFA-0263-4E1B-98BD-67193BAB780C}" dt="2023-01-09T16:27:53.458" v="1400"/>
          <ac:spMkLst>
            <pc:docMk/>
            <pc:sldMk cId="2734715491" sldId="321"/>
            <ac:spMk id="2" creationId="{0A43DD0C-BA3C-3AFB-D83D-CF933F28658A}"/>
          </ac:spMkLst>
        </pc:spChg>
        <pc:spChg chg="mod">
          <ac:chgData name="John Adams" userId="1143faee-bb16-416e-8056-0ed4c730fe93" providerId="ADAL" clId="{FAFD4FFA-0263-4E1B-98BD-67193BAB780C}" dt="2023-01-09T16:33:17.797" v="1799" actId="14100"/>
          <ac:spMkLst>
            <pc:docMk/>
            <pc:sldMk cId="2734715491" sldId="321"/>
            <ac:spMk id="4" creationId="{71DD583C-9587-8EB3-4F9A-934984566EC0}"/>
          </ac:spMkLst>
        </pc:spChg>
        <pc:spChg chg="mod">
          <ac:chgData name="John Adams" userId="1143faee-bb16-416e-8056-0ed4c730fe93" providerId="ADAL" clId="{FAFD4FFA-0263-4E1B-98BD-67193BAB780C}" dt="2023-01-09T16:33:13.558" v="1798" actId="20577"/>
          <ac:spMkLst>
            <pc:docMk/>
            <pc:sldMk cId="2734715491" sldId="321"/>
            <ac:spMk id="9" creationId="{86DF3ECD-1A94-4E29-B9CC-75D7B04FE216}"/>
          </ac:spMkLst>
        </pc:spChg>
        <pc:picChg chg="del">
          <ac:chgData name="John Adams" userId="1143faee-bb16-416e-8056-0ed4c730fe93" providerId="ADAL" clId="{FAFD4FFA-0263-4E1B-98BD-67193BAB780C}" dt="2023-01-09T16:23:55.582" v="1389" actId="478"/>
          <ac:picMkLst>
            <pc:docMk/>
            <pc:sldMk cId="2734715491" sldId="321"/>
            <ac:picMk id="3" creationId="{42A12D64-B730-955A-9455-70C6D17B722C}"/>
          </ac:picMkLst>
        </pc:picChg>
        <pc:picChg chg="add mod">
          <ac:chgData name="John Adams" userId="1143faee-bb16-416e-8056-0ed4c730fe93" providerId="ADAL" clId="{FAFD4FFA-0263-4E1B-98BD-67193BAB780C}" dt="2023-01-09T16:35:13.023" v="1800" actId="732"/>
          <ac:picMkLst>
            <pc:docMk/>
            <pc:sldMk cId="2734715491" sldId="321"/>
            <ac:picMk id="9218" creationId="{BD443EDC-F68F-7740-9EF4-E94832547742}"/>
          </ac:picMkLst>
        </pc:picChg>
        <pc:picChg chg="add del">
          <ac:chgData name="John Adams" userId="1143faee-bb16-416e-8056-0ed4c730fe93" providerId="ADAL" clId="{FAFD4FFA-0263-4E1B-98BD-67193BAB780C}" dt="2023-01-09T16:27:53.458" v="1400"/>
          <ac:picMkLst>
            <pc:docMk/>
            <pc:sldMk cId="2734715491" sldId="321"/>
            <ac:picMk id="9220" creationId="{9058F2C3-B717-31FC-3619-B4D12B9EC2ED}"/>
          </ac:picMkLst>
        </pc:picChg>
      </pc:sldChg>
      <pc:sldChg chg="addSp delSp modSp mod">
        <pc:chgData name="John Adams" userId="1143faee-bb16-416e-8056-0ed4c730fe93" providerId="ADAL" clId="{FAFD4FFA-0263-4E1B-98BD-67193BAB780C}" dt="2023-01-09T14:40:20.721" v="16" actId="1076"/>
        <pc:sldMkLst>
          <pc:docMk/>
          <pc:sldMk cId="2413920719" sldId="334"/>
        </pc:sldMkLst>
        <pc:spChg chg="mod">
          <ac:chgData name="John Adams" userId="1143faee-bb16-416e-8056-0ed4c730fe93" providerId="ADAL" clId="{FAFD4FFA-0263-4E1B-98BD-67193BAB780C}" dt="2023-01-09T14:38:10.252" v="6" actId="6549"/>
          <ac:spMkLst>
            <pc:docMk/>
            <pc:sldMk cId="2413920719" sldId="334"/>
            <ac:spMk id="3" creationId="{00000000-0000-0000-0000-000000000000}"/>
          </ac:spMkLst>
        </pc:spChg>
        <pc:picChg chg="del">
          <ac:chgData name="John Adams" userId="1143faee-bb16-416e-8056-0ed4c730fe93" providerId="ADAL" clId="{FAFD4FFA-0263-4E1B-98BD-67193BAB780C}" dt="2023-01-09T14:39:35.886" v="7" actId="478"/>
          <ac:picMkLst>
            <pc:docMk/>
            <pc:sldMk cId="2413920719" sldId="334"/>
            <ac:picMk id="2" creationId="{9728D7EA-E75F-4998-E4C8-CC74864135AE}"/>
          </ac:picMkLst>
        </pc:picChg>
        <pc:picChg chg="add mod">
          <ac:chgData name="John Adams" userId="1143faee-bb16-416e-8056-0ed4c730fe93" providerId="ADAL" clId="{FAFD4FFA-0263-4E1B-98BD-67193BAB780C}" dt="2023-01-09T14:40:20.721" v="16" actId="1076"/>
          <ac:picMkLst>
            <pc:docMk/>
            <pc:sldMk cId="2413920719" sldId="334"/>
            <ac:picMk id="1026" creationId="{F2E4C965-BACE-F504-3F4E-38F8F33916D1}"/>
          </ac:picMkLst>
        </pc:picChg>
      </pc:sldChg>
      <pc:sldChg chg="addSp delSp modSp mod">
        <pc:chgData name="John Adams" userId="1143faee-bb16-416e-8056-0ed4c730fe93" providerId="ADAL" clId="{FAFD4FFA-0263-4E1B-98BD-67193BAB780C}" dt="2023-01-09T14:51:47.053" v="244" actId="1076"/>
        <pc:sldMkLst>
          <pc:docMk/>
          <pc:sldMk cId="3177330860" sldId="362"/>
        </pc:sldMkLst>
        <pc:spChg chg="add del mod">
          <ac:chgData name="John Adams" userId="1143faee-bb16-416e-8056-0ed4c730fe93" providerId="ADAL" clId="{FAFD4FFA-0263-4E1B-98BD-67193BAB780C}" dt="2023-01-09T14:51:20.378" v="240" actId="478"/>
          <ac:spMkLst>
            <pc:docMk/>
            <pc:sldMk cId="3177330860" sldId="362"/>
            <ac:spMk id="2" creationId="{C162E973-6A16-212D-D227-EAEC4C076B46}"/>
          </ac:spMkLst>
        </pc:spChg>
        <pc:spChg chg="add mod">
          <ac:chgData name="John Adams" userId="1143faee-bb16-416e-8056-0ed4c730fe93" providerId="ADAL" clId="{FAFD4FFA-0263-4E1B-98BD-67193BAB780C}" dt="2023-01-09T14:51:20.779" v="241"/>
          <ac:spMkLst>
            <pc:docMk/>
            <pc:sldMk cId="3177330860" sldId="362"/>
            <ac:spMk id="3" creationId="{4E3FF4DC-D29B-C0C4-FB65-7FF1320AF446}"/>
          </ac:spMkLst>
        </pc:spChg>
        <pc:picChg chg="del">
          <ac:chgData name="John Adams" userId="1143faee-bb16-416e-8056-0ed4c730fe93" providerId="ADAL" clId="{FAFD4FFA-0263-4E1B-98BD-67193BAB780C}" dt="2023-01-09T14:48:51.195" v="113" actId="478"/>
          <ac:picMkLst>
            <pc:docMk/>
            <pc:sldMk cId="3177330860" sldId="362"/>
            <ac:picMk id="9" creationId="{2D960C42-006C-FBDD-926A-A23C62FDB204}"/>
          </ac:picMkLst>
        </pc:picChg>
        <pc:picChg chg="add del mod">
          <ac:chgData name="John Adams" userId="1143faee-bb16-416e-8056-0ed4c730fe93" providerId="ADAL" clId="{FAFD4FFA-0263-4E1B-98BD-67193BAB780C}" dt="2023-01-09T14:51:43.684" v="242" actId="478"/>
          <ac:picMkLst>
            <pc:docMk/>
            <pc:sldMk cId="3177330860" sldId="362"/>
            <ac:picMk id="2050" creationId="{BD4F499F-2F9F-84AA-83C4-FBC0749FB69E}"/>
          </ac:picMkLst>
        </pc:picChg>
        <pc:picChg chg="add mod">
          <ac:chgData name="John Adams" userId="1143faee-bb16-416e-8056-0ed4c730fe93" providerId="ADAL" clId="{FAFD4FFA-0263-4E1B-98BD-67193BAB780C}" dt="2023-01-09T14:51:47.053" v="244" actId="1076"/>
          <ac:picMkLst>
            <pc:docMk/>
            <pc:sldMk cId="3177330860" sldId="362"/>
            <ac:picMk id="2052" creationId="{8A40682D-93F1-57B8-7708-403EE40B5B8B}"/>
          </ac:picMkLst>
        </pc:picChg>
      </pc:sldChg>
      <pc:sldChg chg="del">
        <pc:chgData name="John Adams" userId="1143faee-bb16-416e-8056-0ed4c730fe93" providerId="ADAL" clId="{FAFD4FFA-0263-4E1B-98BD-67193BAB780C}" dt="2023-01-09T14:52:04.783" v="245" actId="47"/>
        <pc:sldMkLst>
          <pc:docMk/>
          <pc:sldMk cId="2912662353" sldId="379"/>
        </pc:sldMkLst>
      </pc:sldChg>
      <pc:sldChg chg="del">
        <pc:chgData name="John Adams" userId="1143faee-bb16-416e-8056-0ed4c730fe93" providerId="ADAL" clId="{FAFD4FFA-0263-4E1B-98BD-67193BAB780C}" dt="2023-01-09T14:40:29.520" v="18" actId="47"/>
        <pc:sldMkLst>
          <pc:docMk/>
          <pc:sldMk cId="929663702" sldId="380"/>
        </pc:sldMkLst>
      </pc:sldChg>
      <pc:sldChg chg="addSp delSp modSp mod">
        <pc:chgData name="John Adams" userId="1143faee-bb16-416e-8056-0ed4c730fe93" providerId="ADAL" clId="{FAFD4FFA-0263-4E1B-98BD-67193BAB780C}" dt="2023-01-09T15:01:29.029" v="499" actId="6549"/>
        <pc:sldMkLst>
          <pc:docMk/>
          <pc:sldMk cId="76905318" sldId="381"/>
        </pc:sldMkLst>
        <pc:spChg chg="mod">
          <ac:chgData name="John Adams" userId="1143faee-bb16-416e-8056-0ed4c730fe93" providerId="ADAL" clId="{FAFD4FFA-0263-4E1B-98BD-67193BAB780C}" dt="2023-01-09T15:01:29.029" v="499" actId="6549"/>
          <ac:spMkLst>
            <pc:docMk/>
            <pc:sldMk cId="76905318" sldId="381"/>
            <ac:spMk id="3" creationId="{00000000-0000-0000-0000-000000000000}"/>
          </ac:spMkLst>
        </pc:spChg>
        <pc:spChg chg="add mod">
          <ac:chgData name="John Adams" userId="1143faee-bb16-416e-8056-0ed4c730fe93" providerId="ADAL" clId="{FAFD4FFA-0263-4E1B-98BD-67193BAB780C}" dt="2023-01-09T15:00:51.958" v="488" actId="207"/>
          <ac:spMkLst>
            <pc:docMk/>
            <pc:sldMk cId="76905318" sldId="381"/>
            <ac:spMk id="4" creationId="{51148E5B-C21B-0E13-1F5D-2A0E864B99F5}"/>
          </ac:spMkLst>
        </pc:spChg>
        <pc:picChg chg="add mod">
          <ac:chgData name="John Adams" userId="1143faee-bb16-416e-8056-0ed4c730fe93" providerId="ADAL" clId="{FAFD4FFA-0263-4E1B-98BD-67193BAB780C}" dt="2023-01-09T14:59:27.552" v="427" actId="14100"/>
          <ac:picMkLst>
            <pc:docMk/>
            <pc:sldMk cId="76905318" sldId="381"/>
            <ac:picMk id="6146" creationId="{825DE66B-D257-2979-F06A-BCDC8E570E31}"/>
          </ac:picMkLst>
        </pc:picChg>
        <pc:picChg chg="del">
          <ac:chgData name="John Adams" userId="1143faee-bb16-416e-8056-0ed4c730fe93" providerId="ADAL" clId="{FAFD4FFA-0263-4E1B-98BD-67193BAB780C}" dt="2023-01-09T14:55:34.208" v="304" actId="478"/>
          <ac:picMkLst>
            <pc:docMk/>
            <pc:sldMk cId="76905318" sldId="381"/>
            <ac:picMk id="7170" creationId="{BD96F5AA-48AC-A65F-BBF6-8E62FDE916F9}"/>
          </ac:picMkLst>
        </pc:picChg>
      </pc:sldChg>
      <pc:sldChg chg="add">
        <pc:chgData name="John Adams" userId="1143faee-bb16-416e-8056-0ed4c730fe93" providerId="ADAL" clId="{FAFD4FFA-0263-4E1B-98BD-67193BAB780C}" dt="2023-01-09T14:40:27.413" v="17"/>
        <pc:sldMkLst>
          <pc:docMk/>
          <pc:sldMk cId="1498904354" sldId="382"/>
        </pc:sldMkLst>
      </pc:sldChg>
      <pc:sldChg chg="modSp add mod">
        <pc:chgData name="John Adams" userId="1143faee-bb16-416e-8056-0ed4c730fe93" providerId="ADAL" clId="{FAFD4FFA-0263-4E1B-98BD-67193BAB780C}" dt="2023-01-09T14:51:09.443" v="239" actId="27636"/>
        <pc:sldMkLst>
          <pc:docMk/>
          <pc:sldMk cId="1423587472" sldId="383"/>
        </pc:sldMkLst>
        <pc:spChg chg="mod">
          <ac:chgData name="John Adams" userId="1143faee-bb16-416e-8056-0ed4c730fe93" providerId="ADAL" clId="{FAFD4FFA-0263-4E1B-98BD-67193BAB780C}" dt="2023-01-09T14:51:09.443" v="239" actId="27636"/>
          <ac:spMkLst>
            <pc:docMk/>
            <pc:sldMk cId="1423587472" sldId="383"/>
            <ac:spMk id="2" creationId="{C162E973-6A16-212D-D227-EAEC4C076B46}"/>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10/01/2023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82825842"/>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10/01/2023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42539346"/>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10/01/2023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316152926"/>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10/01/2023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1174852221"/>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102A62-F375-41FE-A154-0A2551C1B81C}" type="datetimeFigureOut">
              <a:rPr lang="en-GB" smtClean="0"/>
              <a:t>10/01/2023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164837802"/>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1102A62-F375-41FE-A154-0A2551C1B81C}" type="datetimeFigureOut">
              <a:rPr lang="en-GB" smtClean="0"/>
              <a:t>10/01/2023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874782591"/>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1102A62-F375-41FE-A154-0A2551C1B81C}" type="datetimeFigureOut">
              <a:rPr lang="en-GB" smtClean="0"/>
              <a:t>10/01/2023</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3191717808"/>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1102A62-F375-41FE-A154-0A2551C1B81C}" type="datetimeFigureOut">
              <a:rPr lang="en-GB" smtClean="0"/>
              <a:t>10/01/2023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928818789"/>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02A62-F375-41FE-A154-0A2551C1B81C}" type="datetimeFigureOut">
              <a:rPr lang="en-GB" smtClean="0"/>
              <a:t>10/01/2023</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461292292"/>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102A62-F375-41FE-A154-0A2551C1B81C}" type="datetimeFigureOut">
              <a:rPr lang="en-GB" smtClean="0"/>
              <a:t>10/01/2023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020422680"/>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102A62-F375-41FE-A154-0A2551C1B81C}" type="datetimeFigureOut">
              <a:rPr lang="en-GB" smtClean="0"/>
              <a:t>10/01/2023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404665318"/>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102A62-F375-41FE-A154-0A2551C1B81C}" type="datetimeFigureOut">
              <a:rPr lang="en-GB" smtClean="0"/>
              <a:t>10/01/2023</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0777A2-8FDA-4D01-8F20-A07DB84ACCD9}" type="slidenum">
              <a:rPr lang="en-GB" smtClean="0"/>
              <a:t>‹#›</a:t>
            </a:fld>
            <a:endParaRPr lang="en-GB" dirty="0"/>
          </a:p>
        </p:txBody>
      </p:sp>
    </p:spTree>
    <p:extLst>
      <p:ext uri="{BB962C8B-B14F-4D97-AF65-F5344CB8AC3E}">
        <p14:creationId xmlns:p14="http://schemas.microsoft.com/office/powerpoint/2010/main" val="38325785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0.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3997" y="5700381"/>
            <a:ext cx="9144000" cy="1655762"/>
          </a:xfrm>
        </p:spPr>
        <p:txBody>
          <a:bodyPr>
            <a:normAutofit/>
          </a:bodyPr>
          <a:lstStyle/>
          <a:p>
            <a:r>
              <a:rPr lang="en-GB" sz="2800" dirty="0">
                <a:solidFill>
                  <a:schemeClr val="accent4">
                    <a:lumMod val="75000"/>
                  </a:schemeClr>
                </a:solidFill>
                <a:latin typeface="Garamond" panose="02020404030301010803" pitchFamily="18" charset="0"/>
              </a:rPr>
              <a:t>Monday 16</a:t>
            </a:r>
            <a:r>
              <a:rPr lang="en-GB" sz="2800" baseline="30000" dirty="0">
                <a:solidFill>
                  <a:schemeClr val="accent4">
                    <a:lumMod val="75000"/>
                  </a:schemeClr>
                </a:solidFill>
                <a:latin typeface="Garamond" panose="02020404030301010803" pitchFamily="18" charset="0"/>
              </a:rPr>
              <a:t>th</a:t>
            </a:r>
            <a:r>
              <a:rPr lang="en-GB" sz="2800" dirty="0">
                <a:solidFill>
                  <a:schemeClr val="accent4">
                    <a:lumMod val="75000"/>
                  </a:schemeClr>
                </a:solidFill>
                <a:latin typeface="Garamond" panose="02020404030301010803" pitchFamily="18" charset="0"/>
              </a:rPr>
              <a:t> January 2023</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9637" y="5816600"/>
            <a:ext cx="771525" cy="914400"/>
          </a:xfrm>
          <a:prstGeom prst="rect">
            <a:avLst/>
          </a:prstGeom>
        </p:spPr>
      </p:pic>
      <p:sp>
        <p:nvSpPr>
          <p:cNvPr id="5" name="TextBox 4"/>
          <p:cNvSpPr txBox="1"/>
          <p:nvPr/>
        </p:nvSpPr>
        <p:spPr>
          <a:xfrm>
            <a:off x="7264400" y="6089134"/>
            <a:ext cx="4465637" cy="369332"/>
          </a:xfrm>
          <a:prstGeom prst="rect">
            <a:avLst/>
          </a:prstGeom>
          <a:noFill/>
        </p:spPr>
        <p:txBody>
          <a:bodyPr wrap="square" rtlCol="0">
            <a:spAutoFit/>
          </a:bodyPr>
          <a:lstStyle/>
          <a:p>
            <a:r>
              <a:rPr lang="en-GB" b="1" dirty="0">
                <a:solidFill>
                  <a:schemeClr val="accent1">
                    <a:lumMod val="50000"/>
                  </a:schemeClr>
                </a:solidFill>
              </a:rPr>
              <a:t>Brentwood Diocese Education Service</a:t>
            </a:r>
          </a:p>
        </p:txBody>
      </p:sp>
      <p:sp>
        <p:nvSpPr>
          <p:cNvPr id="10" name="Title 1"/>
          <p:cNvSpPr txBox="1">
            <a:spLocks/>
          </p:cNvSpPr>
          <p:nvPr/>
        </p:nvSpPr>
        <p:spPr>
          <a:xfrm>
            <a:off x="1523997" y="256903"/>
            <a:ext cx="9144000" cy="146611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600" dirty="0">
                <a:solidFill>
                  <a:schemeClr val="accent4">
                    <a:lumMod val="75000"/>
                  </a:schemeClr>
                </a:solidFill>
                <a:latin typeface="Garamond" panose="02020404030301010803" pitchFamily="18" charset="0"/>
              </a:rPr>
              <a:t>Looking Forward</a:t>
            </a:r>
          </a:p>
        </p:txBody>
      </p:sp>
      <p:pic>
        <p:nvPicPr>
          <p:cNvPr id="8" name="Picture 7" descr="World Youth Day Lisbon 2023 unveils Marian logo | Angelus News"/>
          <p:cNvPicPr/>
          <p:nvPr/>
        </p:nvPicPr>
        <p:blipFill rotWithShape="1">
          <a:blip r:embed="rId3" cstate="print">
            <a:extLst>
              <a:ext uri="{28A0092B-C50C-407E-A947-70E740481C1C}">
                <a14:useLocalDpi xmlns:a14="http://schemas.microsoft.com/office/drawing/2010/main" val="0"/>
              </a:ext>
            </a:extLst>
          </a:blip>
          <a:srcRect l="25420" t="2314" r="22249" b="2792"/>
          <a:stretch/>
        </p:blipFill>
        <p:spPr bwMode="auto">
          <a:xfrm>
            <a:off x="227489" y="4971098"/>
            <a:ext cx="1789747" cy="1759902"/>
          </a:xfrm>
          <a:prstGeom prst="rect">
            <a:avLst/>
          </a:prstGeom>
          <a:noFill/>
          <a:ln>
            <a:noFill/>
          </a:ln>
          <a:extLst>
            <a:ext uri="{53640926-AAD7-44D8-BBD7-CCE9431645EC}">
              <a14:shadowObscured xmlns:a14="http://schemas.microsoft.com/office/drawing/2010/main"/>
            </a:ext>
          </a:extLst>
        </p:spPr>
      </p:pic>
      <p:sp>
        <p:nvSpPr>
          <p:cNvPr id="9" name="Subtitle 2"/>
          <p:cNvSpPr txBox="1">
            <a:spLocks/>
          </p:cNvSpPr>
          <p:nvPr/>
        </p:nvSpPr>
        <p:spPr>
          <a:xfrm>
            <a:off x="1145175" y="5057007"/>
            <a:ext cx="9901645"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400" dirty="0">
                <a:latin typeface="Garamond" panose="02020404030301010803" pitchFamily="18" charset="0"/>
              </a:rPr>
              <a:t>~ Looking Forward in Faith ~</a:t>
            </a:r>
          </a:p>
        </p:txBody>
      </p:sp>
      <p:pic>
        <p:nvPicPr>
          <p:cNvPr id="1026" name="Picture 2">
            <a:extLst>
              <a:ext uri="{FF2B5EF4-FFF2-40B4-BE49-F238E27FC236}">
                <a16:creationId xmlns:a16="http://schemas.microsoft.com/office/drawing/2014/main" id="{F2E4C965-BACE-F504-3F4E-38F8F33916D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4015"/>
          <a:stretch/>
        </p:blipFill>
        <p:spPr bwMode="auto">
          <a:xfrm>
            <a:off x="2312630" y="1890944"/>
            <a:ext cx="7379116" cy="32440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3920719"/>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3997" y="5700381"/>
            <a:ext cx="9144000" cy="1655762"/>
          </a:xfrm>
        </p:spPr>
        <p:txBody>
          <a:bodyPr>
            <a:normAutofit/>
          </a:bodyPr>
          <a:lstStyle/>
          <a:p>
            <a:r>
              <a:rPr lang="en-GB" sz="2800" dirty="0">
                <a:solidFill>
                  <a:schemeClr val="accent4">
                    <a:lumMod val="75000"/>
                  </a:schemeClr>
                </a:solidFill>
                <a:latin typeface="Garamond" panose="02020404030301010803" pitchFamily="18" charset="0"/>
              </a:rPr>
              <a:t>Monday 16</a:t>
            </a:r>
            <a:r>
              <a:rPr lang="en-GB" sz="2800" baseline="30000" dirty="0">
                <a:solidFill>
                  <a:schemeClr val="accent4">
                    <a:lumMod val="75000"/>
                  </a:schemeClr>
                </a:solidFill>
                <a:latin typeface="Garamond" panose="02020404030301010803" pitchFamily="18" charset="0"/>
              </a:rPr>
              <a:t>th</a:t>
            </a:r>
            <a:r>
              <a:rPr lang="en-GB" sz="2800" dirty="0">
                <a:solidFill>
                  <a:schemeClr val="accent4">
                    <a:lumMod val="75000"/>
                  </a:schemeClr>
                </a:solidFill>
                <a:latin typeface="Garamond" panose="02020404030301010803" pitchFamily="18" charset="0"/>
              </a:rPr>
              <a:t> January 2023</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9637" y="5816600"/>
            <a:ext cx="771525" cy="914400"/>
          </a:xfrm>
          <a:prstGeom prst="rect">
            <a:avLst/>
          </a:prstGeom>
        </p:spPr>
      </p:pic>
      <p:sp>
        <p:nvSpPr>
          <p:cNvPr id="5" name="TextBox 4"/>
          <p:cNvSpPr txBox="1"/>
          <p:nvPr/>
        </p:nvSpPr>
        <p:spPr>
          <a:xfrm>
            <a:off x="7264400" y="6089134"/>
            <a:ext cx="4465637" cy="369332"/>
          </a:xfrm>
          <a:prstGeom prst="rect">
            <a:avLst/>
          </a:prstGeom>
          <a:noFill/>
        </p:spPr>
        <p:txBody>
          <a:bodyPr wrap="square" rtlCol="0">
            <a:spAutoFit/>
          </a:bodyPr>
          <a:lstStyle/>
          <a:p>
            <a:r>
              <a:rPr lang="en-GB" b="1" dirty="0">
                <a:solidFill>
                  <a:schemeClr val="accent1">
                    <a:lumMod val="50000"/>
                  </a:schemeClr>
                </a:solidFill>
              </a:rPr>
              <a:t>Brentwood Diocese Education Service</a:t>
            </a:r>
          </a:p>
        </p:txBody>
      </p:sp>
      <p:sp>
        <p:nvSpPr>
          <p:cNvPr id="10" name="Title 1"/>
          <p:cNvSpPr txBox="1">
            <a:spLocks/>
          </p:cNvSpPr>
          <p:nvPr/>
        </p:nvSpPr>
        <p:spPr>
          <a:xfrm>
            <a:off x="1523997" y="256903"/>
            <a:ext cx="9144000" cy="146611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600" dirty="0">
                <a:solidFill>
                  <a:schemeClr val="accent4">
                    <a:lumMod val="75000"/>
                  </a:schemeClr>
                </a:solidFill>
                <a:latin typeface="Garamond" panose="02020404030301010803" pitchFamily="18" charset="0"/>
              </a:rPr>
              <a:t>Looking Forward</a:t>
            </a:r>
          </a:p>
        </p:txBody>
      </p:sp>
      <p:pic>
        <p:nvPicPr>
          <p:cNvPr id="8" name="Picture 7" descr="World Youth Day Lisbon 2023 unveils Marian logo | Angelus News"/>
          <p:cNvPicPr/>
          <p:nvPr/>
        </p:nvPicPr>
        <p:blipFill rotWithShape="1">
          <a:blip r:embed="rId3" cstate="print">
            <a:extLst>
              <a:ext uri="{28A0092B-C50C-407E-A947-70E740481C1C}">
                <a14:useLocalDpi xmlns:a14="http://schemas.microsoft.com/office/drawing/2010/main" val="0"/>
              </a:ext>
            </a:extLst>
          </a:blip>
          <a:srcRect l="25420" t="2314" r="22249" b="2792"/>
          <a:stretch/>
        </p:blipFill>
        <p:spPr bwMode="auto">
          <a:xfrm>
            <a:off x="227489" y="4971098"/>
            <a:ext cx="1789747" cy="1759902"/>
          </a:xfrm>
          <a:prstGeom prst="rect">
            <a:avLst/>
          </a:prstGeom>
          <a:noFill/>
          <a:ln>
            <a:noFill/>
          </a:ln>
          <a:extLst>
            <a:ext uri="{53640926-AAD7-44D8-BBD7-CCE9431645EC}">
              <a14:shadowObscured xmlns:a14="http://schemas.microsoft.com/office/drawing/2010/main"/>
            </a:ext>
          </a:extLst>
        </p:spPr>
      </p:pic>
      <p:sp>
        <p:nvSpPr>
          <p:cNvPr id="9" name="Subtitle 2"/>
          <p:cNvSpPr txBox="1">
            <a:spLocks/>
          </p:cNvSpPr>
          <p:nvPr/>
        </p:nvSpPr>
        <p:spPr>
          <a:xfrm>
            <a:off x="1145175" y="5057007"/>
            <a:ext cx="9901645"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400" dirty="0">
                <a:latin typeface="Garamond" panose="02020404030301010803" pitchFamily="18" charset="0"/>
              </a:rPr>
              <a:t>~ Looking Forward in Faith ~</a:t>
            </a:r>
          </a:p>
        </p:txBody>
      </p:sp>
      <p:pic>
        <p:nvPicPr>
          <p:cNvPr id="1026" name="Picture 2">
            <a:extLst>
              <a:ext uri="{FF2B5EF4-FFF2-40B4-BE49-F238E27FC236}">
                <a16:creationId xmlns:a16="http://schemas.microsoft.com/office/drawing/2014/main" id="{F2E4C965-BACE-F504-3F4E-38F8F33916D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4015"/>
          <a:stretch/>
        </p:blipFill>
        <p:spPr bwMode="auto">
          <a:xfrm>
            <a:off x="2312630" y="1890944"/>
            <a:ext cx="7379116" cy="32440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8904354"/>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32100" y="5845821"/>
            <a:ext cx="771525" cy="914400"/>
          </a:xfrm>
          <a:prstGeom prst="rect">
            <a:avLst/>
          </a:prstGeom>
        </p:spPr>
      </p:pic>
      <p:sp>
        <p:nvSpPr>
          <p:cNvPr id="11" name="Text Box 2"/>
          <p:cNvSpPr txBox="1">
            <a:spLocks noChangeArrowheads="1"/>
          </p:cNvSpPr>
          <p:nvPr/>
        </p:nvSpPr>
        <p:spPr bwMode="auto">
          <a:xfrm>
            <a:off x="838199" y="391312"/>
            <a:ext cx="10461171" cy="1610754"/>
          </a:xfrm>
          <a:prstGeom prst="rect">
            <a:avLst/>
          </a:prstGeom>
          <a:solidFill>
            <a:srgbClr val="FFFF00"/>
          </a:solidFill>
          <a:ln w="57150">
            <a:solidFill>
              <a:schemeClr val="accent1"/>
            </a:solidFill>
            <a:miter lim="800000"/>
            <a:headEnd/>
            <a:tailEnd/>
          </a:ln>
        </p:spPr>
        <p:txBody>
          <a:bodyPr rot="0" vert="horz" wrap="square" lIns="91440" tIns="45720" rIns="91440" bIns="45720" anchor="t" anchorCtr="0">
            <a:noAutofit/>
          </a:bodyPr>
          <a:lstStyle/>
          <a:p>
            <a:pPr algn="ctr">
              <a:lnSpc>
                <a:spcPct val="107000"/>
              </a:lnSpc>
              <a:spcAft>
                <a:spcPts val="0"/>
              </a:spcAft>
            </a:pPr>
            <a:endParaRPr lang="en-GB" dirty="0">
              <a:effectLst/>
              <a:latin typeface="Garamond" panose="02020404030301010803"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en-GB" sz="6000" dirty="0">
                <a:effectLst/>
                <a:latin typeface="Garamond" panose="02020404030301010803" pitchFamily="18" charset="0"/>
                <a:ea typeface="Calibri" panose="020F0502020204030204" pitchFamily="34" charset="0"/>
                <a:cs typeface="Times New Roman" panose="02020603050405020304" pitchFamily="18" charset="0"/>
              </a:rPr>
              <a:t>Looking Forward in Faith</a:t>
            </a:r>
            <a:endParaRPr lang="en-GB" sz="6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B1D6D902-36D1-4CF9-BDFA-75FE237F5371}"/>
              </a:ext>
            </a:extLst>
          </p:cNvPr>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10" name="Text Box 2"/>
          <p:cNvSpPr txBox="1">
            <a:spLocks noChangeArrowheads="1"/>
          </p:cNvSpPr>
          <p:nvPr/>
        </p:nvSpPr>
        <p:spPr bwMode="auto">
          <a:xfrm>
            <a:off x="-671957" y="1662420"/>
            <a:ext cx="7320380" cy="4523048"/>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0"/>
              </a:spcAft>
            </a:pPr>
            <a:r>
              <a:rPr lang="en-GB" sz="2400" dirty="0">
                <a:effectLst/>
                <a:latin typeface="Garamond" panose="02020404030301010803" pitchFamily="18" charset="0"/>
                <a:ea typeface="Calibri" panose="020F0502020204030204" pitchFamily="34" charset="0"/>
                <a:cs typeface="Times New Roman" panose="02020603050405020304" pitchFamily="18" charset="0"/>
              </a:rPr>
              <a:t> </a:t>
            </a:r>
            <a:endParaRPr lang="en-GB" sz="2400" dirty="0">
              <a:latin typeface="Garamond" panose="02020404030301010803" pitchFamily="18" charset="0"/>
              <a:ea typeface="Calibri" panose="020F0502020204030204" pitchFamily="34" charset="0"/>
              <a:cs typeface="Times New Roman" panose="02020603050405020304" pitchFamily="18" charset="0"/>
            </a:endParaRPr>
          </a:p>
          <a:p>
            <a:pPr algn="ctr"/>
            <a:r>
              <a:rPr lang="en-US" sz="2600" b="0" i="0" dirty="0">
                <a:solidFill>
                  <a:srgbClr val="333333"/>
                </a:solidFill>
                <a:effectLst/>
                <a:latin typeface="Garamond" panose="02020404030301010803" pitchFamily="18" charset="0"/>
              </a:rPr>
              <a:t>Heavenly Father, </a:t>
            </a:r>
          </a:p>
          <a:p>
            <a:pPr algn="ctr"/>
            <a:r>
              <a:rPr lang="en-US" sz="2600" b="0" i="0" dirty="0">
                <a:solidFill>
                  <a:srgbClr val="333333"/>
                </a:solidFill>
                <a:effectLst/>
                <a:latin typeface="Garamond" panose="02020404030301010803" pitchFamily="18" charset="0"/>
              </a:rPr>
              <a:t>please strengthen our hearts, </a:t>
            </a:r>
          </a:p>
          <a:p>
            <a:pPr algn="ctr"/>
            <a:r>
              <a:rPr lang="en-US" sz="2600" b="0" i="0" dirty="0">
                <a:solidFill>
                  <a:srgbClr val="333333"/>
                </a:solidFill>
                <a:effectLst/>
                <a:latin typeface="Garamond" panose="02020404030301010803" pitchFamily="18" charset="0"/>
              </a:rPr>
              <a:t>and remind us to </a:t>
            </a:r>
          </a:p>
          <a:p>
            <a:pPr algn="ctr"/>
            <a:r>
              <a:rPr lang="en-US" sz="2600" b="0" i="0" dirty="0">
                <a:solidFill>
                  <a:srgbClr val="333333"/>
                </a:solidFill>
                <a:effectLst/>
                <a:latin typeface="Garamond" panose="02020404030301010803" pitchFamily="18" charset="0"/>
              </a:rPr>
              <a:t>encourage one another </a:t>
            </a:r>
          </a:p>
          <a:p>
            <a:pPr algn="ctr"/>
            <a:r>
              <a:rPr lang="en-US" sz="2600" b="0" i="0" dirty="0">
                <a:solidFill>
                  <a:srgbClr val="333333"/>
                </a:solidFill>
                <a:effectLst/>
                <a:latin typeface="Garamond" panose="02020404030301010803" pitchFamily="18" charset="0"/>
              </a:rPr>
              <a:t>when the troubles of life </a:t>
            </a:r>
          </a:p>
          <a:p>
            <a:pPr algn="ctr"/>
            <a:r>
              <a:rPr lang="en-US" sz="2600" b="0" i="0" dirty="0">
                <a:solidFill>
                  <a:srgbClr val="333333"/>
                </a:solidFill>
                <a:effectLst/>
                <a:latin typeface="Garamond" panose="02020404030301010803" pitchFamily="18" charset="0"/>
              </a:rPr>
              <a:t>start to overwhelm us. </a:t>
            </a:r>
          </a:p>
          <a:p>
            <a:pPr algn="ctr"/>
            <a:r>
              <a:rPr lang="en-US" sz="2600" b="0" i="0" dirty="0">
                <a:solidFill>
                  <a:srgbClr val="333333"/>
                </a:solidFill>
                <a:effectLst/>
                <a:latin typeface="Garamond" panose="02020404030301010803" pitchFamily="18" charset="0"/>
              </a:rPr>
              <a:t>Please guard our hearts from depression. </a:t>
            </a:r>
          </a:p>
          <a:p>
            <a:pPr algn="ctr"/>
            <a:r>
              <a:rPr lang="en-US" sz="2600" b="0" i="0" dirty="0">
                <a:solidFill>
                  <a:srgbClr val="333333"/>
                </a:solidFill>
                <a:effectLst/>
                <a:latin typeface="Garamond" panose="02020404030301010803" pitchFamily="18" charset="0"/>
              </a:rPr>
              <a:t>Give us the strength up to rise up each day </a:t>
            </a:r>
          </a:p>
          <a:p>
            <a:pPr algn="ctr"/>
            <a:r>
              <a:rPr lang="en-US" sz="2600" b="0" i="0" dirty="0">
                <a:solidFill>
                  <a:srgbClr val="333333"/>
                </a:solidFill>
                <a:effectLst/>
                <a:latin typeface="Garamond" panose="02020404030301010803" pitchFamily="18" charset="0"/>
              </a:rPr>
              <a:t>and fight against the struggles </a:t>
            </a:r>
          </a:p>
          <a:p>
            <a:pPr algn="ctr"/>
            <a:r>
              <a:rPr lang="en-US" sz="2600" b="0" i="0" dirty="0">
                <a:solidFill>
                  <a:srgbClr val="333333"/>
                </a:solidFill>
                <a:effectLst/>
                <a:latin typeface="Garamond" panose="02020404030301010803" pitchFamily="18" charset="0"/>
              </a:rPr>
              <a:t>which may weigh us down.</a:t>
            </a:r>
          </a:p>
          <a:p>
            <a:pPr algn="ctr"/>
            <a:r>
              <a:rPr lang="en-US" sz="2600" b="0" i="0" dirty="0">
                <a:solidFill>
                  <a:srgbClr val="333333"/>
                </a:solidFill>
                <a:effectLst/>
                <a:latin typeface="Garamond" panose="02020404030301010803" pitchFamily="18" charset="0"/>
              </a:rPr>
              <a:t> Amen.</a:t>
            </a:r>
            <a:r>
              <a:rPr lang="en-US" sz="2000" dirty="0"/>
              <a:t/>
            </a:r>
            <a:br>
              <a:rPr lang="en-US" sz="2000" dirty="0"/>
            </a:br>
            <a:endParaRPr lang="en-GB" sz="2300" dirty="0">
              <a:latin typeface="Garamond" panose="02020404030301010803" pitchFamily="18" charset="0"/>
            </a:endParaRPr>
          </a:p>
        </p:txBody>
      </p:sp>
      <p:pic>
        <p:nvPicPr>
          <p:cNvPr id="7170" name="Picture 2" descr="5 Good Habits: Praying together">
            <a:extLst>
              <a:ext uri="{FF2B5EF4-FFF2-40B4-BE49-F238E27FC236}">
                <a16:creationId xmlns:a16="http://schemas.microsoft.com/office/drawing/2014/main" id="{10821A4F-C746-CAF0-2EF0-080E9E23E82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488"/>
          <a:stretch/>
        </p:blipFill>
        <p:spPr bwMode="auto">
          <a:xfrm>
            <a:off x="6068784" y="2247201"/>
            <a:ext cx="6131007" cy="3496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5714311"/>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511161" y="5947726"/>
            <a:ext cx="977575" cy="954107"/>
          </a:xfrm>
          <a:prstGeom prst="rect">
            <a:avLst/>
          </a:prstGeom>
          <a:solidFill>
            <a:schemeClr val="bg1"/>
          </a:solidFill>
        </p:spPr>
        <p:txBody>
          <a:bodyPr wrap="square" rtlCol="0">
            <a:spAutoFit/>
          </a:bodyPr>
          <a:lstStyle/>
          <a:p>
            <a:r>
              <a:rPr lang="en-GB" sz="2800" b="1" dirty="0">
                <a:solidFill>
                  <a:schemeClr val="accent1">
                    <a:lumMod val="50000"/>
                  </a:schemeClr>
                </a:solidFill>
              </a:rPr>
              <a:t>BDES</a:t>
            </a:r>
          </a:p>
          <a:p>
            <a:endParaRPr lang="en-GB" sz="2800" b="1" dirty="0">
              <a:solidFill>
                <a:schemeClr val="accent1">
                  <a:lumMod val="50000"/>
                </a:schemeClr>
              </a:solidFill>
            </a:endParaRP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88736" y="5947726"/>
            <a:ext cx="771525" cy="914400"/>
          </a:xfrm>
          <a:prstGeom prst="rect">
            <a:avLst/>
          </a:prstGeom>
        </p:spPr>
      </p:pic>
      <p:sp>
        <p:nvSpPr>
          <p:cNvPr id="3" name="Title 1">
            <a:extLst>
              <a:ext uri="{FF2B5EF4-FFF2-40B4-BE49-F238E27FC236}">
                <a16:creationId xmlns:a16="http://schemas.microsoft.com/office/drawing/2014/main" id="{4E3FF4DC-D29B-C0C4-FB65-7FF1320AF446}"/>
              </a:ext>
            </a:extLst>
          </p:cNvPr>
          <p:cNvSpPr txBox="1">
            <a:spLocks/>
          </p:cNvSpPr>
          <p:nvPr/>
        </p:nvSpPr>
        <p:spPr>
          <a:xfrm>
            <a:off x="6995604" y="317170"/>
            <a:ext cx="5052425" cy="469817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GB" sz="100" dirty="0">
              <a:solidFill>
                <a:schemeClr val="accent4">
                  <a:lumMod val="75000"/>
                </a:schemeClr>
              </a:solidFill>
              <a:latin typeface="Garamond" panose="02020404030301010803" pitchFamily="18" charset="0"/>
            </a:endParaRPr>
          </a:p>
          <a:p>
            <a:pPr algn="ctr"/>
            <a:r>
              <a:rPr lang="en-GB" sz="8900" dirty="0">
                <a:solidFill>
                  <a:schemeClr val="accent4">
                    <a:lumMod val="75000"/>
                  </a:schemeClr>
                </a:solidFill>
                <a:latin typeface="Garamond" panose="02020404030301010803" pitchFamily="18" charset="0"/>
              </a:rPr>
              <a:t>World             Day         of                Peace</a:t>
            </a:r>
          </a:p>
        </p:txBody>
      </p:sp>
      <p:pic>
        <p:nvPicPr>
          <p:cNvPr id="2052" name="Picture 4" descr="Pax Christi England and Wales – International Catholic Movement for Peace">
            <a:extLst>
              <a:ext uri="{FF2B5EF4-FFF2-40B4-BE49-F238E27FC236}">
                <a16:creationId xmlns:a16="http://schemas.microsoft.com/office/drawing/2014/main" id="{8A40682D-93F1-57B8-7708-403EE40B5B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858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7330860"/>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511161" y="5947726"/>
            <a:ext cx="977575" cy="954107"/>
          </a:xfrm>
          <a:prstGeom prst="rect">
            <a:avLst/>
          </a:prstGeom>
          <a:solidFill>
            <a:schemeClr val="bg1"/>
          </a:solidFill>
        </p:spPr>
        <p:txBody>
          <a:bodyPr wrap="square" rtlCol="0">
            <a:spAutoFit/>
          </a:bodyPr>
          <a:lstStyle/>
          <a:p>
            <a:r>
              <a:rPr lang="en-GB" sz="2800" b="1" dirty="0">
                <a:solidFill>
                  <a:schemeClr val="accent1">
                    <a:lumMod val="50000"/>
                  </a:schemeClr>
                </a:solidFill>
              </a:rPr>
              <a:t>BDES</a:t>
            </a:r>
          </a:p>
          <a:p>
            <a:endParaRPr lang="en-GB" sz="2800" b="1" dirty="0">
              <a:solidFill>
                <a:schemeClr val="accent1">
                  <a:lumMod val="50000"/>
                </a:schemeClr>
              </a:solidFill>
            </a:endParaRP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88736" y="5947726"/>
            <a:ext cx="771525" cy="914400"/>
          </a:xfrm>
          <a:prstGeom prst="rect">
            <a:avLst/>
          </a:prstGeom>
        </p:spPr>
      </p:pic>
      <p:pic>
        <p:nvPicPr>
          <p:cNvPr id="2050" name="Picture 2" descr="Pax Christi England and Wales – International Catholic Movement for Peace">
            <a:extLst>
              <a:ext uri="{FF2B5EF4-FFF2-40B4-BE49-F238E27FC236}">
                <a16:creationId xmlns:a16="http://schemas.microsoft.com/office/drawing/2014/main" id="{BD4F499F-2F9F-84AA-83C4-FBC0749FB6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858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C162E973-6A16-212D-D227-EAEC4C076B46}"/>
              </a:ext>
            </a:extLst>
          </p:cNvPr>
          <p:cNvSpPr txBox="1">
            <a:spLocks/>
          </p:cNvSpPr>
          <p:nvPr/>
        </p:nvSpPr>
        <p:spPr>
          <a:xfrm>
            <a:off x="6995604" y="317170"/>
            <a:ext cx="5052425" cy="469817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GB" sz="100" dirty="0">
              <a:solidFill>
                <a:schemeClr val="accent4">
                  <a:lumMod val="75000"/>
                </a:schemeClr>
              </a:solidFill>
              <a:latin typeface="Garamond" panose="02020404030301010803" pitchFamily="18" charset="0"/>
            </a:endParaRPr>
          </a:p>
          <a:p>
            <a:pPr algn="ctr"/>
            <a:r>
              <a:rPr lang="en-GB" sz="8900" dirty="0">
                <a:solidFill>
                  <a:schemeClr val="accent4">
                    <a:lumMod val="75000"/>
                  </a:schemeClr>
                </a:solidFill>
                <a:latin typeface="Garamond" panose="02020404030301010803" pitchFamily="18" charset="0"/>
              </a:rPr>
              <a:t>World             Day         of                Peace</a:t>
            </a:r>
          </a:p>
        </p:txBody>
      </p:sp>
    </p:spTree>
    <p:extLst>
      <p:ext uri="{BB962C8B-B14F-4D97-AF65-F5344CB8AC3E}">
        <p14:creationId xmlns:p14="http://schemas.microsoft.com/office/powerpoint/2010/main" val="1423587472"/>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5803127" y="370189"/>
            <a:ext cx="6076227" cy="2160276"/>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GB" sz="100" dirty="0">
              <a:solidFill>
                <a:schemeClr val="accent4">
                  <a:lumMod val="75000"/>
                </a:schemeClr>
              </a:solidFill>
              <a:latin typeface="Garamond" panose="02020404030301010803" pitchFamily="18" charset="0"/>
            </a:endParaRPr>
          </a:p>
          <a:p>
            <a:pPr algn="ctr"/>
            <a:r>
              <a:rPr lang="en-GB" sz="6000" dirty="0">
                <a:solidFill>
                  <a:schemeClr val="accent4">
                    <a:lumMod val="75000"/>
                  </a:schemeClr>
                </a:solidFill>
                <a:latin typeface="Garamond" panose="02020404030301010803" pitchFamily="18" charset="0"/>
              </a:rPr>
              <a:t>In Sunday’s   Gospel Reading</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sp>
        <p:nvSpPr>
          <p:cNvPr id="3" name="Rectangle 2"/>
          <p:cNvSpPr/>
          <p:nvPr/>
        </p:nvSpPr>
        <p:spPr>
          <a:xfrm>
            <a:off x="6197646" y="2789114"/>
            <a:ext cx="5291091" cy="3323987"/>
          </a:xfrm>
          <a:prstGeom prst="rect">
            <a:avLst/>
          </a:prstGeom>
          <a:solidFill>
            <a:schemeClr val="bg1"/>
          </a:solidFill>
          <a:effectLst>
            <a:softEdge rad="635000"/>
          </a:effectLst>
        </p:spPr>
        <p:txBody>
          <a:bodyPr wrap="square">
            <a:spAutoFit/>
          </a:bodyPr>
          <a:lstStyle/>
          <a:p>
            <a:pPr algn="ctr"/>
            <a:r>
              <a:rPr lang="en-GB" sz="2600" b="1" dirty="0">
                <a:latin typeface="Garamond" panose="02020404030301010803" pitchFamily="18" charset="0"/>
              </a:rPr>
              <a:t>15</a:t>
            </a:r>
            <a:r>
              <a:rPr lang="en-GB" sz="2600" b="1" baseline="30000" dirty="0">
                <a:latin typeface="Garamond" panose="02020404030301010803" pitchFamily="18" charset="0"/>
              </a:rPr>
              <a:t>th</a:t>
            </a:r>
            <a:r>
              <a:rPr lang="en-GB" sz="2600" b="1" dirty="0">
                <a:latin typeface="Garamond" panose="02020404030301010803" pitchFamily="18" charset="0"/>
              </a:rPr>
              <a:t> January 2023</a:t>
            </a:r>
            <a:r>
              <a:rPr lang="en-GB" dirty="0">
                <a:latin typeface="Garamond" panose="02020404030301010803" pitchFamily="18" charset="0"/>
              </a:rPr>
              <a:t> </a:t>
            </a:r>
          </a:p>
          <a:p>
            <a:pPr algn="ctr"/>
            <a:endParaRPr lang="en-GB" sz="1600" dirty="0">
              <a:latin typeface="Garamond" panose="02020404030301010803" pitchFamily="18" charset="0"/>
            </a:endParaRPr>
          </a:p>
          <a:p>
            <a:pPr algn="ctr"/>
            <a:endParaRPr lang="en-GB" sz="100" dirty="0">
              <a:latin typeface="Garamond" panose="02020404030301010803" pitchFamily="18" charset="0"/>
            </a:endParaRPr>
          </a:p>
          <a:p>
            <a:pPr algn="ctr"/>
            <a:endParaRPr lang="en-GB" sz="100" dirty="0">
              <a:latin typeface="Garamond" panose="02020404030301010803" pitchFamily="18" charset="0"/>
            </a:endParaRPr>
          </a:p>
          <a:p>
            <a:pPr algn="ctr"/>
            <a:endParaRPr lang="en-GB" sz="100" dirty="0">
              <a:latin typeface="Garamond" panose="02020404030301010803" pitchFamily="18" charset="0"/>
            </a:endParaRPr>
          </a:p>
          <a:p>
            <a:pPr algn="ctr"/>
            <a:endParaRPr lang="en-GB" sz="100" dirty="0">
              <a:latin typeface="Garamond" panose="02020404030301010803" pitchFamily="18" charset="0"/>
            </a:endParaRPr>
          </a:p>
          <a:p>
            <a:pPr algn="ctr"/>
            <a:r>
              <a:rPr lang="en-GB" sz="100" dirty="0">
                <a:latin typeface="Garamond" panose="02020404030301010803" pitchFamily="18" charset="0"/>
              </a:rPr>
              <a:t>    </a:t>
            </a:r>
          </a:p>
          <a:p>
            <a:pPr algn="ctr"/>
            <a:r>
              <a:rPr lang="en-GB" sz="2800" dirty="0">
                <a:latin typeface="Garamond" panose="02020404030301010803" pitchFamily="18" charset="0"/>
              </a:rPr>
              <a:t>In the Gospel of John,                  we are alerted :</a:t>
            </a:r>
            <a:r>
              <a:rPr lang="en-GB" sz="1600" dirty="0">
                <a:latin typeface="Garamond" panose="02020404030301010803" pitchFamily="18" charset="0"/>
              </a:rPr>
              <a:t>  </a:t>
            </a:r>
            <a:endParaRPr lang="en-GB" sz="1100" dirty="0">
              <a:latin typeface="Garamond" panose="02020404030301010803" pitchFamily="18" charset="0"/>
            </a:endParaRPr>
          </a:p>
          <a:p>
            <a:pPr algn="ctr"/>
            <a:r>
              <a:rPr lang="en-GB" sz="1100" dirty="0">
                <a:latin typeface="Garamond" panose="02020404030301010803" pitchFamily="18" charset="0"/>
              </a:rPr>
              <a:t>                                                                                      </a:t>
            </a:r>
          </a:p>
          <a:p>
            <a:pPr algn="ctr"/>
            <a:r>
              <a:rPr lang="en-GB" sz="3200" dirty="0">
                <a:latin typeface="Garamond" panose="02020404030301010803" pitchFamily="18" charset="0"/>
              </a:rPr>
              <a:t>“</a:t>
            </a:r>
            <a:r>
              <a:rPr lang="en-GB" sz="3200" dirty="0">
                <a:solidFill>
                  <a:srgbClr val="000000"/>
                </a:solidFill>
                <a:effectLst/>
                <a:latin typeface="Garamond" panose="02020404030301010803" pitchFamily="18" charset="0"/>
                <a:ea typeface="Calibri" panose="020F0502020204030204" pitchFamily="34" charset="0"/>
                <a:cs typeface="Open Sans" panose="020B0606030504020204" pitchFamily="34" charset="0"/>
              </a:rPr>
              <a:t>Behold, the Lamb of God, who takes away                      the sins of the world.”</a:t>
            </a:r>
            <a:endParaRPr lang="en-GB" sz="3200" dirty="0">
              <a:latin typeface="Garamond" panose="02020404030301010803" pitchFamily="18" charset="0"/>
            </a:endParaRPr>
          </a:p>
        </p:txBody>
      </p:sp>
      <p:sp>
        <p:nvSpPr>
          <p:cNvPr id="6" name="TextBox 5"/>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5122" name="Picture 2">
            <a:extLst>
              <a:ext uri="{FF2B5EF4-FFF2-40B4-BE49-F238E27FC236}">
                <a16:creationId xmlns:a16="http://schemas.microsoft.com/office/drawing/2014/main" id="{34134F1E-771C-1141-1709-917735B996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 y="0"/>
            <a:ext cx="5361663" cy="68736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8881387"/>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729343" y="254646"/>
            <a:ext cx="11010220" cy="132268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5400" dirty="0">
                <a:solidFill>
                  <a:schemeClr val="accent4">
                    <a:lumMod val="75000"/>
                  </a:schemeClr>
                </a:solidFill>
                <a:latin typeface="Garamond" panose="02020404030301010803" pitchFamily="18" charset="0"/>
              </a:rPr>
              <a:t>Preparing for World Youth Day 2023</a:t>
            </a:r>
            <a:endParaRPr lang="en-GB" sz="5400" dirty="0">
              <a:solidFill>
                <a:schemeClr val="accent4">
                  <a:lumMod val="75000"/>
                </a:schemeClr>
              </a:solidFill>
              <a:latin typeface="Garamond" panose="02020404030301010803" pitchFamily="18" charset="0"/>
            </a:endParaRPr>
          </a:p>
        </p:txBody>
      </p:sp>
      <p:sp>
        <p:nvSpPr>
          <p:cNvPr id="6" name="TextBox 5"/>
          <p:cNvSpPr txBox="1"/>
          <p:nvPr/>
        </p:nvSpPr>
        <p:spPr>
          <a:xfrm>
            <a:off x="9944100" y="6063737"/>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pic>
        <p:nvPicPr>
          <p:cNvPr id="8" name="Picture 7" descr="World Youth Day Lisbon 2023 unveils Marian logo | Angelus News"/>
          <p:cNvPicPr/>
          <p:nvPr/>
        </p:nvPicPr>
        <p:blipFill rotWithShape="1">
          <a:blip r:embed="rId3">
            <a:extLst>
              <a:ext uri="{28A0092B-C50C-407E-A947-70E740481C1C}">
                <a14:useLocalDpi xmlns:a14="http://schemas.microsoft.com/office/drawing/2010/main" val="0"/>
              </a:ext>
            </a:extLst>
          </a:blip>
          <a:srcRect l="25420" t="2314" r="22249" b="2792"/>
          <a:stretch/>
        </p:blipFill>
        <p:spPr bwMode="auto">
          <a:xfrm>
            <a:off x="516226" y="2009034"/>
            <a:ext cx="3422060" cy="4204553"/>
          </a:xfrm>
          <a:prstGeom prst="rect">
            <a:avLst/>
          </a:prstGeom>
          <a:noFill/>
          <a:ln>
            <a:noFill/>
          </a:ln>
          <a:extLst>
            <a:ext uri="{53640926-AAD7-44D8-BBD7-CCE9431645EC}">
              <a14:shadowObscured xmlns:a14="http://schemas.microsoft.com/office/drawing/2010/main"/>
            </a:ext>
          </a:extLst>
        </p:spPr>
      </p:pic>
      <p:sp>
        <p:nvSpPr>
          <p:cNvPr id="4" name="TextBox 3"/>
          <p:cNvSpPr txBox="1"/>
          <p:nvPr/>
        </p:nvSpPr>
        <p:spPr>
          <a:xfrm>
            <a:off x="3849208" y="2161211"/>
            <a:ext cx="7389181" cy="3511346"/>
          </a:xfrm>
          <a:prstGeom prst="rect">
            <a:avLst/>
          </a:prstGeom>
          <a:noFill/>
        </p:spPr>
        <p:txBody>
          <a:bodyPr wrap="square" rtlCol="0">
            <a:spAutoFit/>
          </a:bodyPr>
          <a:lstStyle/>
          <a:p>
            <a:pPr algn="ctr">
              <a:lnSpc>
                <a:spcPct val="107000"/>
              </a:lnSpc>
              <a:spcAft>
                <a:spcPts val="800"/>
              </a:spcAft>
              <a:buClr>
                <a:srgbClr val="212121"/>
              </a:buClr>
            </a:pPr>
            <a:r>
              <a:rPr lang="en-GB" sz="4000" dirty="0">
                <a:solidFill>
                  <a:srgbClr val="373737"/>
                </a:solidFill>
                <a:effectLst/>
                <a:latin typeface="Garamond" panose="02020404030301010803" pitchFamily="18" charset="0"/>
                <a:ea typeface="Calibri" panose="020F0502020204030204" pitchFamily="34" charset="0"/>
                <a:cs typeface="Times New Roman" panose="02020603050405020304" pitchFamily="18" charset="0"/>
              </a:rPr>
              <a:t>“</a:t>
            </a:r>
            <a:r>
              <a:rPr lang="en-GB" sz="4000" dirty="0">
                <a:solidFill>
                  <a:srgbClr val="333333"/>
                </a:solidFill>
                <a:effectLst/>
                <a:latin typeface="Garamond" panose="02020404030301010803" pitchFamily="18" charset="0"/>
                <a:ea typeface="Calibri" panose="020F0502020204030204" pitchFamily="34" charset="0"/>
                <a:cs typeface="Times New Roman" panose="02020603050405020304" pitchFamily="18" charset="0"/>
              </a:rPr>
              <a:t>Jesus calls you                             and He waits for you                      to return to Him                          and start over again.”</a:t>
            </a:r>
            <a:endParaRPr lang="en-GB" sz="4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buClr>
                <a:srgbClr val="212121"/>
              </a:buClr>
            </a:pPr>
            <a:endParaRPr lang="en-GB" sz="20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GB" sz="1050" dirty="0">
              <a:latin typeface="Garamond" panose="02020404030301010803" pitchFamily="18" charset="0"/>
            </a:endParaRPr>
          </a:p>
          <a:p>
            <a:pPr algn="r"/>
            <a:endParaRPr lang="en-GB" sz="100" dirty="0">
              <a:latin typeface="Garamond" panose="02020404030301010803" pitchFamily="18" charset="0"/>
            </a:endParaRPr>
          </a:p>
          <a:p>
            <a:r>
              <a:rPr lang="en-GB" sz="2400" dirty="0">
                <a:latin typeface="Garamond" panose="02020404030301010803" pitchFamily="18" charset="0"/>
              </a:rPr>
              <a:t>                                         - Pope Francis, </a:t>
            </a:r>
            <a:r>
              <a:rPr lang="en-GB" sz="2400" i="1" dirty="0">
                <a:latin typeface="Garamond" panose="02020404030301010803" pitchFamily="18" charset="0"/>
              </a:rPr>
              <a:t>Christus vivit, </a:t>
            </a:r>
            <a:r>
              <a:rPr lang="en-GB" sz="2400" dirty="0">
                <a:latin typeface="Garamond" panose="02020404030301010803" pitchFamily="18" charset="0"/>
              </a:rPr>
              <a:t>2019</a:t>
            </a:r>
          </a:p>
        </p:txBody>
      </p:sp>
    </p:spTree>
    <p:extLst>
      <p:ext uri="{BB962C8B-B14F-4D97-AF65-F5344CB8AC3E}">
        <p14:creationId xmlns:p14="http://schemas.microsoft.com/office/powerpoint/2010/main" val="2656554078"/>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195718" y="6306291"/>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3" name="TextBox 2"/>
          <p:cNvSpPr txBox="1"/>
          <p:nvPr/>
        </p:nvSpPr>
        <p:spPr>
          <a:xfrm>
            <a:off x="8044166" y="586112"/>
            <a:ext cx="3581776" cy="5262979"/>
          </a:xfrm>
          <a:prstGeom prst="rect">
            <a:avLst/>
          </a:prstGeom>
          <a:noFill/>
        </p:spPr>
        <p:txBody>
          <a:bodyPr wrap="square" rtlCol="0">
            <a:spAutoFit/>
          </a:bodyPr>
          <a:lstStyle/>
          <a:p>
            <a:pPr algn="just"/>
            <a:r>
              <a:rPr lang="en-US" sz="2400" dirty="0">
                <a:latin typeface="Garamond" panose="02020404030301010803" pitchFamily="18" charset="0"/>
              </a:rPr>
              <a:t>As we look forward to World Youth Day in August this year, we remind ourselves of the things we share with our fellow Christians from all over the world.  At this international event, Catholics will pray the prayer Jesus taught us in a huge number of languages.  This week we mark the passing of His Holiness Pope Benedict XVI with the Lord’s Prayer in German. </a:t>
            </a:r>
            <a:endParaRPr lang="en-GB" sz="2400" dirty="0">
              <a:latin typeface="Garamond" panose="02020404030301010803" pitchFamily="18" charset="0"/>
            </a:endParaRP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40180" y="5849091"/>
            <a:ext cx="771525" cy="914400"/>
          </a:xfrm>
          <a:prstGeom prst="rect">
            <a:avLst/>
          </a:prstGeom>
        </p:spPr>
      </p:pic>
      <p:sp>
        <p:nvSpPr>
          <p:cNvPr id="8" name="Title 1"/>
          <p:cNvSpPr txBox="1">
            <a:spLocks/>
          </p:cNvSpPr>
          <p:nvPr/>
        </p:nvSpPr>
        <p:spPr>
          <a:xfrm>
            <a:off x="180295" y="151646"/>
            <a:ext cx="7470196" cy="1388792"/>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6600" dirty="0">
                <a:solidFill>
                  <a:schemeClr val="accent4">
                    <a:lumMod val="75000"/>
                  </a:schemeClr>
                </a:solidFill>
                <a:latin typeface="Garamond" panose="02020404030301010803" pitchFamily="18" charset="0"/>
              </a:rPr>
              <a:t>The Lord’s Prayer</a:t>
            </a:r>
            <a:endParaRPr lang="en-GB" sz="6600" dirty="0">
              <a:solidFill>
                <a:schemeClr val="accent4">
                  <a:lumMod val="75000"/>
                </a:schemeClr>
              </a:solidFill>
              <a:latin typeface="Garamond" panose="02020404030301010803" pitchFamily="18" charset="0"/>
            </a:endParaRPr>
          </a:p>
        </p:txBody>
      </p:sp>
      <p:sp>
        <p:nvSpPr>
          <p:cNvPr id="4" name="TextBox 3">
            <a:extLst>
              <a:ext uri="{FF2B5EF4-FFF2-40B4-BE49-F238E27FC236}">
                <a16:creationId xmlns:a16="http://schemas.microsoft.com/office/drawing/2014/main" id="{51148E5B-C21B-0E13-1F5D-2A0E864B99F5}"/>
              </a:ext>
            </a:extLst>
          </p:cNvPr>
          <p:cNvSpPr txBox="1"/>
          <p:nvPr/>
        </p:nvSpPr>
        <p:spPr>
          <a:xfrm>
            <a:off x="180295" y="1640513"/>
            <a:ext cx="3921188" cy="5447645"/>
          </a:xfrm>
          <a:prstGeom prst="rect">
            <a:avLst/>
          </a:prstGeom>
          <a:noFill/>
        </p:spPr>
        <p:txBody>
          <a:bodyPr wrap="square">
            <a:spAutoFit/>
          </a:bodyPr>
          <a:lstStyle/>
          <a:p>
            <a:r>
              <a:rPr lang="en-GB" sz="2200" dirty="0">
                <a:solidFill>
                  <a:srgbClr val="000000"/>
                </a:solidFill>
                <a:effectLst/>
                <a:latin typeface="Times New Roman" panose="02020603050405020304" pitchFamily="18" charset="0"/>
                <a:ea typeface="Calibri" panose="020F0502020204030204" pitchFamily="34" charset="0"/>
              </a:rPr>
              <a:t>Vater unser im Himmel,</a:t>
            </a:r>
            <a:br>
              <a:rPr lang="en-GB" sz="2200" dirty="0">
                <a:solidFill>
                  <a:srgbClr val="000000"/>
                </a:solidFill>
                <a:effectLst/>
                <a:latin typeface="Times New Roman" panose="02020603050405020304" pitchFamily="18" charset="0"/>
                <a:ea typeface="Calibri" panose="020F0502020204030204" pitchFamily="34" charset="0"/>
              </a:rPr>
            </a:br>
            <a:r>
              <a:rPr lang="en-GB" sz="2200" dirty="0">
                <a:solidFill>
                  <a:srgbClr val="000000"/>
                </a:solidFill>
                <a:effectLst/>
                <a:latin typeface="Times New Roman" panose="02020603050405020304" pitchFamily="18" charset="0"/>
                <a:ea typeface="Calibri" panose="020F0502020204030204" pitchFamily="34" charset="0"/>
              </a:rPr>
              <a:t>geheiligt werde dein Name.</a:t>
            </a:r>
            <a:br>
              <a:rPr lang="en-GB" sz="2200" dirty="0">
                <a:solidFill>
                  <a:srgbClr val="000000"/>
                </a:solidFill>
                <a:effectLst/>
                <a:latin typeface="Times New Roman" panose="02020603050405020304" pitchFamily="18" charset="0"/>
                <a:ea typeface="Calibri" panose="020F0502020204030204" pitchFamily="34" charset="0"/>
              </a:rPr>
            </a:br>
            <a:r>
              <a:rPr lang="en-GB" sz="2200" dirty="0">
                <a:solidFill>
                  <a:srgbClr val="000000"/>
                </a:solidFill>
                <a:effectLst/>
                <a:latin typeface="Times New Roman" panose="02020603050405020304" pitchFamily="18" charset="0"/>
                <a:ea typeface="Calibri" panose="020F0502020204030204" pitchFamily="34" charset="0"/>
              </a:rPr>
              <a:t>Dein Reich komme.</a:t>
            </a:r>
            <a:br>
              <a:rPr lang="en-GB" sz="2200" dirty="0">
                <a:solidFill>
                  <a:srgbClr val="000000"/>
                </a:solidFill>
                <a:effectLst/>
                <a:latin typeface="Times New Roman" panose="02020603050405020304" pitchFamily="18" charset="0"/>
                <a:ea typeface="Calibri" panose="020F0502020204030204" pitchFamily="34" charset="0"/>
              </a:rPr>
            </a:br>
            <a:r>
              <a:rPr lang="en-GB" sz="2200" dirty="0">
                <a:solidFill>
                  <a:srgbClr val="000000"/>
                </a:solidFill>
                <a:effectLst/>
                <a:latin typeface="Times New Roman" panose="02020603050405020304" pitchFamily="18" charset="0"/>
                <a:ea typeface="Calibri" panose="020F0502020204030204" pitchFamily="34" charset="0"/>
              </a:rPr>
              <a:t>Dein Wille geschehe,                    wie im Himmel so auf Erden.</a:t>
            </a:r>
            <a:br>
              <a:rPr lang="en-GB" sz="2200" dirty="0">
                <a:solidFill>
                  <a:srgbClr val="000000"/>
                </a:solidFill>
                <a:effectLst/>
                <a:latin typeface="Times New Roman" panose="02020603050405020304" pitchFamily="18" charset="0"/>
                <a:ea typeface="Calibri" panose="020F0502020204030204" pitchFamily="34" charset="0"/>
              </a:rPr>
            </a:br>
            <a:r>
              <a:rPr lang="en-GB" sz="2200" dirty="0">
                <a:solidFill>
                  <a:srgbClr val="000000"/>
                </a:solidFill>
                <a:effectLst/>
                <a:latin typeface="Times New Roman" panose="02020603050405020304" pitchFamily="18" charset="0"/>
                <a:ea typeface="Calibri" panose="020F0502020204030204" pitchFamily="34" charset="0"/>
              </a:rPr>
              <a:t>Unser tägliches Brot                 </a:t>
            </a:r>
            <a:r>
              <a:rPr lang="en-GB" sz="2200" dirty="0">
                <a:solidFill>
                  <a:schemeClr val="bg1"/>
                </a:solidFill>
                <a:effectLst/>
                <a:latin typeface="Times New Roman" panose="02020603050405020304" pitchFamily="18" charset="0"/>
                <a:ea typeface="Calibri" panose="020F0502020204030204" pitchFamily="34" charset="0"/>
              </a:rPr>
              <a:t>xxxxxxxxx</a:t>
            </a:r>
            <a:r>
              <a:rPr lang="en-GB" sz="2200" dirty="0">
                <a:solidFill>
                  <a:srgbClr val="000000"/>
                </a:solidFill>
                <a:effectLst/>
                <a:latin typeface="Times New Roman" panose="02020603050405020304" pitchFamily="18" charset="0"/>
                <a:ea typeface="Calibri" panose="020F0502020204030204" pitchFamily="34" charset="0"/>
              </a:rPr>
              <a:t>gib uns heute.</a:t>
            </a:r>
            <a:br>
              <a:rPr lang="en-GB" sz="2200" dirty="0">
                <a:solidFill>
                  <a:srgbClr val="000000"/>
                </a:solidFill>
                <a:effectLst/>
                <a:latin typeface="Times New Roman" panose="02020603050405020304" pitchFamily="18" charset="0"/>
                <a:ea typeface="Calibri" panose="020F0502020204030204" pitchFamily="34" charset="0"/>
              </a:rPr>
            </a:br>
            <a:r>
              <a:rPr lang="en-GB" sz="2200" dirty="0">
                <a:solidFill>
                  <a:srgbClr val="000000"/>
                </a:solidFill>
                <a:effectLst/>
                <a:latin typeface="Times New Roman" panose="02020603050405020304" pitchFamily="18" charset="0"/>
                <a:ea typeface="Calibri" panose="020F0502020204030204" pitchFamily="34" charset="0"/>
              </a:rPr>
              <a:t>Und vergib uns unsere Schuld,    wie auch wir vergeben        unseren Schuldigern.</a:t>
            </a:r>
            <a:br>
              <a:rPr lang="en-GB" sz="2200" dirty="0">
                <a:solidFill>
                  <a:srgbClr val="000000"/>
                </a:solidFill>
                <a:effectLst/>
                <a:latin typeface="Times New Roman" panose="02020603050405020304" pitchFamily="18" charset="0"/>
                <a:ea typeface="Calibri" panose="020F0502020204030204" pitchFamily="34" charset="0"/>
              </a:rPr>
            </a:br>
            <a:r>
              <a:rPr lang="en-GB" sz="2200" dirty="0">
                <a:solidFill>
                  <a:srgbClr val="000000"/>
                </a:solidFill>
                <a:effectLst/>
                <a:latin typeface="Times New Roman" panose="02020603050405020304" pitchFamily="18" charset="0"/>
                <a:ea typeface="Calibri" panose="020F0502020204030204" pitchFamily="34" charset="0"/>
              </a:rPr>
              <a:t>Und führe uns nicht in Versuchung,</a:t>
            </a:r>
            <a:br>
              <a:rPr lang="en-GB" sz="2200" dirty="0">
                <a:solidFill>
                  <a:srgbClr val="000000"/>
                </a:solidFill>
                <a:effectLst/>
                <a:latin typeface="Times New Roman" panose="02020603050405020304" pitchFamily="18" charset="0"/>
                <a:ea typeface="Calibri" panose="020F0502020204030204" pitchFamily="34" charset="0"/>
              </a:rPr>
            </a:br>
            <a:r>
              <a:rPr lang="en-GB" sz="2200" dirty="0">
                <a:solidFill>
                  <a:srgbClr val="000000"/>
                </a:solidFill>
                <a:effectLst/>
                <a:latin typeface="Times New Roman" panose="02020603050405020304" pitchFamily="18" charset="0"/>
                <a:ea typeface="Calibri" panose="020F0502020204030204" pitchFamily="34" charset="0"/>
              </a:rPr>
              <a:t>sondern erlöse uns von dem Bösen.</a:t>
            </a:r>
          </a:p>
          <a:p>
            <a:r>
              <a:rPr lang="en-GB" sz="2200" dirty="0">
                <a:solidFill>
                  <a:srgbClr val="000000"/>
                </a:solidFill>
                <a:latin typeface="Times New Roman" panose="02020603050405020304" pitchFamily="18" charset="0"/>
                <a:ea typeface="Calibri" panose="020F0502020204030204" pitchFamily="34" charset="0"/>
              </a:rPr>
              <a:t>Amen.</a:t>
            </a:r>
            <a:r>
              <a:rPr lang="en-GB" sz="1800" dirty="0">
                <a:solidFill>
                  <a:srgbClr val="000000"/>
                </a:solidFill>
                <a:effectLst/>
                <a:latin typeface="Times New Roman" panose="02020603050405020304" pitchFamily="18" charset="0"/>
                <a:ea typeface="Calibri" panose="020F0502020204030204" pitchFamily="34" charset="0"/>
              </a:rPr>
              <a:t/>
            </a:r>
            <a:br>
              <a:rPr lang="en-GB" sz="1800" dirty="0">
                <a:solidFill>
                  <a:srgbClr val="000000"/>
                </a:solidFill>
                <a:effectLst/>
                <a:latin typeface="Times New Roman" panose="02020603050405020304" pitchFamily="18" charset="0"/>
                <a:ea typeface="Calibri" panose="020F0502020204030204" pitchFamily="34" charset="0"/>
              </a:rPr>
            </a:br>
            <a:endParaRPr lang="en-GB" dirty="0"/>
          </a:p>
        </p:txBody>
      </p:sp>
      <p:pic>
        <p:nvPicPr>
          <p:cNvPr id="6146" name="Picture 2" descr="Former Pope Benedict XVI, the first to resign in centuries, dies aged 95 |  World News | Sky News">
            <a:extLst>
              <a:ext uri="{FF2B5EF4-FFF2-40B4-BE49-F238E27FC236}">
                <a16:creationId xmlns:a16="http://schemas.microsoft.com/office/drawing/2014/main" id="{825DE66B-D257-2979-F06A-BCDC8E570E3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8034" r="31918"/>
          <a:stretch/>
        </p:blipFill>
        <p:spPr bwMode="auto">
          <a:xfrm>
            <a:off x="3915393" y="1640513"/>
            <a:ext cx="3714716" cy="5217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905318"/>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195718" y="6306291"/>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3" name="TextBox 2"/>
          <p:cNvSpPr txBox="1"/>
          <p:nvPr/>
        </p:nvSpPr>
        <p:spPr>
          <a:xfrm>
            <a:off x="3994951" y="1706011"/>
            <a:ext cx="8016754" cy="4370427"/>
          </a:xfrm>
          <a:prstGeom prst="rect">
            <a:avLst/>
          </a:prstGeom>
          <a:noFill/>
        </p:spPr>
        <p:txBody>
          <a:bodyPr wrap="square" rtlCol="0">
            <a:spAutoFit/>
          </a:bodyPr>
          <a:lstStyle/>
          <a:p>
            <a:pPr algn="just" fontAlgn="base"/>
            <a:r>
              <a:rPr lang="en-US" sz="2000" dirty="0">
                <a:latin typeface="Garamond" panose="02020404030301010803" pitchFamily="18" charset="0"/>
              </a:rPr>
              <a:t>St Vincentia Maria Lopez y Vicuna was the founder of the Daughters of Mary Immaculate, a religious order dedicated to ministering to the needs of young women in domestic employment.  She was a social activist on behalf of women workers during the trying times of the Industrial Revolution, founding homes, hostels, technical schools and canteens. </a:t>
            </a:r>
          </a:p>
          <a:p>
            <a:pPr algn="just" fontAlgn="base"/>
            <a:endParaRPr lang="en-US" sz="600" dirty="0">
              <a:latin typeface="Garamond" panose="02020404030301010803" pitchFamily="18" charset="0"/>
            </a:endParaRPr>
          </a:p>
          <a:p>
            <a:pPr algn="just" fontAlgn="base"/>
            <a:r>
              <a:rPr lang="en-US" sz="2000" dirty="0">
                <a:latin typeface="Garamond" panose="02020404030301010803" pitchFamily="18" charset="0"/>
              </a:rPr>
              <a:t>Of her work, she said : “I count myself happier in the service of these my sisters than the great ones of this world in the service of their lords and kings.”</a:t>
            </a:r>
          </a:p>
          <a:p>
            <a:pPr algn="just" fontAlgn="base"/>
            <a:endParaRPr lang="en-US" sz="600" dirty="0">
              <a:latin typeface="Garamond" panose="02020404030301010803" pitchFamily="18" charset="0"/>
            </a:endParaRPr>
          </a:p>
          <a:p>
            <a:pPr algn="just" fontAlgn="base"/>
            <a:r>
              <a:rPr lang="en-US" sz="2000" dirty="0">
                <a:latin typeface="Garamond" panose="02020404030301010803" pitchFamily="18" charset="0"/>
              </a:rPr>
              <a:t>Her work spread throughout Spain, across Europe and in South America.</a:t>
            </a:r>
          </a:p>
          <a:p>
            <a:pPr algn="just" fontAlgn="base"/>
            <a:endParaRPr lang="en-US" sz="600" dirty="0">
              <a:latin typeface="Garamond" panose="02020404030301010803" pitchFamily="18" charset="0"/>
            </a:endParaRPr>
          </a:p>
          <a:p>
            <a:pPr fontAlgn="base"/>
            <a:r>
              <a:rPr lang="en-US" sz="2000" dirty="0">
                <a:latin typeface="Garamond" panose="02020404030301010803" pitchFamily="18" charset="0"/>
              </a:rPr>
              <a:t>Never in perfect health, she died at the age of only 43 on 26</a:t>
            </a:r>
            <a:r>
              <a:rPr lang="en-US" sz="2000" baseline="30000" dirty="0">
                <a:latin typeface="Garamond" panose="02020404030301010803" pitchFamily="18" charset="0"/>
              </a:rPr>
              <a:t>th</a:t>
            </a:r>
            <a:r>
              <a:rPr lang="en-US" sz="2000" dirty="0">
                <a:latin typeface="Garamond" panose="02020404030301010803" pitchFamily="18" charset="0"/>
              </a:rPr>
              <a:t> December 1896 in Madrid and was canonized by Pope Paul VI in 1975.    </a:t>
            </a:r>
            <a:r>
              <a:rPr lang="en-US" sz="2000" dirty="0"/>
              <a:t/>
            </a:r>
            <a:br>
              <a:rPr lang="en-US" sz="2000" dirty="0"/>
            </a:br>
            <a:endParaRPr lang="en-US" sz="2000" b="0" i="0" dirty="0">
              <a:solidFill>
                <a:srgbClr val="555555"/>
              </a:solidFill>
              <a:effectLst/>
              <a:latin typeface="Lucida Sans Unicode" panose="020B0602030504020204" pitchFamily="34" charset="0"/>
            </a:endParaRPr>
          </a:p>
          <a:p>
            <a:pPr algn="l" fontAlgn="base"/>
            <a:endParaRPr lang="en-US" sz="2000" b="0" i="0" dirty="0">
              <a:solidFill>
                <a:srgbClr val="555555"/>
              </a:solidFill>
              <a:effectLst/>
              <a:latin typeface="Lucida Sans Unicode" panose="020B0602030504020204" pitchFamily="34" charset="0"/>
            </a:endParaRPr>
          </a:p>
          <a:p>
            <a:pPr algn="just"/>
            <a:endParaRPr lang="en-GB" sz="2000" dirty="0">
              <a:latin typeface="Garamond" panose="02020404030301010803" pitchFamily="18" charset="0"/>
            </a:endParaRP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40180" y="5849091"/>
            <a:ext cx="771525" cy="914400"/>
          </a:xfrm>
          <a:prstGeom prst="rect">
            <a:avLst/>
          </a:prstGeom>
        </p:spPr>
      </p:pic>
      <p:sp>
        <p:nvSpPr>
          <p:cNvPr id="8" name="Title 1"/>
          <p:cNvSpPr txBox="1">
            <a:spLocks/>
          </p:cNvSpPr>
          <p:nvPr/>
        </p:nvSpPr>
        <p:spPr>
          <a:xfrm>
            <a:off x="180294" y="151646"/>
            <a:ext cx="11751293" cy="1388792"/>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dirty="0">
                <a:solidFill>
                  <a:schemeClr val="accent4">
                    <a:lumMod val="75000"/>
                  </a:schemeClr>
                </a:solidFill>
                <a:effectLst/>
                <a:latin typeface="Garamond" panose="02020404030301010803" pitchFamily="18" charset="0"/>
                <a:ea typeface="Calibri" panose="020F0502020204030204" pitchFamily="34" charset="0"/>
                <a:cs typeface="Times New Roman" panose="02020603050405020304" pitchFamily="18" charset="0"/>
              </a:rPr>
              <a:t>St. Vincenza Mary Lopez y Vicuna </a:t>
            </a:r>
            <a:endParaRPr lang="en-GB" sz="6000" dirty="0">
              <a:solidFill>
                <a:schemeClr val="accent4">
                  <a:lumMod val="75000"/>
                </a:schemeClr>
              </a:solidFill>
              <a:latin typeface="Garamond" panose="02020404030301010803" pitchFamily="18" charset="0"/>
            </a:endParaRPr>
          </a:p>
        </p:txBody>
      </p:sp>
      <p:pic>
        <p:nvPicPr>
          <p:cNvPr id="8194" name="Picture 2">
            <a:extLst>
              <a:ext uri="{FF2B5EF4-FFF2-40B4-BE49-F238E27FC236}">
                <a16:creationId xmlns:a16="http://schemas.microsoft.com/office/drawing/2014/main" id="{19FD8D34-E97C-5A7D-E93C-BB66301B878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6378"/>
          <a:stretch/>
        </p:blipFill>
        <p:spPr bwMode="auto">
          <a:xfrm>
            <a:off x="180294" y="1648873"/>
            <a:ext cx="3581776" cy="505748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1EFFD40-B621-6CCC-72DD-A72A94D36602}"/>
              </a:ext>
            </a:extLst>
          </p:cNvPr>
          <p:cNvSpPr txBox="1">
            <a:spLocks/>
          </p:cNvSpPr>
          <p:nvPr/>
        </p:nvSpPr>
        <p:spPr>
          <a:xfrm>
            <a:off x="3994951" y="5291091"/>
            <a:ext cx="5868463" cy="141526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900" dirty="0">
                <a:solidFill>
                  <a:schemeClr val="accent4">
                    <a:lumMod val="75000"/>
                  </a:schemeClr>
                </a:solidFill>
                <a:effectLst/>
                <a:latin typeface="Garamond" panose="02020404030301010803" pitchFamily="18" charset="0"/>
                <a:ea typeface="Calibri" panose="020F0502020204030204" pitchFamily="34" charset="0"/>
                <a:cs typeface="Times New Roman" panose="02020603050405020304" pitchFamily="18" charset="0"/>
              </a:rPr>
              <a:t>18</a:t>
            </a:r>
            <a:r>
              <a:rPr lang="en-US" sz="5900" baseline="30000" dirty="0">
                <a:solidFill>
                  <a:schemeClr val="accent4">
                    <a:lumMod val="75000"/>
                  </a:schemeClr>
                </a:solidFill>
                <a:effectLst/>
                <a:latin typeface="Garamond" panose="02020404030301010803" pitchFamily="18" charset="0"/>
                <a:ea typeface="Calibri" panose="020F0502020204030204" pitchFamily="34" charset="0"/>
                <a:cs typeface="Times New Roman" panose="02020603050405020304" pitchFamily="18" charset="0"/>
              </a:rPr>
              <a:t>th</a:t>
            </a:r>
            <a:r>
              <a:rPr lang="en-US" sz="5900" dirty="0">
                <a:solidFill>
                  <a:schemeClr val="accent4">
                    <a:lumMod val="75000"/>
                  </a:schemeClr>
                </a:solidFill>
                <a:effectLst/>
                <a:latin typeface="Garamond" panose="02020404030301010803" pitchFamily="18" charset="0"/>
                <a:ea typeface="Calibri" panose="020F0502020204030204" pitchFamily="34" charset="0"/>
                <a:cs typeface="Times New Roman" panose="02020603050405020304" pitchFamily="18" charset="0"/>
              </a:rPr>
              <a:t> January</a:t>
            </a:r>
            <a:endParaRPr lang="en-GB" sz="5900" dirty="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39235338"/>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Thomas Garnet - Wikipedia">
            <a:extLst>
              <a:ext uri="{FF2B5EF4-FFF2-40B4-BE49-F238E27FC236}">
                <a16:creationId xmlns:a16="http://schemas.microsoft.com/office/drawing/2014/main" id="{BD443EDC-F68F-7740-9EF4-E9483254774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68" t="13462" r="18722" b="23643"/>
          <a:stretch/>
        </p:blipFill>
        <p:spPr bwMode="auto">
          <a:xfrm>
            <a:off x="6507333" y="1591359"/>
            <a:ext cx="5152330" cy="517774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9944100" y="6245880"/>
            <a:ext cx="1544637" cy="523220"/>
          </a:xfrm>
          <a:prstGeom prst="rect">
            <a:avLst/>
          </a:prstGeom>
          <a:solidFill>
            <a:schemeClr val="bg1"/>
          </a:solidFill>
        </p:spPr>
        <p:txBody>
          <a:bodyPr wrap="square" rtlCol="0">
            <a:spAutoFit/>
          </a:bodyPr>
          <a:lstStyle/>
          <a:p>
            <a:r>
              <a:rPr lang="en-GB" sz="2800" b="1" dirty="0">
                <a:solidFill>
                  <a:schemeClr val="accent1">
                    <a:lumMod val="50000"/>
                  </a:schemeClr>
                </a:solidFill>
              </a:rPr>
              <a:t>BDES</a:t>
            </a:r>
          </a:p>
        </p:txBody>
      </p:sp>
      <p:sp>
        <p:nvSpPr>
          <p:cNvPr id="10" name="Title 1"/>
          <p:cNvSpPr txBox="1">
            <a:spLocks/>
          </p:cNvSpPr>
          <p:nvPr/>
        </p:nvSpPr>
        <p:spPr>
          <a:xfrm>
            <a:off x="601188" y="368590"/>
            <a:ext cx="10989624" cy="1155729"/>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600" dirty="0">
                <a:solidFill>
                  <a:schemeClr val="accent4">
                    <a:lumMod val="75000"/>
                  </a:schemeClr>
                </a:solidFill>
                <a:effectLst/>
                <a:latin typeface="Garamond" panose="02020404030301010803" pitchFamily="18" charset="0"/>
                <a:ea typeface="Calibri" panose="020F0502020204030204" pitchFamily="34" charset="0"/>
                <a:cs typeface="Times New Roman" panose="02020603050405020304" pitchFamily="18" charset="0"/>
              </a:rPr>
              <a:t>M</a:t>
            </a:r>
            <a:r>
              <a:rPr lang="en-GB" sz="4600" dirty="0">
                <a:solidFill>
                  <a:schemeClr val="accent4">
                    <a:lumMod val="75000"/>
                  </a:schemeClr>
                </a:solidFill>
                <a:effectLst/>
                <a:latin typeface="Garamond" panose="02020404030301010803" pitchFamily="18" charset="0"/>
                <a:ea typeface="Calibri" panose="020F0502020204030204" pitchFamily="34" charset="0"/>
                <a:cs typeface="Times New Roman" panose="02020603050405020304" pitchFamily="18" charset="0"/>
              </a:rPr>
              <a:t>ARTYRS OF ENGLAND AND WALES</a:t>
            </a:r>
            <a:endParaRPr lang="en-GB" sz="4600" dirty="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86DF3ECD-1A94-4E29-B9CC-75D7B04FE216}"/>
              </a:ext>
            </a:extLst>
          </p:cNvPr>
          <p:cNvSpPr/>
          <p:nvPr/>
        </p:nvSpPr>
        <p:spPr>
          <a:xfrm>
            <a:off x="601188" y="1765561"/>
            <a:ext cx="5710835" cy="3416320"/>
          </a:xfrm>
          <a:prstGeom prst="rect">
            <a:avLst/>
          </a:prstGeom>
        </p:spPr>
        <p:txBody>
          <a:bodyPr wrap="square">
            <a:spAutoFit/>
          </a:bodyPr>
          <a:lstStyle/>
          <a:p>
            <a:pPr algn="just"/>
            <a:r>
              <a:rPr lang="en-US" sz="2400" i="0" dirty="0">
                <a:solidFill>
                  <a:srgbClr val="202122"/>
                </a:solidFill>
                <a:effectLst/>
                <a:latin typeface="Garamond" panose="02020404030301010803" pitchFamily="18" charset="0"/>
              </a:rPr>
              <a:t>Thomas Garnet (1575 – 1608) </a:t>
            </a:r>
            <a:r>
              <a:rPr lang="en-US" sz="2400" dirty="0">
                <a:solidFill>
                  <a:srgbClr val="202122"/>
                </a:solidFill>
                <a:latin typeface="Garamond" panose="02020404030301010803" pitchFamily="18" charset="0"/>
              </a:rPr>
              <a:t>was a Jesuit priest martyred during the reign of James I and VI.  He left England to study for the priesthood in Valladolid, returned on a mission and was arrested as part of the fallout of the Gunpowder Plot.  He was imprisoned, tortured and deported, but returned to continue to serve as a priest.  He was captured again and executed at </a:t>
            </a:r>
            <a:r>
              <a:rPr lang="en-US" sz="2400" dirty="0" err="1">
                <a:solidFill>
                  <a:srgbClr val="202122"/>
                </a:solidFill>
                <a:latin typeface="Garamond" panose="02020404030301010803" pitchFamily="18" charset="0"/>
              </a:rPr>
              <a:t>Tyburn</a:t>
            </a:r>
            <a:r>
              <a:rPr lang="en-US" sz="2400" dirty="0">
                <a:solidFill>
                  <a:srgbClr val="202122"/>
                </a:solidFill>
                <a:latin typeface="Garamond" panose="02020404030301010803" pitchFamily="18" charset="0"/>
              </a:rPr>
              <a:t>, aged 32.</a:t>
            </a:r>
            <a:endParaRPr lang="en-US" sz="2200" dirty="0">
              <a:solidFill>
                <a:srgbClr val="202122"/>
              </a:solidFill>
              <a:latin typeface="Garamond" panose="02020404030301010803" pitchFamily="18" charset="0"/>
            </a:endParaRPr>
          </a:p>
        </p:txBody>
      </p:sp>
      <p:sp>
        <p:nvSpPr>
          <p:cNvPr id="4" name="Title 1">
            <a:extLst>
              <a:ext uri="{FF2B5EF4-FFF2-40B4-BE49-F238E27FC236}">
                <a16:creationId xmlns:a16="http://schemas.microsoft.com/office/drawing/2014/main" id="{71DD583C-9587-8EB3-4F9A-934984566EC0}"/>
              </a:ext>
            </a:extLst>
          </p:cNvPr>
          <p:cNvSpPr txBox="1">
            <a:spLocks/>
          </p:cNvSpPr>
          <p:nvPr/>
        </p:nvSpPr>
        <p:spPr>
          <a:xfrm>
            <a:off x="532337" y="5423124"/>
            <a:ext cx="5868463" cy="1326162"/>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600" dirty="0">
                <a:solidFill>
                  <a:schemeClr val="accent4">
                    <a:lumMod val="75000"/>
                  </a:schemeClr>
                </a:solidFill>
                <a:effectLst/>
                <a:latin typeface="Garamond" panose="02020404030301010803" pitchFamily="18" charset="0"/>
                <a:ea typeface="Calibri" panose="020F0502020204030204" pitchFamily="34" charset="0"/>
                <a:cs typeface="Times New Roman" panose="02020603050405020304" pitchFamily="18" charset="0"/>
              </a:rPr>
              <a:t>St Thomas Garnet</a:t>
            </a:r>
            <a:endParaRPr lang="en-GB" sz="4600" dirty="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88138" y="5943600"/>
            <a:ext cx="771525" cy="914400"/>
          </a:xfrm>
          <a:prstGeom prst="rect">
            <a:avLst/>
          </a:prstGeom>
        </p:spPr>
      </p:pic>
    </p:spTree>
    <p:extLst>
      <p:ext uri="{BB962C8B-B14F-4D97-AF65-F5344CB8AC3E}">
        <p14:creationId xmlns:p14="http://schemas.microsoft.com/office/powerpoint/2010/main" val="2734715491"/>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7290</TotalTime>
  <Words>557</Words>
  <Application>Microsoft Office PowerPoint</Application>
  <PresentationFormat>Widescreen</PresentationFormat>
  <Paragraphs>68</Paragraphs>
  <Slides>10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Arial</vt:lpstr>
      <vt:lpstr>Calibri</vt:lpstr>
      <vt:lpstr>Calibri Light</vt:lpstr>
      <vt:lpstr>Garamond</vt:lpstr>
      <vt:lpstr>Lucida Sans Unicode</vt:lpstr>
      <vt:lpstr>Open Sans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Diocese Of Brentwood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Sophie Russell</dc:creator>
  <cp:lastModifiedBy>Catherine McKenna</cp:lastModifiedBy>
  <cp:revision>244</cp:revision>
  <dcterms:created xsi:type="dcterms:W3CDTF">2019-09-06T14:56:38Z</dcterms:created>
  <dcterms:modified xsi:type="dcterms:W3CDTF">2023-01-10T14:22:35Z</dcterms:modified>
</cp:coreProperties>
</file>